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3A002-158D-47E2-A29B-E4B3718C2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165DC2-E813-499D-84FB-4D9F51C51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F638-30D4-48F1-9BDC-7A23AA89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D519-6B4C-4391-82D4-927EBCAE465D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FB776-942B-41F9-984E-AD9D29CB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2D6E4-9148-4738-8D15-DF4DA0BC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0EC1-C7AA-4904-B2CC-F6D906A23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5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3E87A-8BCF-4837-A8BB-8484F08B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0254F9-6A6A-453E-A07B-31FE78CF3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BD780-09DB-49A8-864C-8BFFC14D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D519-6B4C-4391-82D4-927EBCAE465D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EAE43-D011-4828-BCA6-3AB1B1DC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6CEAE-EE62-4BB8-AD6E-DAF25082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0EC1-C7AA-4904-B2CC-F6D906A23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55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15BBDC-57CE-46C0-87A2-97F8CADD0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3F34D1-6C5E-4813-977F-9B0B4ACF5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D3A23-DF0E-4E9E-8AB5-41941A73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D519-6B4C-4391-82D4-927EBCAE465D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DE0DF-253A-4B70-AAF6-E809D480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1762B-2A36-413B-A670-8C3BE603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0EC1-C7AA-4904-B2CC-F6D906A23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5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B238D-ABBA-4F31-82CA-C45699EA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19B1B-46DA-4937-8B5A-A31237F93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B768C-FAEF-4F78-ABC1-8BC03682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D519-6B4C-4391-82D4-927EBCAE465D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31323-1224-4DD6-8CE9-59B84412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8260B-D7A2-4A02-A641-73B24A75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0EC1-C7AA-4904-B2CC-F6D906A23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5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9AFB8-3495-45C7-939A-D7BC721E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33DF8-8577-4BCC-A498-BE9117F6C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C1133-6C99-4281-AF59-1574BC63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D519-6B4C-4391-82D4-927EBCAE465D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E2B5B-B545-4EEF-8627-40D36520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FBB36-11D4-4FDE-B56A-30F29E45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0EC1-C7AA-4904-B2CC-F6D906A23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7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BDCFE-27C5-4014-AB91-96D9B11B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225EC-906C-49DE-AD53-0C132D74E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215B98-5C5F-432F-8824-B15450FAD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B919E-53DC-47D2-B63A-1920DA80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D519-6B4C-4391-82D4-927EBCAE465D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1DDA06-92D6-4804-8A31-08BE849C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F9F1F9-0F3F-4907-ABC0-C1E5112F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0EC1-C7AA-4904-B2CC-F6D906A23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5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5880F-1540-4DD3-BD94-A8E78B9C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1179EA-6B75-4736-B238-B15A74EA2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7BE4FE-0C35-4F36-90CD-A15E0764D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57234F-C2AC-4A99-973B-01BA3C2C9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5DD8FB-1092-44C7-A98A-994DD8553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45EB2D-CA22-4D53-B6AB-3FB82F00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D519-6B4C-4391-82D4-927EBCAE465D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1624AF-B524-4DB9-A661-40C53937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FBC3FA-A456-4372-983B-AE3AE0B2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0EC1-C7AA-4904-B2CC-F6D906A23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97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23242-3DF4-4286-A4A8-F75ABB3D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CDC86A-5410-4FA5-974A-CF59B079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D519-6B4C-4391-82D4-927EBCAE465D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D7B499-DE56-4D62-95FF-E9521118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F5D567-10BF-4A39-ADAC-F47BEAD3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0EC1-C7AA-4904-B2CC-F6D906A23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8E36B2-F3D2-42EE-B7FF-AE869B7B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D519-6B4C-4391-82D4-927EBCAE465D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0AD8FC-545C-44E4-A959-C9FDE8C5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CA1F0-193D-4BFB-BA63-EB5CC764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0EC1-C7AA-4904-B2CC-F6D906A23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4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9ABCB-19E1-4AE9-9B7C-32C18F21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4B6EC-EE37-4978-82F1-7F492999C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9D8E04-DEE1-4355-9DAB-CCB80266E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133FCB-89C0-4CAB-BDE0-32F67CCE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D519-6B4C-4391-82D4-927EBCAE465D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00151A-6C58-466F-9717-8F8A75E3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14DA88-4F33-47AA-8404-6E398855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0EC1-C7AA-4904-B2CC-F6D906A23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2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838F0-8D72-4786-AF72-0E055D93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59B004-7798-468C-8807-497EADDA9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12026A-EB7A-4BC4-831F-98000D266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17EE15-7DCA-4DFD-8C01-F7FF38F7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D519-6B4C-4391-82D4-927EBCAE465D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2F39C-354B-4A1B-878D-4365AE89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E88AA-B3E5-47DD-85B7-A4D87C26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0EC1-C7AA-4904-B2CC-F6D906A23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56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F9F8EC-4040-4A36-A705-B5A9A010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A31FCF-2310-43A8-ADD4-62A0C2FBE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4FE71-28CE-49E9-9E96-EA266A358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FD519-6B4C-4391-82D4-927EBCAE465D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F95A1-BB13-401E-8984-916685F8A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1D3AA-76C2-4486-836F-0F11C26E0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C0EC1-C7AA-4904-B2CC-F6D906A23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5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CC8162-431F-4B23-8051-6BD92FB53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1695450"/>
            <a:ext cx="84486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E09CEE-6B5A-46E6-BD8C-61D93E2EF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2" y="633412"/>
            <a:ext cx="8753475" cy="5591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7BA54C-E4A4-4590-815B-355EC9AC6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417" y="1571685"/>
            <a:ext cx="2561833" cy="5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6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90387C-33B6-4169-8292-480E6A310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638300"/>
            <a:ext cx="8648700" cy="3581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F4071A2-3BD5-482B-8675-875BC8A2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134" y="1459525"/>
            <a:ext cx="2889924" cy="7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0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23231A-9329-4FC4-8474-4FEDAE88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290637"/>
            <a:ext cx="8610600" cy="42767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423AC5-64B0-44E3-9687-5D8AB5BFA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803" y="4965853"/>
            <a:ext cx="2567724" cy="48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5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B37355-72A2-48AF-A662-3A07A818E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1076325"/>
            <a:ext cx="8477250" cy="47053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9FD8D03-1A5E-4979-A1E2-810118B7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317" y="4740491"/>
            <a:ext cx="2936773" cy="5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0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7</cp:revision>
  <dcterms:created xsi:type="dcterms:W3CDTF">2020-11-25T12:50:15Z</dcterms:created>
  <dcterms:modified xsi:type="dcterms:W3CDTF">2020-11-25T13:02:58Z</dcterms:modified>
</cp:coreProperties>
</file>