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0405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A241-6C36-4F86-A295-72BE1E1162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69219" y="380201"/>
            <a:ext cx="3086100" cy="2820199"/>
            <a:chOff x="1369219" y="380201"/>
            <a:chExt cx="3086100" cy="282019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5405" y="3647276"/>
            <a:ext cx="3086100" cy="2820199"/>
            <a:chOff x="1369219" y="380201"/>
            <a:chExt cx="3086100" cy="282019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562600" y="152400"/>
            <a:ext cx="3086100" cy="2820199"/>
            <a:chOff x="1369219" y="380201"/>
            <a:chExt cx="3086100" cy="2820199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505075" y="64820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64820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33919" y="5486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09260" y="5486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05075" y="43066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43066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33919" y="34642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09260" y="34642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98063" y="26347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02581" y="2514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05250" y="7451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0" y="457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97492" y="77446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e6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16931" y="319157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16698" y="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392898" y="160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e9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90600" y="1688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e8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43740" y="14022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05000" y="1371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67574" y="14586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74843" y="15679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28517" y="14586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93557" y="36334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900514" y="24178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145957" y="10827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01895" y="4303752"/>
            <a:ext cx="105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P-&gt;v</a:t>
            </a:r>
          </a:p>
          <a:p>
            <a:r>
              <a:rPr lang="en-US" dirty="0" smtClean="0"/>
              <a:t>0: 0,2,4,6</a:t>
            </a:r>
          </a:p>
          <a:p>
            <a:r>
              <a:rPr lang="en-US" dirty="0" smtClean="0"/>
              <a:t>1: 1,3,5,7</a:t>
            </a:r>
          </a:p>
          <a:p>
            <a:r>
              <a:rPr lang="en-US" dirty="0" smtClean="0"/>
              <a:t>2: 0,1,4,5</a:t>
            </a:r>
          </a:p>
          <a:p>
            <a:r>
              <a:rPr lang="en-US" dirty="0" smtClean="0"/>
              <a:t>3: 2,3,6,7</a:t>
            </a:r>
          </a:p>
          <a:p>
            <a:r>
              <a:rPr lang="en-US" dirty="0" smtClean="0"/>
              <a:t>4: 0,1,2,3</a:t>
            </a:r>
          </a:p>
          <a:p>
            <a:r>
              <a:rPr lang="en-US" dirty="0" smtClean="0"/>
              <a:t>5: 4,5,6,7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301340" y="4306978"/>
            <a:ext cx="129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P-&gt;e</a:t>
            </a:r>
          </a:p>
          <a:p>
            <a:r>
              <a:rPr lang="en-US" dirty="0" smtClean="0"/>
              <a:t>0: 0,2,8,10</a:t>
            </a:r>
          </a:p>
          <a:p>
            <a:r>
              <a:rPr lang="en-US" dirty="0" smtClean="0"/>
              <a:t>1: 1,3,9,11</a:t>
            </a:r>
          </a:p>
          <a:p>
            <a:r>
              <a:rPr lang="en-US" dirty="0" smtClean="0"/>
              <a:t>2: 4,6,8,9</a:t>
            </a:r>
          </a:p>
          <a:p>
            <a:r>
              <a:rPr lang="en-US" dirty="0" smtClean="0"/>
              <a:t>3: 5,7,10,11</a:t>
            </a:r>
          </a:p>
          <a:p>
            <a:r>
              <a:rPr lang="en-US" dirty="0" smtClean="0"/>
              <a:t>4: 0,1,4,5</a:t>
            </a:r>
          </a:p>
          <a:p>
            <a:r>
              <a:rPr lang="en-US" dirty="0" smtClean="0"/>
              <a:t>5: 2,3,6,7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815641" y="3158073"/>
            <a:ext cx="8258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e-&gt;v</a:t>
            </a:r>
          </a:p>
          <a:p>
            <a:r>
              <a:rPr lang="en-US" dirty="0" smtClean="0"/>
              <a:t>0: 0,2 </a:t>
            </a:r>
          </a:p>
          <a:p>
            <a:r>
              <a:rPr lang="en-US" dirty="0" smtClean="0"/>
              <a:t>1: 1,3</a:t>
            </a:r>
          </a:p>
          <a:p>
            <a:r>
              <a:rPr lang="en-US" dirty="0" smtClean="0"/>
              <a:t>2: 4,6</a:t>
            </a:r>
          </a:p>
          <a:p>
            <a:r>
              <a:rPr lang="en-US" dirty="0" smtClean="0"/>
              <a:t>3: 5,7</a:t>
            </a:r>
          </a:p>
          <a:p>
            <a:r>
              <a:rPr lang="en-US" dirty="0" smtClean="0"/>
              <a:t>4: 0,1</a:t>
            </a:r>
          </a:p>
          <a:p>
            <a:r>
              <a:rPr lang="en-US" dirty="0" smtClean="0"/>
              <a:t>5: 2,3</a:t>
            </a:r>
          </a:p>
          <a:p>
            <a:r>
              <a:rPr lang="en-US" dirty="0" smtClean="0"/>
              <a:t>6: 4,5</a:t>
            </a:r>
          </a:p>
          <a:p>
            <a:r>
              <a:rPr lang="en-US" dirty="0" smtClean="0"/>
              <a:t>7: 6,7</a:t>
            </a:r>
          </a:p>
          <a:p>
            <a:r>
              <a:rPr lang="en-US" dirty="0" smtClean="0"/>
              <a:t>8: 0,4</a:t>
            </a:r>
          </a:p>
          <a:p>
            <a:r>
              <a:rPr lang="en-US" dirty="0" smtClean="0"/>
              <a:t>9: 1,5</a:t>
            </a:r>
          </a:p>
          <a:p>
            <a:r>
              <a:rPr lang="en-US" dirty="0" smtClean="0"/>
              <a:t>10: 2,6</a:t>
            </a:r>
          </a:p>
          <a:p>
            <a:r>
              <a:rPr lang="en-US" dirty="0" smtClean="0"/>
              <a:t>11: 3,7</a:t>
            </a:r>
          </a:p>
        </p:txBody>
      </p:sp>
    </p:spTree>
    <p:extLst>
      <p:ext uri="{BB962C8B-B14F-4D97-AF65-F5344CB8AC3E}">
        <p14:creationId xmlns:p14="http://schemas.microsoft.com/office/powerpoint/2010/main" val="403401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838200" y="838200"/>
            <a:ext cx="3410092" cy="2286000"/>
            <a:chOff x="1447800" y="1295400"/>
            <a:chExt cx="2362200" cy="1583533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355541" y="3124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33400" y="3124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27720" y="609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242320" y="1066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876371" y="3883860"/>
            <a:ext cx="3410092" cy="2286000"/>
            <a:chOff x="1447800" y="1295400"/>
            <a:chExt cx="2362200" cy="1583533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257800" y="838200"/>
            <a:ext cx="3410092" cy="2286000"/>
            <a:chOff x="1447800" y="1295400"/>
            <a:chExt cx="2362200" cy="1583533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2391305" y="56029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718195" y="50256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66514" y="5061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753382" y="41392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288498" y="3124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483565" y="19800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305800" y="22000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689320" y="6997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526498" y="1676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172982" y="234216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6012" y="3769874"/>
            <a:ext cx="883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P-&gt;v</a:t>
            </a:r>
          </a:p>
          <a:p>
            <a:r>
              <a:rPr lang="en-US" dirty="0" smtClean="0"/>
              <a:t>0: </a:t>
            </a:r>
            <a:r>
              <a:rPr lang="en-US" dirty="0" smtClean="0"/>
              <a:t>0,3,1</a:t>
            </a:r>
            <a:endParaRPr lang="en-US" dirty="0" smtClean="0"/>
          </a:p>
          <a:p>
            <a:r>
              <a:rPr lang="en-US" dirty="0" smtClean="0"/>
              <a:t>1: </a:t>
            </a:r>
            <a:r>
              <a:rPr lang="en-US" dirty="0" smtClean="0"/>
              <a:t>1,3,2</a:t>
            </a:r>
            <a:endParaRPr lang="en-US" dirty="0" smtClean="0"/>
          </a:p>
          <a:p>
            <a:r>
              <a:rPr lang="en-US" dirty="0" smtClean="0"/>
              <a:t>2: </a:t>
            </a:r>
            <a:r>
              <a:rPr lang="en-US" dirty="0" smtClean="0"/>
              <a:t>0,2,3</a:t>
            </a:r>
            <a:endParaRPr lang="en-US" dirty="0" smtClean="0"/>
          </a:p>
          <a:p>
            <a:r>
              <a:rPr lang="en-US" dirty="0" smtClean="0"/>
              <a:t>3: </a:t>
            </a:r>
            <a:r>
              <a:rPr lang="en-US" dirty="0" smtClean="0"/>
              <a:t>0,1,2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08541" y="3858418"/>
            <a:ext cx="883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P-&gt;e</a:t>
            </a:r>
          </a:p>
          <a:p>
            <a:r>
              <a:rPr lang="en-US" dirty="0" smtClean="0"/>
              <a:t>0: 0,3,4</a:t>
            </a:r>
          </a:p>
          <a:p>
            <a:r>
              <a:rPr lang="en-US" dirty="0" smtClean="0"/>
              <a:t>1: 1,4,5</a:t>
            </a:r>
          </a:p>
          <a:p>
            <a:r>
              <a:rPr lang="en-US" dirty="0" smtClean="0"/>
              <a:t>2: 2,3,5</a:t>
            </a:r>
          </a:p>
          <a:p>
            <a:r>
              <a:rPr lang="en-US" dirty="0" smtClean="0"/>
              <a:t>3: 0,1,2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00668" y="3768368"/>
            <a:ext cx="883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e-&gt;v</a:t>
            </a:r>
          </a:p>
          <a:p>
            <a:r>
              <a:rPr lang="en-US" dirty="0" smtClean="0"/>
              <a:t>0: 0,1</a:t>
            </a:r>
          </a:p>
          <a:p>
            <a:r>
              <a:rPr lang="en-US" dirty="0" smtClean="0"/>
              <a:t>1: </a:t>
            </a:r>
            <a:r>
              <a:rPr lang="en-US" dirty="0" smtClean="0"/>
              <a:t>1,2</a:t>
            </a:r>
            <a:endParaRPr lang="en-US" dirty="0" smtClean="0"/>
          </a:p>
          <a:p>
            <a:r>
              <a:rPr lang="en-US" dirty="0" smtClean="0"/>
              <a:t>2: 2,0</a:t>
            </a:r>
          </a:p>
          <a:p>
            <a:r>
              <a:rPr lang="en-US" dirty="0" smtClean="0"/>
              <a:t>3: 0,3</a:t>
            </a:r>
          </a:p>
          <a:p>
            <a:r>
              <a:rPr lang="en-US" dirty="0" smtClean="0"/>
              <a:t>4: 1,3</a:t>
            </a:r>
          </a:p>
          <a:p>
            <a:r>
              <a:rPr lang="en-US" dirty="0" smtClean="0"/>
              <a:t>5: 2,3</a:t>
            </a:r>
          </a:p>
        </p:txBody>
      </p:sp>
    </p:spTree>
    <p:extLst>
      <p:ext uri="{BB962C8B-B14F-4D97-AF65-F5344CB8AC3E}">
        <p14:creationId xmlns:p14="http://schemas.microsoft.com/office/powerpoint/2010/main" val="29865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172</Words>
  <Application>Microsoft Office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Forney, Glenn P.</cp:lastModifiedBy>
  <cp:revision>8</cp:revision>
  <cp:lastPrinted>2013-06-07T19:00:24Z</cp:lastPrinted>
  <dcterms:created xsi:type="dcterms:W3CDTF">2013-06-07T17:41:19Z</dcterms:created>
  <dcterms:modified xsi:type="dcterms:W3CDTF">2013-06-10T12:41:46Z</dcterms:modified>
</cp:coreProperties>
</file>