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3" Type="http://schemas.openxmlformats.org/officeDocument/2006/relationships/notesSlide" Target="../notesSlides/notesSlide5.xml"/><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oleObject" Target="../embeddings/oleObject167.bin"/><Relationship Id="rId29" Type="http://schemas.openxmlformats.org/officeDocument/2006/relationships/oleObject" Target="../embeddings/oleObject176.bin"/><Relationship Id="rId41" Type="http://schemas.openxmlformats.org/officeDocument/2006/relationships/oleObject" Target="../embeddings/oleObject188.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00.bin"/><Relationship Id="rId26" Type="http://schemas.openxmlformats.org/officeDocument/2006/relationships/oleObject" Target="../embeddings/oleObject208.bin"/><Relationship Id="rId39" Type="http://schemas.openxmlformats.org/officeDocument/2006/relationships/oleObject" Target="../embeddings/oleObject221.bin"/><Relationship Id="rId3" Type="http://schemas.openxmlformats.org/officeDocument/2006/relationships/notesSlide" Target="../notesSlides/notesSlide6.xml"/><Relationship Id="rId21" Type="http://schemas.openxmlformats.org/officeDocument/2006/relationships/oleObject" Target="../embeddings/oleObject203.bin"/><Relationship Id="rId34" Type="http://schemas.openxmlformats.org/officeDocument/2006/relationships/oleObject" Target="../embeddings/oleObject216.bin"/><Relationship Id="rId42" Type="http://schemas.openxmlformats.org/officeDocument/2006/relationships/oleObject" Target="../embeddings/oleObject224.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99.bin"/><Relationship Id="rId25" Type="http://schemas.openxmlformats.org/officeDocument/2006/relationships/oleObject" Target="../embeddings/oleObject207.bin"/><Relationship Id="rId33" Type="http://schemas.openxmlformats.org/officeDocument/2006/relationships/oleObject" Target="../embeddings/oleObject215.bin"/><Relationship Id="rId38" Type="http://schemas.openxmlformats.org/officeDocument/2006/relationships/oleObject" Target="../embeddings/oleObject22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198.bin"/><Relationship Id="rId20" Type="http://schemas.openxmlformats.org/officeDocument/2006/relationships/oleObject" Target="../embeddings/oleObject202.bin"/><Relationship Id="rId29" Type="http://schemas.openxmlformats.org/officeDocument/2006/relationships/oleObject" Target="../embeddings/oleObject211.bin"/><Relationship Id="rId41" Type="http://schemas.openxmlformats.org/officeDocument/2006/relationships/oleObject" Target="../embeddings/oleObject223.bin"/><Relationship Id="rId1" Type="http://schemas.openxmlformats.org/officeDocument/2006/relationships/vmlDrawing" Target="../drawings/vmlDrawing6.vml"/><Relationship Id="rId6" Type="http://schemas.openxmlformats.org/officeDocument/2006/relationships/oleObject" Target="../embeddings/oleObject194.bin"/><Relationship Id="rId11" Type="http://schemas.openxmlformats.org/officeDocument/2006/relationships/oleObject" Target="../embeddings/oleObject196.bin"/><Relationship Id="rId24" Type="http://schemas.openxmlformats.org/officeDocument/2006/relationships/oleObject" Target="../embeddings/oleObject206.bin"/><Relationship Id="rId32" Type="http://schemas.openxmlformats.org/officeDocument/2006/relationships/oleObject" Target="../embeddings/oleObject214.bin"/><Relationship Id="rId37" Type="http://schemas.openxmlformats.org/officeDocument/2006/relationships/oleObject" Target="../embeddings/oleObject219.bin"/><Relationship Id="rId40" Type="http://schemas.openxmlformats.org/officeDocument/2006/relationships/oleObject" Target="../embeddings/oleObject222.bin"/><Relationship Id="rId45" Type="http://schemas.openxmlformats.org/officeDocument/2006/relationships/oleObject" Target="../embeddings/oleObject227.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05.bin"/><Relationship Id="rId28" Type="http://schemas.openxmlformats.org/officeDocument/2006/relationships/oleObject" Target="../embeddings/oleObject210.bin"/><Relationship Id="rId36" Type="http://schemas.openxmlformats.org/officeDocument/2006/relationships/oleObject" Target="../embeddings/oleObject218.bin"/><Relationship Id="rId10" Type="http://schemas.openxmlformats.org/officeDocument/2006/relationships/image" Target="../media/image3.wmf"/><Relationship Id="rId19" Type="http://schemas.openxmlformats.org/officeDocument/2006/relationships/oleObject" Target="../embeddings/oleObject201.bin"/><Relationship Id="rId31" Type="http://schemas.openxmlformats.org/officeDocument/2006/relationships/oleObject" Target="../embeddings/oleObject213.bin"/><Relationship Id="rId44" Type="http://schemas.openxmlformats.org/officeDocument/2006/relationships/oleObject" Target="../embeddings/oleObject226.bin"/><Relationship Id="rId4" Type="http://schemas.openxmlformats.org/officeDocument/2006/relationships/oleObject" Target="../embeddings/oleObject193.bin"/><Relationship Id="rId9" Type="http://schemas.openxmlformats.org/officeDocument/2006/relationships/oleObject" Target="../embeddings/oleObject195.bin"/><Relationship Id="rId14" Type="http://schemas.openxmlformats.org/officeDocument/2006/relationships/oleObject" Target="../embeddings/oleObject197.bin"/><Relationship Id="rId22" Type="http://schemas.openxmlformats.org/officeDocument/2006/relationships/oleObject" Target="../embeddings/oleObject204.bin"/><Relationship Id="rId27" Type="http://schemas.openxmlformats.org/officeDocument/2006/relationships/oleObject" Target="../embeddings/oleObject209.bin"/><Relationship Id="rId30" Type="http://schemas.openxmlformats.org/officeDocument/2006/relationships/oleObject" Target="../embeddings/oleObject212.bin"/><Relationship Id="rId35" Type="http://schemas.openxmlformats.org/officeDocument/2006/relationships/oleObject" Target="../embeddings/oleObject217.bin"/><Relationship Id="rId43" Type="http://schemas.openxmlformats.org/officeDocument/2006/relationships/oleObject" Target="../embeddings/oleObject225.bin"/></Relationships>
</file>

<file path=ppt/slides/_rels/slide7.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35.bin"/><Relationship Id="rId26" Type="http://schemas.openxmlformats.org/officeDocument/2006/relationships/oleObject" Target="../embeddings/oleObject243.bin"/><Relationship Id="rId39" Type="http://schemas.openxmlformats.org/officeDocument/2006/relationships/oleObject" Target="../embeddings/oleObject256.bin"/><Relationship Id="rId21" Type="http://schemas.openxmlformats.org/officeDocument/2006/relationships/oleObject" Target="../embeddings/oleObject238.bin"/><Relationship Id="rId34" Type="http://schemas.openxmlformats.org/officeDocument/2006/relationships/oleObject" Target="../embeddings/oleObject251.bin"/><Relationship Id="rId42" Type="http://schemas.openxmlformats.org/officeDocument/2006/relationships/oleObject" Target="../embeddings/oleObject259.bin"/><Relationship Id="rId47" Type="http://schemas.openxmlformats.org/officeDocument/2006/relationships/oleObject" Target="../embeddings/oleObject263.bin"/><Relationship Id="rId50" Type="http://schemas.openxmlformats.org/officeDocument/2006/relationships/image" Target="../media/image25.wmf"/><Relationship Id="rId55" Type="http://schemas.openxmlformats.org/officeDocument/2006/relationships/image" Target="../media/image23.jpeg"/><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34.bin"/><Relationship Id="rId25" Type="http://schemas.openxmlformats.org/officeDocument/2006/relationships/oleObject" Target="../embeddings/oleObject242.bin"/><Relationship Id="rId33" Type="http://schemas.openxmlformats.org/officeDocument/2006/relationships/oleObject" Target="../embeddings/oleObject250.bin"/><Relationship Id="rId38" Type="http://schemas.openxmlformats.org/officeDocument/2006/relationships/oleObject" Target="../embeddings/oleObject255.bin"/><Relationship Id="rId46"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oleObject" Target="../embeddings/oleObject233.bin"/><Relationship Id="rId20" Type="http://schemas.openxmlformats.org/officeDocument/2006/relationships/oleObject" Target="../embeddings/oleObject237.bin"/><Relationship Id="rId29" Type="http://schemas.openxmlformats.org/officeDocument/2006/relationships/oleObject" Target="../embeddings/oleObject246.bin"/><Relationship Id="rId41" Type="http://schemas.openxmlformats.org/officeDocument/2006/relationships/oleObject" Target="../embeddings/oleObject258.bin"/><Relationship Id="rId54" Type="http://schemas.openxmlformats.org/officeDocument/2006/relationships/image" Target="../media/image27.wmf"/><Relationship Id="rId1" Type="http://schemas.openxmlformats.org/officeDocument/2006/relationships/vmlDrawing" Target="../drawings/vmlDrawing7.vml"/><Relationship Id="rId6" Type="http://schemas.openxmlformats.org/officeDocument/2006/relationships/oleObject" Target="../embeddings/oleObject229.bin"/><Relationship Id="rId11" Type="http://schemas.openxmlformats.org/officeDocument/2006/relationships/oleObject" Target="../embeddings/oleObject231.bin"/><Relationship Id="rId24" Type="http://schemas.openxmlformats.org/officeDocument/2006/relationships/oleObject" Target="../embeddings/oleObject241.bin"/><Relationship Id="rId32" Type="http://schemas.openxmlformats.org/officeDocument/2006/relationships/oleObject" Target="../embeddings/oleObject249.bin"/><Relationship Id="rId37" Type="http://schemas.openxmlformats.org/officeDocument/2006/relationships/oleObject" Target="../embeddings/oleObject254.bin"/><Relationship Id="rId40" Type="http://schemas.openxmlformats.org/officeDocument/2006/relationships/oleObject" Target="../embeddings/oleObject257.bin"/><Relationship Id="rId45" Type="http://schemas.openxmlformats.org/officeDocument/2006/relationships/oleObject" Target="../embeddings/oleObject262.bin"/><Relationship Id="rId53" Type="http://schemas.openxmlformats.org/officeDocument/2006/relationships/oleObject" Target="../embeddings/oleObject26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40.bin"/><Relationship Id="rId28" Type="http://schemas.openxmlformats.org/officeDocument/2006/relationships/oleObject" Target="../embeddings/oleObject245.bin"/><Relationship Id="rId36" Type="http://schemas.openxmlformats.org/officeDocument/2006/relationships/oleObject" Target="../embeddings/oleObject253.bin"/><Relationship Id="rId49" Type="http://schemas.openxmlformats.org/officeDocument/2006/relationships/oleObject" Target="../embeddings/oleObject264.bin"/><Relationship Id="rId10" Type="http://schemas.openxmlformats.org/officeDocument/2006/relationships/image" Target="../media/image3.wmf"/><Relationship Id="rId19" Type="http://schemas.openxmlformats.org/officeDocument/2006/relationships/oleObject" Target="../embeddings/oleObject236.bin"/><Relationship Id="rId31" Type="http://schemas.openxmlformats.org/officeDocument/2006/relationships/oleObject" Target="../embeddings/oleObject248.bin"/><Relationship Id="rId44" Type="http://schemas.openxmlformats.org/officeDocument/2006/relationships/oleObject" Target="../embeddings/oleObject261.bin"/><Relationship Id="rId52" Type="http://schemas.openxmlformats.org/officeDocument/2006/relationships/image" Target="../media/image26.wmf"/><Relationship Id="rId4" Type="http://schemas.openxmlformats.org/officeDocument/2006/relationships/oleObject" Target="../embeddings/oleObject228.bin"/><Relationship Id="rId9" Type="http://schemas.openxmlformats.org/officeDocument/2006/relationships/oleObject" Target="../embeddings/oleObject230.bin"/><Relationship Id="rId14" Type="http://schemas.openxmlformats.org/officeDocument/2006/relationships/oleObject" Target="../embeddings/oleObject232.bin"/><Relationship Id="rId22" Type="http://schemas.openxmlformats.org/officeDocument/2006/relationships/oleObject" Target="../embeddings/oleObject239.bin"/><Relationship Id="rId27" Type="http://schemas.openxmlformats.org/officeDocument/2006/relationships/oleObject" Target="../embeddings/oleObject244.bin"/><Relationship Id="rId30" Type="http://schemas.openxmlformats.org/officeDocument/2006/relationships/oleObject" Target="../embeddings/oleObject247.bin"/><Relationship Id="rId35" Type="http://schemas.openxmlformats.org/officeDocument/2006/relationships/oleObject" Target="../embeddings/oleObject252.bin"/><Relationship Id="rId43" Type="http://schemas.openxmlformats.org/officeDocument/2006/relationships/oleObject" Target="../embeddings/oleObject260.bin"/><Relationship Id="rId48" Type="http://schemas.openxmlformats.org/officeDocument/2006/relationships/image" Target="../media/image24.wmf"/><Relationship Id="rId8" Type="http://schemas.openxmlformats.org/officeDocument/2006/relationships/image" Target="../media/image9.jpeg"/><Relationship Id="rId51" Type="http://schemas.openxmlformats.org/officeDocument/2006/relationships/oleObject" Target="../embeddings/oleObject265.bin"/><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74.bin"/><Relationship Id="rId26" Type="http://schemas.openxmlformats.org/officeDocument/2006/relationships/oleObject" Target="../embeddings/oleObject282.bin"/><Relationship Id="rId39" Type="http://schemas.openxmlformats.org/officeDocument/2006/relationships/oleObject" Target="../embeddings/oleObject295.bin"/><Relationship Id="rId3" Type="http://schemas.openxmlformats.org/officeDocument/2006/relationships/notesSlide" Target="../notesSlides/notesSlide8.xml"/><Relationship Id="rId21" Type="http://schemas.openxmlformats.org/officeDocument/2006/relationships/oleObject" Target="../embeddings/oleObject277.bin"/><Relationship Id="rId34" Type="http://schemas.openxmlformats.org/officeDocument/2006/relationships/oleObject" Target="../embeddings/oleObject290.bin"/><Relationship Id="rId42" Type="http://schemas.openxmlformats.org/officeDocument/2006/relationships/oleObject" Target="../embeddings/oleObject298.bin"/><Relationship Id="rId47" Type="http://schemas.openxmlformats.org/officeDocument/2006/relationships/image" Target="../media/image23.jpeg"/><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73.bin"/><Relationship Id="rId25" Type="http://schemas.openxmlformats.org/officeDocument/2006/relationships/oleObject" Target="../embeddings/oleObject281.bin"/><Relationship Id="rId33" Type="http://schemas.openxmlformats.org/officeDocument/2006/relationships/oleObject" Target="../embeddings/oleObject289.bin"/><Relationship Id="rId38" Type="http://schemas.openxmlformats.org/officeDocument/2006/relationships/oleObject" Target="../embeddings/oleObject294.bin"/><Relationship Id="rId46"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oleObject" Target="../embeddings/oleObject272.bin"/><Relationship Id="rId20" Type="http://schemas.openxmlformats.org/officeDocument/2006/relationships/oleObject" Target="../embeddings/oleObject276.bin"/><Relationship Id="rId29" Type="http://schemas.openxmlformats.org/officeDocument/2006/relationships/oleObject" Target="../embeddings/oleObject285.bin"/><Relationship Id="rId41" Type="http://schemas.openxmlformats.org/officeDocument/2006/relationships/oleObject" Target="../embeddings/oleObject297.bin"/><Relationship Id="rId1" Type="http://schemas.openxmlformats.org/officeDocument/2006/relationships/vmlDrawing" Target="../drawings/vmlDrawing8.vml"/><Relationship Id="rId6" Type="http://schemas.openxmlformats.org/officeDocument/2006/relationships/oleObject" Target="../embeddings/oleObject268.bin"/><Relationship Id="rId11" Type="http://schemas.openxmlformats.org/officeDocument/2006/relationships/oleObject" Target="../embeddings/oleObject270.bin"/><Relationship Id="rId24" Type="http://schemas.openxmlformats.org/officeDocument/2006/relationships/oleObject" Target="../embeddings/oleObject280.bin"/><Relationship Id="rId32" Type="http://schemas.openxmlformats.org/officeDocument/2006/relationships/oleObject" Target="../embeddings/oleObject288.bin"/><Relationship Id="rId37" Type="http://schemas.openxmlformats.org/officeDocument/2006/relationships/oleObject" Target="../embeddings/oleObject293.bin"/><Relationship Id="rId40" Type="http://schemas.openxmlformats.org/officeDocument/2006/relationships/oleObject" Target="../embeddings/oleObject296.bin"/><Relationship Id="rId45" Type="http://schemas.openxmlformats.org/officeDocument/2006/relationships/oleObject" Target="../embeddings/oleObject30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79.bin"/><Relationship Id="rId28" Type="http://schemas.openxmlformats.org/officeDocument/2006/relationships/oleObject" Target="../embeddings/oleObject284.bin"/><Relationship Id="rId36" Type="http://schemas.openxmlformats.org/officeDocument/2006/relationships/oleObject" Target="../embeddings/oleObject292.bin"/><Relationship Id="rId10" Type="http://schemas.openxmlformats.org/officeDocument/2006/relationships/image" Target="../media/image3.wmf"/><Relationship Id="rId19" Type="http://schemas.openxmlformats.org/officeDocument/2006/relationships/oleObject" Target="../embeddings/oleObject275.bin"/><Relationship Id="rId31" Type="http://schemas.openxmlformats.org/officeDocument/2006/relationships/oleObject" Target="../embeddings/oleObject287.bin"/><Relationship Id="rId44" Type="http://schemas.openxmlformats.org/officeDocument/2006/relationships/oleObject" Target="../embeddings/oleObject300.bin"/><Relationship Id="rId4" Type="http://schemas.openxmlformats.org/officeDocument/2006/relationships/oleObject" Target="../embeddings/oleObject267.bin"/><Relationship Id="rId9" Type="http://schemas.openxmlformats.org/officeDocument/2006/relationships/oleObject" Target="../embeddings/oleObject269.bin"/><Relationship Id="rId14" Type="http://schemas.openxmlformats.org/officeDocument/2006/relationships/oleObject" Target="../embeddings/oleObject271.bin"/><Relationship Id="rId22" Type="http://schemas.openxmlformats.org/officeDocument/2006/relationships/oleObject" Target="../embeddings/oleObject278.bin"/><Relationship Id="rId27" Type="http://schemas.openxmlformats.org/officeDocument/2006/relationships/oleObject" Target="../embeddings/oleObject283.bin"/><Relationship Id="rId30" Type="http://schemas.openxmlformats.org/officeDocument/2006/relationships/oleObject" Target="../embeddings/oleObject286.bin"/><Relationship Id="rId35" Type="http://schemas.openxmlformats.org/officeDocument/2006/relationships/oleObject" Target="../embeddings/oleObject291.bin"/><Relationship Id="rId43" Type="http://schemas.openxmlformats.org/officeDocument/2006/relationships/oleObject" Target="../embeddings/oleObject29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8214" name="Equation" r:id="rId4" imgW="787058" imgH="215806" progId="Equation.3">
                  <p:embed/>
                </p:oleObj>
              </mc:Choice>
              <mc:Fallback>
                <p:oleObj name="Equation" r:id="rId4" imgW="787058" imgH="215806" progId="Equation.3">
                  <p:embed/>
                  <p:pic>
                    <p:nvPicPr>
                      <p:cNvPr id="0" name="Picture 9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8215" name="Equation" r:id="rId6" imgW="253780" imgH="203024" progId="Equation.3">
                  <p:embed/>
                </p:oleObj>
              </mc:Choice>
              <mc:Fallback>
                <p:oleObj name="Equation" r:id="rId6" imgW="253780" imgH="203024" progId="Equation.3">
                  <p:embed/>
                  <p:pic>
                    <p:nvPicPr>
                      <p:cNvPr id="0" name="Picture 9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8216" name="Equation" r:id="rId9" imgW="1117600" imgH="228600" progId="Equation.3">
                  <p:embed/>
                </p:oleObj>
              </mc:Choice>
              <mc:Fallback>
                <p:oleObj name="Equation" r:id="rId9" imgW="1117600" imgH="228600" progId="Equation.3">
                  <p:embed/>
                  <p:pic>
                    <p:nvPicPr>
                      <p:cNvPr id="0" name="Picture 9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8217" name="Equation" r:id="rId11" imgW="152334" imgH="190417" progId="Equation.3">
                  <p:embed/>
                </p:oleObj>
              </mc:Choice>
              <mc:Fallback>
                <p:oleObj name="Equation" r:id="rId11" imgW="152334" imgH="190417" progId="Equation.3">
                  <p:embed/>
                  <p:pic>
                    <p:nvPicPr>
                      <p:cNvPr id="0" name="Picture 9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8218" name="Equation" r:id="rId14" imgW="1562100" imgH="228600" progId="Equation.3">
                  <p:embed/>
                </p:oleObj>
              </mc:Choice>
              <mc:Fallback>
                <p:oleObj name="Equation" r:id="rId14" imgW="1562100" imgH="228600" progId="Equation.3">
                  <p:embed/>
                  <p:pic>
                    <p:nvPicPr>
                      <p:cNvPr id="0" name="Picture 9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8219" name="Equation" r:id="rId16" imgW="787058" imgH="215806" progId="Equation.3">
                  <p:embed/>
                </p:oleObj>
              </mc:Choice>
              <mc:Fallback>
                <p:oleObj name="Equation" r:id="rId16" imgW="787058" imgH="215806" progId="Equation.3">
                  <p:embed/>
                  <p:pic>
                    <p:nvPicPr>
                      <p:cNvPr id="0" name="Picture 9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8220" name="Equation" r:id="rId17" imgW="253780" imgH="203024" progId="Equation.3">
                  <p:embed/>
                </p:oleObj>
              </mc:Choice>
              <mc:Fallback>
                <p:oleObj name="Equation" r:id="rId17" imgW="253780" imgH="203024" progId="Equation.3">
                  <p:embed/>
                  <p:pic>
                    <p:nvPicPr>
                      <p:cNvPr id="0" name="Picture 9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8221" name="Equation" r:id="rId18" imgW="1117600" imgH="228600" progId="Equation.3">
                  <p:embed/>
                </p:oleObj>
              </mc:Choice>
              <mc:Fallback>
                <p:oleObj name="Equation" r:id="rId18" imgW="1117600" imgH="228600" progId="Equation.3">
                  <p:embed/>
                  <p:pic>
                    <p:nvPicPr>
                      <p:cNvPr id="0" name="Picture 9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8222" name="Equation" r:id="rId19" imgW="152334" imgH="190417" progId="Equation.3">
                  <p:embed/>
                </p:oleObj>
              </mc:Choice>
              <mc:Fallback>
                <p:oleObj name="Equation" r:id="rId19" imgW="152334" imgH="190417" progId="Equation.3">
                  <p:embed/>
                  <p:pic>
                    <p:nvPicPr>
                      <p:cNvPr id="0" name="Picture 9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8223" name="Equation" r:id="rId20" imgW="1562100" imgH="228600" progId="Equation.3">
                  <p:embed/>
                </p:oleObj>
              </mc:Choice>
              <mc:Fallback>
                <p:oleObj name="Equation" r:id="rId20" imgW="1562100" imgH="228600" progId="Equation.3">
                  <p:embed/>
                  <p:pic>
                    <p:nvPicPr>
                      <p:cNvPr id="0" name="Picture 9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8224" name="Equation" r:id="rId21" imgW="787058" imgH="215806" progId="Equation.3">
                  <p:embed/>
                </p:oleObj>
              </mc:Choice>
              <mc:Fallback>
                <p:oleObj name="Equation" r:id="rId21" imgW="787058" imgH="215806" progId="Equation.3">
                  <p:embed/>
                  <p:pic>
                    <p:nvPicPr>
                      <p:cNvPr id="0" name="Picture 9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8225" name="Equation" r:id="rId22" imgW="253780" imgH="203024" progId="Equation.3">
                  <p:embed/>
                </p:oleObj>
              </mc:Choice>
              <mc:Fallback>
                <p:oleObj name="Equation" r:id="rId22" imgW="253780" imgH="203024" progId="Equation.3">
                  <p:embed/>
                  <p:pic>
                    <p:nvPicPr>
                      <p:cNvPr id="0" name="Picture 9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8226" name="Equation" r:id="rId23" imgW="1117600" imgH="228600" progId="Equation.3">
                  <p:embed/>
                </p:oleObj>
              </mc:Choice>
              <mc:Fallback>
                <p:oleObj name="Equation" r:id="rId23" imgW="1117600" imgH="228600" progId="Equation.3">
                  <p:embed/>
                  <p:pic>
                    <p:nvPicPr>
                      <p:cNvPr id="0" name="Picture 9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8227" name="Equation" r:id="rId24" imgW="152334" imgH="190417" progId="Equation.3">
                  <p:embed/>
                </p:oleObj>
              </mc:Choice>
              <mc:Fallback>
                <p:oleObj name="Equation" r:id="rId24" imgW="152334" imgH="190417" progId="Equation.3">
                  <p:embed/>
                  <p:pic>
                    <p:nvPicPr>
                      <p:cNvPr id="0" name="Picture 9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8228" name="Equation" r:id="rId25" imgW="1562100" imgH="228600" progId="Equation.3">
                  <p:embed/>
                </p:oleObj>
              </mc:Choice>
              <mc:Fallback>
                <p:oleObj name="Equation" r:id="rId25" imgW="1562100" imgH="228600" progId="Equation.3">
                  <p:embed/>
                  <p:pic>
                    <p:nvPicPr>
                      <p:cNvPr id="0" name="Picture 9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8229" name="Equation" r:id="rId26" imgW="787058" imgH="215806" progId="Equation.3">
                  <p:embed/>
                </p:oleObj>
              </mc:Choice>
              <mc:Fallback>
                <p:oleObj name="Equation" r:id="rId26" imgW="787058" imgH="215806" progId="Equation.3">
                  <p:embed/>
                  <p:pic>
                    <p:nvPicPr>
                      <p:cNvPr id="0" name="Picture 9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8230" name="Equation" r:id="rId27" imgW="253780" imgH="203024" progId="Equation.3">
                  <p:embed/>
                </p:oleObj>
              </mc:Choice>
              <mc:Fallback>
                <p:oleObj name="Equation" r:id="rId27" imgW="253780" imgH="203024" progId="Equation.3">
                  <p:embed/>
                  <p:pic>
                    <p:nvPicPr>
                      <p:cNvPr id="0" name="Picture 9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8231" name="Equation" r:id="rId28" imgW="1117600" imgH="228600" progId="Equation.3">
                  <p:embed/>
                </p:oleObj>
              </mc:Choice>
              <mc:Fallback>
                <p:oleObj name="Equation" r:id="rId28" imgW="1117600" imgH="228600" progId="Equation.3">
                  <p:embed/>
                  <p:pic>
                    <p:nvPicPr>
                      <p:cNvPr id="0" name="Picture 9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8232" name="Equation" r:id="rId29" imgW="152334" imgH="190417" progId="Equation.3">
                  <p:embed/>
                </p:oleObj>
              </mc:Choice>
              <mc:Fallback>
                <p:oleObj name="Equation" r:id="rId29" imgW="152334" imgH="190417" progId="Equation.3">
                  <p:embed/>
                  <p:pic>
                    <p:nvPicPr>
                      <p:cNvPr id="0" name="Picture 9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8233" name="Equation" r:id="rId30" imgW="1562100" imgH="228600" progId="Equation.3">
                  <p:embed/>
                </p:oleObj>
              </mc:Choice>
              <mc:Fallback>
                <p:oleObj name="Equation" r:id="rId30" imgW="1562100" imgH="228600" progId="Equation.3">
                  <p:embed/>
                  <p:pic>
                    <p:nvPicPr>
                      <p:cNvPr id="0" name="Picture 9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8234" name="Equation" r:id="rId31" imgW="787058" imgH="215806" progId="Equation.3">
                  <p:embed/>
                </p:oleObj>
              </mc:Choice>
              <mc:Fallback>
                <p:oleObj name="Equation" r:id="rId31" imgW="787058" imgH="215806" progId="Equation.3">
                  <p:embed/>
                  <p:pic>
                    <p:nvPicPr>
                      <p:cNvPr id="0" name="Picture 9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8235" name="Equation" r:id="rId32" imgW="253780" imgH="203024" progId="Equation.3">
                  <p:embed/>
                </p:oleObj>
              </mc:Choice>
              <mc:Fallback>
                <p:oleObj name="Equation" r:id="rId32" imgW="253780" imgH="203024" progId="Equation.3">
                  <p:embed/>
                  <p:pic>
                    <p:nvPicPr>
                      <p:cNvPr id="0" name="Picture 9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8236" name="Equation" r:id="rId33" imgW="1117600" imgH="228600" progId="Equation.3">
                  <p:embed/>
                </p:oleObj>
              </mc:Choice>
              <mc:Fallback>
                <p:oleObj name="Equation" r:id="rId33" imgW="1117600" imgH="228600" progId="Equation.3">
                  <p:embed/>
                  <p:pic>
                    <p:nvPicPr>
                      <p:cNvPr id="0" name="Picture 9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8237" name="Equation" r:id="rId34" imgW="152334" imgH="190417" progId="Equation.3">
                  <p:embed/>
                </p:oleObj>
              </mc:Choice>
              <mc:Fallback>
                <p:oleObj name="Equation" r:id="rId34" imgW="152334" imgH="190417" progId="Equation.3">
                  <p:embed/>
                  <p:pic>
                    <p:nvPicPr>
                      <p:cNvPr id="0" name="Picture 9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8238" name="Equation" r:id="rId35" imgW="1562100" imgH="228600" progId="Equation.3">
                  <p:embed/>
                </p:oleObj>
              </mc:Choice>
              <mc:Fallback>
                <p:oleObj name="Equation" r:id="rId35" imgW="1562100" imgH="228600" progId="Equation.3">
                  <p:embed/>
                  <p:pic>
                    <p:nvPicPr>
                      <p:cNvPr id="0" name="Picture 9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8239" name="Equation" r:id="rId36" imgW="787058" imgH="215806" progId="Equation.3">
                  <p:embed/>
                </p:oleObj>
              </mc:Choice>
              <mc:Fallback>
                <p:oleObj name="Equation" r:id="rId36" imgW="787058" imgH="215806" progId="Equation.3">
                  <p:embed/>
                  <p:pic>
                    <p:nvPicPr>
                      <p:cNvPr id="0" name="Picture 9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8240" name="Equation" r:id="rId37" imgW="253780" imgH="203024" progId="Equation.3">
                  <p:embed/>
                </p:oleObj>
              </mc:Choice>
              <mc:Fallback>
                <p:oleObj name="Equation" r:id="rId37" imgW="253780" imgH="203024" progId="Equation.3">
                  <p:embed/>
                  <p:pic>
                    <p:nvPicPr>
                      <p:cNvPr id="0" name="Picture 9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8241" name="Equation" r:id="rId38" imgW="1117600" imgH="228600" progId="Equation.3">
                  <p:embed/>
                </p:oleObj>
              </mc:Choice>
              <mc:Fallback>
                <p:oleObj name="Equation" r:id="rId38" imgW="1117600" imgH="228600" progId="Equation.3">
                  <p:embed/>
                  <p:pic>
                    <p:nvPicPr>
                      <p:cNvPr id="0" name="Picture 9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8242" name="Equation" r:id="rId39" imgW="152334" imgH="190417" progId="Equation.3">
                  <p:embed/>
                </p:oleObj>
              </mc:Choice>
              <mc:Fallback>
                <p:oleObj name="Equation" r:id="rId39" imgW="152334" imgH="190417" progId="Equation.3">
                  <p:embed/>
                  <p:pic>
                    <p:nvPicPr>
                      <p:cNvPr id="0" name="Picture 9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8243" name="Equation" r:id="rId40" imgW="1562100" imgH="228600" progId="Equation.3">
                  <p:embed/>
                </p:oleObj>
              </mc:Choice>
              <mc:Fallback>
                <p:oleObj name="Equation" r:id="rId40" imgW="1562100" imgH="228600" progId="Equation.3">
                  <p:embed/>
                  <p:pic>
                    <p:nvPicPr>
                      <p:cNvPr id="0" name="Picture 9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8244" name="Equation" r:id="rId41" imgW="787058" imgH="215806" progId="Equation.3">
                  <p:embed/>
                </p:oleObj>
              </mc:Choice>
              <mc:Fallback>
                <p:oleObj name="Equation" r:id="rId41" imgW="787058" imgH="215806" progId="Equation.3">
                  <p:embed/>
                  <p:pic>
                    <p:nvPicPr>
                      <p:cNvPr id="0" name="Picture 9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8245" name="Equation" r:id="rId42" imgW="253780" imgH="203024" progId="Equation.3">
                  <p:embed/>
                </p:oleObj>
              </mc:Choice>
              <mc:Fallback>
                <p:oleObj name="Equation" r:id="rId42" imgW="253780" imgH="203024" progId="Equation.3">
                  <p:embed/>
                  <p:pic>
                    <p:nvPicPr>
                      <p:cNvPr id="0" name="Picture 9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8246" name="Equation" r:id="rId43" imgW="1117600" imgH="228600" progId="Equation.3">
                  <p:embed/>
                </p:oleObj>
              </mc:Choice>
              <mc:Fallback>
                <p:oleObj name="Equation" r:id="rId43" imgW="1117600" imgH="228600" progId="Equation.3">
                  <p:embed/>
                  <p:pic>
                    <p:nvPicPr>
                      <p:cNvPr id="0" name="Picture 9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8247" name="Equation" r:id="rId44" imgW="152334" imgH="190417" progId="Equation.3">
                  <p:embed/>
                </p:oleObj>
              </mc:Choice>
              <mc:Fallback>
                <p:oleObj name="Equation" r:id="rId44" imgW="152334" imgH="190417" progId="Equation.3">
                  <p:embed/>
                  <p:pic>
                    <p:nvPicPr>
                      <p:cNvPr id="0" name="Picture 9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8248" name="Equation" r:id="rId45" imgW="1562100" imgH="228600" progId="Equation.3">
                  <p:embed/>
                </p:oleObj>
              </mc:Choice>
              <mc:Fallback>
                <p:oleObj name="Equation" r:id="rId45" imgW="1562100" imgH="228600" progId="Equation.3">
                  <p:embed/>
                  <p:pic>
                    <p:nvPicPr>
                      <p:cNvPr id="0" name="Picture 9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78249" name="Equation" r:id="rId49" imgW="5765800" imgH="381000" progId="Equation.3">
                  <p:embed/>
                </p:oleObj>
              </mc:Choice>
              <mc:Fallback>
                <p:oleObj name="Equation" r:id="rId49" imgW="5765800" imgH="381000" progId="Equation.3">
                  <p:embed/>
                  <p:pic>
                    <p:nvPicPr>
                      <p:cNvPr id="0" name="Picture 98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78250" name="Equation" r:id="rId51" imgW="1269449" imgH="393529" progId="Equation.3">
                  <p:embed/>
                </p:oleObj>
              </mc:Choice>
              <mc:Fallback>
                <p:oleObj name="Equation" r:id="rId51" imgW="1269449" imgH="393529" progId="Equation.3">
                  <p:embed/>
                  <p:pic>
                    <p:nvPicPr>
                      <p:cNvPr id="0" name="Picture 99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78251" name="Equation" r:id="rId53" imgW="761669" imgH="431613" progId="Equation.3">
                  <p:embed/>
                </p:oleObj>
              </mc:Choice>
              <mc:Fallback>
                <p:oleObj name="Equation" r:id="rId53" imgW="761669" imgH="431613" progId="Equation.3">
                  <p:embed/>
                  <p:pic>
                    <p:nvPicPr>
                      <p:cNvPr id="0" name="Picture 99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7232" name="Equation" r:id="rId5" imgW="787058" imgH="215806" progId="Equation.3">
                  <p:embed/>
                </p:oleObj>
              </mc:Choice>
              <mc:Fallback>
                <p:oleObj name="Equation" r:id="rId5" imgW="787058" imgH="215806" progId="Equation.3">
                  <p:embed/>
                  <p:pic>
                    <p:nvPicPr>
                      <p:cNvPr id="0" name="Picture 9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7233" name="Equation" r:id="rId7" imgW="253780" imgH="203024" progId="Equation.3">
                  <p:embed/>
                </p:oleObj>
              </mc:Choice>
              <mc:Fallback>
                <p:oleObj name="Equation" r:id="rId7" imgW="253780" imgH="203024" progId="Equation.3">
                  <p:embed/>
                  <p:pic>
                    <p:nvPicPr>
                      <p:cNvPr id="0" name="Picture 9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7234" name="Equation" r:id="rId10" imgW="1117600" imgH="228600" progId="Equation.3">
                  <p:embed/>
                </p:oleObj>
              </mc:Choice>
              <mc:Fallback>
                <p:oleObj name="Equation" r:id="rId10" imgW="1117600" imgH="228600" progId="Equation.3">
                  <p:embed/>
                  <p:pic>
                    <p:nvPicPr>
                      <p:cNvPr id="0" name="Picture 9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7235" name="Equation" r:id="rId12" imgW="152334" imgH="190417" progId="Equation.3">
                  <p:embed/>
                </p:oleObj>
              </mc:Choice>
              <mc:Fallback>
                <p:oleObj name="Equation" r:id="rId12" imgW="152334" imgH="190417" progId="Equation.3">
                  <p:embed/>
                  <p:pic>
                    <p:nvPicPr>
                      <p:cNvPr id="0" name="Picture 9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7236" name="Equation" r:id="rId15" imgW="1562100" imgH="228600" progId="Equation.3">
                  <p:embed/>
                </p:oleObj>
              </mc:Choice>
              <mc:Fallback>
                <p:oleObj name="Equation" r:id="rId15" imgW="1562100" imgH="228600" progId="Equation.3">
                  <p:embed/>
                  <p:pic>
                    <p:nvPicPr>
                      <p:cNvPr id="0" name="Picture 10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7237" name="Equation" r:id="rId17" imgW="787058" imgH="215806" progId="Equation.3">
                  <p:embed/>
                </p:oleObj>
              </mc:Choice>
              <mc:Fallback>
                <p:oleObj name="Equation" r:id="rId17" imgW="787058" imgH="215806"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7238" name="Equation" r:id="rId18" imgW="253780" imgH="203024" progId="Equation.3">
                  <p:embed/>
                </p:oleObj>
              </mc:Choice>
              <mc:Fallback>
                <p:oleObj name="Equation" r:id="rId18" imgW="253780" imgH="203024" progId="Equation.3">
                  <p:embed/>
                  <p:pic>
                    <p:nvPicPr>
                      <p:cNvPr id="0" name="Picture 10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7239" name="Equation" r:id="rId19" imgW="1117600" imgH="228600" progId="Equation.3">
                  <p:embed/>
                </p:oleObj>
              </mc:Choice>
              <mc:Fallback>
                <p:oleObj name="Equation" r:id="rId19" imgW="1117600" imgH="228600" progId="Equation.3">
                  <p:embed/>
                  <p:pic>
                    <p:nvPicPr>
                      <p:cNvPr id="0" name="Picture 10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7240" name="Equation" r:id="rId20" imgW="152334" imgH="190417" progId="Equation.3">
                  <p:embed/>
                </p:oleObj>
              </mc:Choice>
              <mc:Fallback>
                <p:oleObj name="Equation" r:id="rId20" imgW="152334" imgH="190417" progId="Equation.3">
                  <p:embed/>
                  <p:pic>
                    <p:nvPicPr>
                      <p:cNvPr id="0" name="Picture 10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7241" name="Equation" r:id="rId21" imgW="1562100" imgH="228600" progId="Equation.3">
                  <p:embed/>
                </p:oleObj>
              </mc:Choice>
              <mc:Fallback>
                <p:oleObj name="Equation" r:id="rId21" imgW="1562100" imgH="228600" progId="Equation.3">
                  <p:embed/>
                  <p:pic>
                    <p:nvPicPr>
                      <p:cNvPr id="0" name="Picture 10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7242" name="Equation" r:id="rId22" imgW="787058" imgH="215806" progId="Equation.3">
                  <p:embed/>
                </p:oleObj>
              </mc:Choice>
              <mc:Fallback>
                <p:oleObj name="Equation" r:id="rId22" imgW="787058" imgH="215806" progId="Equation.3">
                  <p:embed/>
                  <p:pic>
                    <p:nvPicPr>
                      <p:cNvPr id="0" name="Picture 10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7243" name="Equation" r:id="rId23" imgW="253780" imgH="203024" progId="Equation.3">
                  <p:embed/>
                </p:oleObj>
              </mc:Choice>
              <mc:Fallback>
                <p:oleObj name="Equation" r:id="rId23" imgW="253780" imgH="203024" progId="Equation.3">
                  <p:embed/>
                  <p:pic>
                    <p:nvPicPr>
                      <p:cNvPr id="0" name="Picture 10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7244" name="Equation" r:id="rId24" imgW="1117600" imgH="228600" progId="Equation.3">
                  <p:embed/>
                </p:oleObj>
              </mc:Choice>
              <mc:Fallback>
                <p:oleObj name="Equation" r:id="rId24" imgW="1117600" imgH="228600" progId="Equation.3">
                  <p:embed/>
                  <p:pic>
                    <p:nvPicPr>
                      <p:cNvPr id="0" name="Picture 10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7245" name="Equation" r:id="rId25" imgW="152334" imgH="190417" progId="Equation.3">
                  <p:embed/>
                </p:oleObj>
              </mc:Choice>
              <mc:Fallback>
                <p:oleObj name="Equation" r:id="rId25" imgW="152334" imgH="190417"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7246" name="Equation" r:id="rId26" imgW="1562100" imgH="228600" progId="Equation.3">
                  <p:embed/>
                </p:oleObj>
              </mc:Choice>
              <mc:Fallback>
                <p:oleObj name="Equation" r:id="rId26" imgW="1562100" imgH="228600" progId="Equation.3">
                  <p:embed/>
                  <p:pic>
                    <p:nvPicPr>
                      <p:cNvPr id="0" name="Picture 10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7247" name="Equation" r:id="rId27" imgW="787058" imgH="215806" progId="Equation.3">
                  <p:embed/>
                </p:oleObj>
              </mc:Choice>
              <mc:Fallback>
                <p:oleObj name="Equation" r:id="rId27" imgW="787058" imgH="215806" progId="Equation.3">
                  <p:embed/>
                  <p:pic>
                    <p:nvPicPr>
                      <p:cNvPr id="0" name="Picture 10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7248" name="Equation" r:id="rId28" imgW="253780" imgH="203024" progId="Equation.3">
                  <p:embed/>
                </p:oleObj>
              </mc:Choice>
              <mc:Fallback>
                <p:oleObj name="Equation" r:id="rId28" imgW="253780" imgH="203024" progId="Equation.3">
                  <p:embed/>
                  <p:pic>
                    <p:nvPicPr>
                      <p:cNvPr id="0" name="Picture 10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7249" name="Equation" r:id="rId29" imgW="1117600" imgH="228600" progId="Equation.3">
                  <p:embed/>
                </p:oleObj>
              </mc:Choice>
              <mc:Fallback>
                <p:oleObj name="Equation" r:id="rId29" imgW="1117600" imgH="228600" progId="Equation.3">
                  <p:embed/>
                  <p:pic>
                    <p:nvPicPr>
                      <p:cNvPr id="0" name="Picture 10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7250" name="Equation" r:id="rId30" imgW="152334" imgH="190417" progId="Equation.3">
                  <p:embed/>
                </p:oleObj>
              </mc:Choice>
              <mc:Fallback>
                <p:oleObj name="Equation" r:id="rId30" imgW="152334" imgH="190417" progId="Equation.3">
                  <p:embed/>
                  <p:pic>
                    <p:nvPicPr>
                      <p:cNvPr id="0" name="Picture 10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7251" name="Equation" r:id="rId31" imgW="1562100" imgH="228600" progId="Equation.3">
                  <p:embed/>
                </p:oleObj>
              </mc:Choice>
              <mc:Fallback>
                <p:oleObj name="Equation" r:id="rId31" imgW="1562100" imgH="228600" progId="Equation.3">
                  <p:embed/>
                  <p:pic>
                    <p:nvPicPr>
                      <p:cNvPr id="0" name="Picture 10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7252" name="Equation" r:id="rId32" imgW="787058" imgH="215806" progId="Equation.3">
                  <p:embed/>
                </p:oleObj>
              </mc:Choice>
              <mc:Fallback>
                <p:oleObj name="Equation" r:id="rId32" imgW="787058" imgH="215806" progId="Equation.3">
                  <p:embed/>
                  <p:pic>
                    <p:nvPicPr>
                      <p:cNvPr id="0" name="Picture 10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7253" name="Equation" r:id="rId33" imgW="253780" imgH="203024" progId="Equation.3">
                  <p:embed/>
                </p:oleObj>
              </mc:Choice>
              <mc:Fallback>
                <p:oleObj name="Equation" r:id="rId33" imgW="253780" imgH="203024" progId="Equation.3">
                  <p:embed/>
                  <p:pic>
                    <p:nvPicPr>
                      <p:cNvPr id="0" name="Picture 10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7254" name="Equation" r:id="rId34" imgW="1117600" imgH="228600" progId="Equation.3">
                  <p:embed/>
                </p:oleObj>
              </mc:Choice>
              <mc:Fallback>
                <p:oleObj name="Equation" r:id="rId34" imgW="1117600" imgH="228600" progId="Equation.3">
                  <p:embed/>
                  <p:pic>
                    <p:nvPicPr>
                      <p:cNvPr id="0" name="Picture 10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7255" name="Equation" r:id="rId35" imgW="152334" imgH="190417" progId="Equation.3">
                  <p:embed/>
                </p:oleObj>
              </mc:Choice>
              <mc:Fallback>
                <p:oleObj name="Equation" r:id="rId35" imgW="152334" imgH="190417" progId="Equation.3">
                  <p:embed/>
                  <p:pic>
                    <p:nvPicPr>
                      <p:cNvPr id="0" name="Picture 10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7256" name="Equation" r:id="rId36" imgW="1562100" imgH="228600" progId="Equation.3">
                  <p:embed/>
                </p:oleObj>
              </mc:Choice>
              <mc:Fallback>
                <p:oleObj name="Equation" r:id="rId36" imgW="1562100" imgH="228600" progId="Equation.3">
                  <p:embed/>
                  <p:pic>
                    <p:nvPicPr>
                      <p:cNvPr id="0" name="Picture 10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7257" name="Equation" r:id="rId37" imgW="787058" imgH="215806" progId="Equation.3">
                  <p:embed/>
                </p:oleObj>
              </mc:Choice>
              <mc:Fallback>
                <p:oleObj name="Equation" r:id="rId37" imgW="787058" imgH="215806" progId="Equation.3">
                  <p:embed/>
                  <p:pic>
                    <p:nvPicPr>
                      <p:cNvPr id="0" name="Picture 10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7258" name="Equation" r:id="rId38" imgW="253780" imgH="203024" progId="Equation.3">
                  <p:embed/>
                </p:oleObj>
              </mc:Choice>
              <mc:Fallback>
                <p:oleObj name="Equation" r:id="rId38" imgW="253780" imgH="203024" progId="Equation.3">
                  <p:embed/>
                  <p:pic>
                    <p:nvPicPr>
                      <p:cNvPr id="0" name="Picture 10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7259" name="Equation" r:id="rId39" imgW="1117600" imgH="228600" progId="Equation.3">
                  <p:embed/>
                </p:oleObj>
              </mc:Choice>
              <mc:Fallback>
                <p:oleObj name="Equation" r:id="rId39" imgW="1117600" imgH="228600" progId="Equation.3">
                  <p:embed/>
                  <p:pic>
                    <p:nvPicPr>
                      <p:cNvPr id="0" name="Picture 10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7260" name="Equation" r:id="rId40" imgW="152334" imgH="190417" progId="Equation.3">
                  <p:embed/>
                </p:oleObj>
              </mc:Choice>
              <mc:Fallback>
                <p:oleObj name="Equation" r:id="rId40" imgW="152334" imgH="190417" progId="Equation.3">
                  <p:embed/>
                  <p:pic>
                    <p:nvPicPr>
                      <p:cNvPr id="0" name="Picture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7261" name="Equation" r:id="rId41" imgW="1562100" imgH="228600" progId="Equation.3">
                  <p:embed/>
                </p:oleObj>
              </mc:Choice>
              <mc:Fallback>
                <p:oleObj name="Equation" r:id="rId41" imgW="1562100" imgH="228600" progId="Equation.3">
                  <p:embed/>
                  <p:pic>
                    <p:nvPicPr>
                      <p:cNvPr id="0" name="Picture 10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7262" name="Equation" r:id="rId42" imgW="787058" imgH="215806" progId="Equation.3">
                  <p:embed/>
                </p:oleObj>
              </mc:Choice>
              <mc:Fallback>
                <p:oleObj name="Equation" r:id="rId42" imgW="787058" imgH="215806" progId="Equation.3">
                  <p:embed/>
                  <p:pic>
                    <p:nvPicPr>
                      <p:cNvPr id="0" name="Picture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7263" name="Equation" r:id="rId43" imgW="253780" imgH="203024" progId="Equation.3">
                  <p:embed/>
                </p:oleObj>
              </mc:Choice>
              <mc:Fallback>
                <p:oleObj name="Equation" r:id="rId43" imgW="253780" imgH="203024" progId="Equation.3">
                  <p:embed/>
                  <p:pic>
                    <p:nvPicPr>
                      <p:cNvPr id="0" name="Picture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7264" name="Equation" r:id="rId44" imgW="1117600" imgH="228600" progId="Equation.3">
                  <p:embed/>
                </p:oleObj>
              </mc:Choice>
              <mc:Fallback>
                <p:oleObj name="Equation" r:id="rId44" imgW="1117600" imgH="228600" progId="Equation.3">
                  <p:embed/>
                  <p:pic>
                    <p:nvPicPr>
                      <p:cNvPr id="0" name="Picture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7265" name="Equation" r:id="rId45" imgW="152334" imgH="190417" progId="Equation.3">
                  <p:embed/>
                </p:oleObj>
              </mc:Choice>
              <mc:Fallback>
                <p:oleObj name="Equation" r:id="rId45" imgW="152334" imgH="190417" progId="Equation.3">
                  <p:embed/>
                  <p:pic>
                    <p:nvPicPr>
                      <p:cNvPr id="0" name="Picture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7266" name="Equation" r:id="rId46" imgW="1562100" imgH="228600" progId="Equation.3">
                  <p:embed/>
                </p:oleObj>
              </mc:Choice>
              <mc:Fallback>
                <p:oleObj name="Equation" r:id="rId46" imgW="1562100" imgH="228600" progId="Equation.3">
                  <p:embed/>
                  <p:pic>
                    <p:nvPicPr>
                      <p:cNvPr id="0" name="Picture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7267" name="Equation" r:id="rId47" imgW="787058" imgH="215806" progId="Equation.3">
                  <p:embed/>
                </p:oleObj>
              </mc:Choice>
              <mc:Fallback>
                <p:oleObj name="Equation" r:id="rId47" imgW="787058" imgH="215806" progId="Equation.3">
                  <p:embed/>
                  <p:pic>
                    <p:nvPicPr>
                      <p:cNvPr id="0" name="Picture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7268" name="Equation" r:id="rId48" imgW="1117600" imgH="228600" progId="Equation.3">
                  <p:embed/>
                </p:oleObj>
              </mc:Choice>
              <mc:Fallback>
                <p:oleObj name="Equation" r:id="rId48" imgW="1117600" imgH="228600" progId="Equation.3">
                  <p:embed/>
                  <p:pic>
                    <p:nvPicPr>
                      <p:cNvPr id="0" name="Picture 10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7269" name="Equation" r:id="rId49" imgW="1562100" imgH="228600" progId="Equation.3">
                  <p:embed/>
                </p:oleObj>
              </mc:Choice>
              <mc:Fallback>
                <p:oleObj name="Equation" r:id="rId49" imgW="1562100" imgH="228600" progId="Equation.3">
                  <p:embed/>
                  <p:pic>
                    <p:nvPicPr>
                      <p:cNvPr id="0" name="Picture 10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162776" name="Equation" r:id="rId4" imgW="787058" imgH="215806" progId="Equation.3">
                  <p:embed/>
                </p:oleObj>
              </mc:Choice>
              <mc:Fallback>
                <p:oleObj name="Equation" r:id="rId4" imgW="787058" imgH="215806" progId="Equation.3">
                  <p:embed/>
                  <p:pic>
                    <p:nvPicPr>
                      <p:cNvPr id="0" name="Picture 9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162777" name="Equation" r:id="rId6" imgW="253780" imgH="203024" progId="Equation.3">
                  <p:embed/>
                </p:oleObj>
              </mc:Choice>
              <mc:Fallback>
                <p:oleObj name="Equation" r:id="rId6" imgW="253780" imgH="203024" progId="Equation.3">
                  <p:embed/>
                  <p:pic>
                    <p:nvPicPr>
                      <p:cNvPr id="0"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162778" name="Equation" r:id="rId9" imgW="1117600" imgH="228600" progId="Equation.3">
                  <p:embed/>
                </p:oleObj>
              </mc:Choice>
              <mc:Fallback>
                <p:oleObj name="Equation" r:id="rId9" imgW="1117600" imgH="228600" progId="Equation.3">
                  <p:embed/>
                  <p:pic>
                    <p:nvPicPr>
                      <p:cNvPr id="0" name="Picture 9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162779" name="Equation" r:id="rId11" imgW="152334" imgH="190417" progId="Equation.3">
                  <p:embed/>
                </p:oleObj>
              </mc:Choice>
              <mc:Fallback>
                <p:oleObj name="Equation" r:id="rId11" imgW="152334" imgH="190417" progId="Equation.3">
                  <p:embed/>
                  <p:pic>
                    <p:nvPicPr>
                      <p:cNvPr id="0" name="Picture 9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162780" name="Equation" r:id="rId14" imgW="1562100" imgH="228600" progId="Equation.3">
                  <p:embed/>
                </p:oleObj>
              </mc:Choice>
              <mc:Fallback>
                <p:oleObj name="Equation" r:id="rId14" imgW="1562100" imgH="228600" progId="Equation.3">
                  <p:embed/>
                  <p:pic>
                    <p:nvPicPr>
                      <p:cNvPr id="0" name="Picture 9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162781" name="Equation" r:id="rId16" imgW="787058" imgH="215806" progId="Equation.3">
                  <p:embed/>
                </p:oleObj>
              </mc:Choice>
              <mc:Fallback>
                <p:oleObj name="Equation" r:id="rId16" imgW="787058" imgH="215806" progId="Equation.3">
                  <p:embed/>
                  <p:pic>
                    <p:nvPicPr>
                      <p:cNvPr id="0" name="Picture 9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162782" name="Equation" r:id="rId17" imgW="253780" imgH="203024" progId="Equation.3">
                  <p:embed/>
                </p:oleObj>
              </mc:Choice>
              <mc:Fallback>
                <p:oleObj name="Equation" r:id="rId17" imgW="253780" imgH="203024" progId="Equation.3">
                  <p:embed/>
                  <p:pic>
                    <p:nvPicPr>
                      <p:cNvPr id="0" name="Picture 9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162783" name="Equation" r:id="rId18" imgW="1117600" imgH="228600" progId="Equation.3">
                  <p:embed/>
                </p:oleObj>
              </mc:Choice>
              <mc:Fallback>
                <p:oleObj name="Equation" r:id="rId18" imgW="1117600" imgH="228600" progId="Equation.3">
                  <p:embed/>
                  <p:pic>
                    <p:nvPicPr>
                      <p:cNvPr id="0" name="Picture 9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162784" name="Equation" r:id="rId19" imgW="152334" imgH="190417" progId="Equation.3">
                  <p:embed/>
                </p:oleObj>
              </mc:Choice>
              <mc:Fallback>
                <p:oleObj name="Equation" r:id="rId19" imgW="152334" imgH="190417" progId="Equation.3">
                  <p:embed/>
                  <p:pic>
                    <p:nvPicPr>
                      <p:cNvPr id="0" name="Picture 9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162785" name="Equation" r:id="rId20" imgW="1562100" imgH="228600" progId="Equation.3">
                  <p:embed/>
                </p:oleObj>
              </mc:Choice>
              <mc:Fallback>
                <p:oleObj name="Equation" r:id="rId20" imgW="1562100" imgH="228600" progId="Equation.3">
                  <p:embed/>
                  <p:pic>
                    <p:nvPicPr>
                      <p:cNvPr id="0" name="Picture 9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162786" name="Equation" r:id="rId21" imgW="787058" imgH="215806" progId="Equation.3">
                  <p:embed/>
                </p:oleObj>
              </mc:Choice>
              <mc:Fallback>
                <p:oleObj name="Equation" r:id="rId21" imgW="787058" imgH="215806" progId="Equation.3">
                  <p:embed/>
                  <p:pic>
                    <p:nvPicPr>
                      <p:cNvPr id="0" name="Picture 9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162787" name="Equation" r:id="rId22" imgW="253780" imgH="203024" progId="Equation.3">
                  <p:embed/>
                </p:oleObj>
              </mc:Choice>
              <mc:Fallback>
                <p:oleObj name="Equation" r:id="rId22" imgW="253780" imgH="203024" progId="Equation.3">
                  <p:embed/>
                  <p:pic>
                    <p:nvPicPr>
                      <p:cNvPr id="0" name="Picture 9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162788" name="Equation" r:id="rId23" imgW="1117600" imgH="228600" progId="Equation.3">
                  <p:embed/>
                </p:oleObj>
              </mc:Choice>
              <mc:Fallback>
                <p:oleObj name="Equation" r:id="rId23" imgW="1117600" imgH="228600" progId="Equation.3">
                  <p:embed/>
                  <p:pic>
                    <p:nvPicPr>
                      <p:cNvPr id="0" name="Picture 9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162789" name="Equation" r:id="rId24" imgW="152334" imgH="190417" progId="Equation.3">
                  <p:embed/>
                </p:oleObj>
              </mc:Choice>
              <mc:Fallback>
                <p:oleObj name="Equation" r:id="rId24" imgW="152334" imgH="190417" progId="Equation.3">
                  <p:embed/>
                  <p:pic>
                    <p:nvPicPr>
                      <p:cNvPr id="0" name="Picture 9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162790" name="Equation" r:id="rId25" imgW="1562100" imgH="228600" progId="Equation.3">
                  <p:embed/>
                </p:oleObj>
              </mc:Choice>
              <mc:Fallback>
                <p:oleObj name="Equation" r:id="rId25" imgW="1562100" imgH="228600" progId="Equation.3">
                  <p:embed/>
                  <p:pic>
                    <p:nvPicPr>
                      <p:cNvPr id="0" name="Picture 9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162791" name="Equation" r:id="rId26" imgW="787058" imgH="215806" progId="Equation.3">
                  <p:embed/>
                </p:oleObj>
              </mc:Choice>
              <mc:Fallback>
                <p:oleObj name="Equation" r:id="rId26" imgW="787058" imgH="215806" progId="Equation.3">
                  <p:embed/>
                  <p:pic>
                    <p:nvPicPr>
                      <p:cNvPr id="0" name="Picture 9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162792" name="Equation" r:id="rId27" imgW="253780" imgH="203024" progId="Equation.3">
                  <p:embed/>
                </p:oleObj>
              </mc:Choice>
              <mc:Fallback>
                <p:oleObj name="Equation" r:id="rId27" imgW="253780" imgH="203024" progId="Equation.3">
                  <p:embed/>
                  <p:pic>
                    <p:nvPicPr>
                      <p:cNvPr id="0" name="Picture 9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162793" name="Equation" r:id="rId28" imgW="1117600" imgH="228600" progId="Equation.3">
                  <p:embed/>
                </p:oleObj>
              </mc:Choice>
              <mc:Fallback>
                <p:oleObj name="Equation" r:id="rId28" imgW="1117600" imgH="228600" progId="Equation.3">
                  <p:embed/>
                  <p:pic>
                    <p:nvPicPr>
                      <p:cNvPr id="0" name="Picture 9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162794" name="Equation" r:id="rId29" imgW="152334" imgH="190417" progId="Equation.3">
                  <p:embed/>
                </p:oleObj>
              </mc:Choice>
              <mc:Fallback>
                <p:oleObj name="Equation" r:id="rId29" imgW="152334" imgH="190417" progId="Equation.3">
                  <p:embed/>
                  <p:pic>
                    <p:nvPicPr>
                      <p:cNvPr id="0" name="Picture 9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162795" name="Equation" r:id="rId30" imgW="1562100" imgH="228600" progId="Equation.3">
                  <p:embed/>
                </p:oleObj>
              </mc:Choice>
              <mc:Fallback>
                <p:oleObj name="Equation" r:id="rId30" imgW="1562100" imgH="228600" progId="Equation.3">
                  <p:embed/>
                  <p:pic>
                    <p:nvPicPr>
                      <p:cNvPr id="0" name="Picture 9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162796" name="Equation" r:id="rId31" imgW="787058" imgH="215806" progId="Equation.3">
                  <p:embed/>
                </p:oleObj>
              </mc:Choice>
              <mc:Fallback>
                <p:oleObj name="Equation" r:id="rId31" imgW="787058" imgH="215806" progId="Equation.3">
                  <p:embed/>
                  <p:pic>
                    <p:nvPicPr>
                      <p:cNvPr id="0" name="Picture 9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162797" name="Equation" r:id="rId32" imgW="253780" imgH="203024" progId="Equation.3">
                  <p:embed/>
                </p:oleObj>
              </mc:Choice>
              <mc:Fallback>
                <p:oleObj name="Equation" r:id="rId32" imgW="253780" imgH="203024" progId="Equation.3">
                  <p:embed/>
                  <p:pic>
                    <p:nvPicPr>
                      <p:cNvPr id="0" name="Picture 9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162798" name="Equation" r:id="rId33" imgW="1117600" imgH="228600" progId="Equation.3">
                  <p:embed/>
                </p:oleObj>
              </mc:Choice>
              <mc:Fallback>
                <p:oleObj name="Equation" r:id="rId33" imgW="1117600" imgH="228600" progId="Equation.3">
                  <p:embed/>
                  <p:pic>
                    <p:nvPicPr>
                      <p:cNvPr id="0" name="Picture 9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162799" name="Equation" r:id="rId34" imgW="152334" imgH="190417" progId="Equation.3">
                  <p:embed/>
                </p:oleObj>
              </mc:Choice>
              <mc:Fallback>
                <p:oleObj name="Equation" r:id="rId34" imgW="152334" imgH="190417" progId="Equation.3">
                  <p:embed/>
                  <p:pic>
                    <p:nvPicPr>
                      <p:cNvPr id="0" name="Picture 9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162800" name="Equation" r:id="rId35" imgW="1562100" imgH="228600" progId="Equation.3">
                  <p:embed/>
                </p:oleObj>
              </mc:Choice>
              <mc:Fallback>
                <p:oleObj name="Equation" r:id="rId35" imgW="1562100" imgH="228600" progId="Equation.3">
                  <p:embed/>
                  <p:pic>
                    <p:nvPicPr>
                      <p:cNvPr id="0" name="Picture 9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162801" name="Equation" r:id="rId36" imgW="787058" imgH="215806" progId="Equation.3">
                  <p:embed/>
                </p:oleObj>
              </mc:Choice>
              <mc:Fallback>
                <p:oleObj name="Equation" r:id="rId36" imgW="787058" imgH="215806" progId="Equation.3">
                  <p:embed/>
                  <p:pic>
                    <p:nvPicPr>
                      <p:cNvPr id="0" name="Picture 9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162802" name="Equation" r:id="rId37" imgW="253780" imgH="203024" progId="Equation.3">
                  <p:embed/>
                </p:oleObj>
              </mc:Choice>
              <mc:Fallback>
                <p:oleObj name="Equation" r:id="rId37" imgW="253780" imgH="203024" progId="Equation.3">
                  <p:embed/>
                  <p:pic>
                    <p:nvPicPr>
                      <p:cNvPr id="0" name="Picture 9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162803" name="Equation" r:id="rId38" imgW="1117600" imgH="228600" progId="Equation.3">
                  <p:embed/>
                </p:oleObj>
              </mc:Choice>
              <mc:Fallback>
                <p:oleObj name="Equation" r:id="rId38" imgW="1117600" imgH="228600" progId="Equation.3">
                  <p:embed/>
                  <p:pic>
                    <p:nvPicPr>
                      <p:cNvPr id="0" name="Picture 9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162804" name="Equation" r:id="rId39" imgW="152334" imgH="190417" progId="Equation.3">
                  <p:embed/>
                </p:oleObj>
              </mc:Choice>
              <mc:Fallback>
                <p:oleObj name="Equation" r:id="rId39" imgW="152334" imgH="190417" progId="Equation.3">
                  <p:embed/>
                  <p:pic>
                    <p:nvPicPr>
                      <p:cNvPr id="0" name="Picture 9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162805" name="Equation" r:id="rId40" imgW="1562100" imgH="228600" progId="Equation.3">
                  <p:embed/>
                </p:oleObj>
              </mc:Choice>
              <mc:Fallback>
                <p:oleObj name="Equation" r:id="rId40" imgW="1562100" imgH="228600" progId="Equation.3">
                  <p:embed/>
                  <p:pic>
                    <p:nvPicPr>
                      <p:cNvPr id="0" name="Picture 9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162806" name="Equation" r:id="rId41" imgW="787058" imgH="215806" progId="Equation.3">
                  <p:embed/>
                </p:oleObj>
              </mc:Choice>
              <mc:Fallback>
                <p:oleObj name="Equation" r:id="rId41" imgW="787058" imgH="215806" progId="Equation.3">
                  <p:embed/>
                  <p:pic>
                    <p:nvPicPr>
                      <p:cNvPr id="0" name="Picture 9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162807" name="Equation" r:id="rId42" imgW="253780" imgH="203024" progId="Equation.3">
                  <p:embed/>
                </p:oleObj>
              </mc:Choice>
              <mc:Fallback>
                <p:oleObj name="Equation" r:id="rId42" imgW="253780" imgH="203024" progId="Equation.3">
                  <p:embed/>
                  <p:pic>
                    <p:nvPicPr>
                      <p:cNvPr id="0" name="Picture 9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162808" name="Equation" r:id="rId43" imgW="1117600" imgH="228600" progId="Equation.3">
                  <p:embed/>
                </p:oleObj>
              </mc:Choice>
              <mc:Fallback>
                <p:oleObj name="Equation" r:id="rId43" imgW="1117600" imgH="228600" progId="Equation.3">
                  <p:embed/>
                  <p:pic>
                    <p:nvPicPr>
                      <p:cNvPr id="0" name="Picture 9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162809" name="Equation" r:id="rId44" imgW="152334" imgH="190417" progId="Equation.3">
                  <p:embed/>
                </p:oleObj>
              </mc:Choice>
              <mc:Fallback>
                <p:oleObj name="Equation" r:id="rId44" imgW="152334" imgH="190417" progId="Equation.3">
                  <p:embed/>
                  <p:pic>
                    <p:nvPicPr>
                      <p:cNvPr id="0" name="Picture 9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162810" name="Equation" r:id="rId45" imgW="1562100" imgH="228600" progId="Equation.3">
                  <p:embed/>
                </p:oleObj>
              </mc:Choice>
              <mc:Fallback>
                <p:oleObj name="Equation" r:id="rId45" imgW="1562100" imgH="228600" progId="Equation.3">
                  <p:embed/>
                  <p:pic>
                    <p:nvPicPr>
                      <p:cNvPr id="0" name="Picture 9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mc:AlternateContent xmlns:mc="http://schemas.openxmlformats.org/markup-compatibility/2006">
                <mc:Choice xmlns:v="urn:schemas-microsoft-com:vml" Requires="v">
                  <p:oleObj spid="_x0000_s475489" name="Equation" r:id="rId5" imgW="152334" imgH="190417" progId="Equation.3">
                    <p:embed/>
                  </p:oleObj>
                </mc:Choice>
                <mc:Fallback>
                  <p:oleObj name="Equation" r:id="rId5" imgW="152334" imgH="190417" progId="Equation.3">
                    <p:embed/>
                    <p:pic>
                      <p:nvPicPr>
                        <p:cNvPr id="0" name="Picture 1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554"/>
                          <a:ext cx="2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5490" name="Equation" r:id="rId7" imgW="1205977" imgH="215806" progId="Equation.3">
                  <p:embed/>
                </p:oleObj>
              </mc:Choice>
              <mc:Fallback>
                <p:oleObj name="Equation" r:id="rId7" imgW="1205977" imgH="215806" progId="Equation.3">
                  <p:embed/>
                  <p:pic>
                    <p:nvPicPr>
                      <p:cNvPr id="0" name="Picture 128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5491" name="Equation" r:id="rId9" imgW="1206500" imgH="203200" progId="Equation.3">
                  <p:embed/>
                </p:oleObj>
              </mc:Choice>
              <mc:Fallback>
                <p:oleObj name="Equation" r:id="rId9" imgW="1206500" imgH="203200" progId="Equation.3">
                  <p:embed/>
                  <p:pic>
                    <p:nvPicPr>
                      <p:cNvPr id="0" name="Picture 128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5492" name="Equation" r:id="rId11" imgW="2095500" imgH="228600" progId="Equation.3">
                  <p:embed/>
                </p:oleObj>
              </mc:Choice>
              <mc:Fallback>
                <p:oleObj name="Equation" r:id="rId11" imgW="2095500" imgH="228600" progId="Equation.3">
                  <p:embed/>
                  <p:pic>
                    <p:nvPicPr>
                      <p:cNvPr id="0" name="Picture 128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5493" name="Equation" r:id="rId13" imgW="787058" imgH="215806" progId="Equation.3">
                  <p:embed/>
                </p:oleObj>
              </mc:Choice>
              <mc:Fallback>
                <p:oleObj name="Equation" r:id="rId13" imgW="787058" imgH="215806" progId="Equation.3">
                  <p:embed/>
                  <p:pic>
                    <p:nvPicPr>
                      <p:cNvPr id="0" name="Picture 12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5494" name="Equation" r:id="rId15" imgW="253780" imgH="203024" progId="Equation.3">
                  <p:embed/>
                </p:oleObj>
              </mc:Choice>
              <mc:Fallback>
                <p:oleObj name="Equation" r:id="rId15" imgW="253780" imgH="203024" progId="Equation.3">
                  <p:embed/>
                  <p:pic>
                    <p:nvPicPr>
                      <p:cNvPr id="0" name="Picture 12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5495" name="Equation" r:id="rId18" imgW="1117600" imgH="228600" progId="Equation.3">
                  <p:embed/>
                </p:oleObj>
              </mc:Choice>
              <mc:Fallback>
                <p:oleObj name="Equation" r:id="rId18" imgW="1117600" imgH="228600" progId="Equation.3">
                  <p:embed/>
                  <p:pic>
                    <p:nvPicPr>
                      <p:cNvPr id="0" name="Picture 12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5496" name="Equation" r:id="rId20" imgW="152334" imgH="190417" progId="Equation.3">
                  <p:embed/>
                </p:oleObj>
              </mc:Choice>
              <mc:Fallback>
                <p:oleObj name="Equation" r:id="rId20" imgW="152334" imgH="190417" progId="Equation.3">
                  <p:embed/>
                  <p:pic>
                    <p:nvPicPr>
                      <p:cNvPr id="0" name="Picture 129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5497" name="Equation" r:id="rId22" imgW="1562100" imgH="228600" progId="Equation.3">
                  <p:embed/>
                </p:oleObj>
              </mc:Choice>
              <mc:Fallback>
                <p:oleObj name="Equation" r:id="rId22" imgW="1562100" imgH="228600" progId="Equation.3">
                  <p:embed/>
                  <p:pic>
                    <p:nvPicPr>
                      <p:cNvPr id="0" name="Picture 129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5498" name="Equation" r:id="rId24" imgW="787058" imgH="215806" progId="Equation.3">
                  <p:embed/>
                </p:oleObj>
              </mc:Choice>
              <mc:Fallback>
                <p:oleObj name="Equation" r:id="rId24" imgW="787058" imgH="215806" progId="Equation.3">
                  <p:embed/>
                  <p:pic>
                    <p:nvPicPr>
                      <p:cNvPr id="0" name="Picture 12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5499" name="Equation" r:id="rId25" imgW="253780" imgH="203024" progId="Equation.3">
                  <p:embed/>
                </p:oleObj>
              </mc:Choice>
              <mc:Fallback>
                <p:oleObj name="Equation" r:id="rId25" imgW="253780" imgH="203024" progId="Equation.3">
                  <p:embed/>
                  <p:pic>
                    <p:nvPicPr>
                      <p:cNvPr id="0" name="Picture 12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5500" name="Equation" r:id="rId26" imgW="1117600" imgH="228600" progId="Equation.3">
                  <p:embed/>
                </p:oleObj>
              </mc:Choice>
              <mc:Fallback>
                <p:oleObj name="Equation" r:id="rId26" imgW="1117600" imgH="228600" progId="Equation.3">
                  <p:embed/>
                  <p:pic>
                    <p:nvPicPr>
                      <p:cNvPr id="0" name="Picture 129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5501" name="Equation" r:id="rId27" imgW="152334" imgH="190417" progId="Equation.3">
                  <p:embed/>
                </p:oleObj>
              </mc:Choice>
              <mc:Fallback>
                <p:oleObj name="Equation" r:id="rId27" imgW="152334" imgH="190417" progId="Equation.3">
                  <p:embed/>
                  <p:pic>
                    <p:nvPicPr>
                      <p:cNvPr id="0" name="Picture 12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5502" name="Equation" r:id="rId28" imgW="1562100" imgH="228600" progId="Equation.3">
                  <p:embed/>
                </p:oleObj>
              </mc:Choice>
              <mc:Fallback>
                <p:oleObj name="Equation" r:id="rId28" imgW="1562100" imgH="228600" progId="Equation.3">
                  <p:embed/>
                  <p:pic>
                    <p:nvPicPr>
                      <p:cNvPr id="0" name="Picture 129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5503" name="Equation" r:id="rId29" imgW="787058" imgH="215806" progId="Equation.3">
                  <p:embed/>
                </p:oleObj>
              </mc:Choice>
              <mc:Fallback>
                <p:oleObj name="Equation" r:id="rId29" imgW="787058" imgH="215806" progId="Equation.3">
                  <p:embed/>
                  <p:pic>
                    <p:nvPicPr>
                      <p:cNvPr id="0" name="Picture 12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5504" name="Equation" r:id="rId30" imgW="253780" imgH="203024" progId="Equation.3">
                  <p:embed/>
                </p:oleObj>
              </mc:Choice>
              <mc:Fallback>
                <p:oleObj name="Equation" r:id="rId30" imgW="253780" imgH="203024" progId="Equation.3">
                  <p:embed/>
                  <p:pic>
                    <p:nvPicPr>
                      <p:cNvPr id="0" name="Picture 13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5505" name="Equation" r:id="rId31" imgW="1117600" imgH="228600" progId="Equation.3">
                  <p:embed/>
                </p:oleObj>
              </mc:Choice>
              <mc:Fallback>
                <p:oleObj name="Equation" r:id="rId31" imgW="1117600" imgH="228600" progId="Equation.3">
                  <p:embed/>
                  <p:pic>
                    <p:nvPicPr>
                      <p:cNvPr id="0" name="Picture 13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5506" name="Equation" r:id="rId32" imgW="152334" imgH="190417" progId="Equation.3">
                  <p:embed/>
                </p:oleObj>
              </mc:Choice>
              <mc:Fallback>
                <p:oleObj name="Equation" r:id="rId32" imgW="152334" imgH="190417" progId="Equation.3">
                  <p:embed/>
                  <p:pic>
                    <p:nvPicPr>
                      <p:cNvPr id="0" name="Picture 13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5507" name="Equation" r:id="rId33" imgW="1562100" imgH="228600" progId="Equation.3">
                  <p:embed/>
                </p:oleObj>
              </mc:Choice>
              <mc:Fallback>
                <p:oleObj name="Equation" r:id="rId33" imgW="1562100" imgH="228600" progId="Equation.3">
                  <p:embed/>
                  <p:pic>
                    <p:nvPicPr>
                      <p:cNvPr id="0" name="Picture 13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5508" name="Equation" r:id="rId34" imgW="787058" imgH="215806" progId="Equation.3">
                  <p:embed/>
                </p:oleObj>
              </mc:Choice>
              <mc:Fallback>
                <p:oleObj name="Equation" r:id="rId34" imgW="787058" imgH="215806" progId="Equation.3">
                  <p:embed/>
                  <p:pic>
                    <p:nvPicPr>
                      <p:cNvPr id="0" name="Picture 13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5509" name="Equation" r:id="rId35" imgW="253780" imgH="203024" progId="Equation.3">
                  <p:embed/>
                </p:oleObj>
              </mc:Choice>
              <mc:Fallback>
                <p:oleObj name="Equation" r:id="rId35" imgW="253780" imgH="203024" progId="Equation.3">
                  <p:embed/>
                  <p:pic>
                    <p:nvPicPr>
                      <p:cNvPr id="0" name="Picture 13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5510" name="Equation" r:id="rId36" imgW="1117600" imgH="228600" progId="Equation.3">
                  <p:embed/>
                </p:oleObj>
              </mc:Choice>
              <mc:Fallback>
                <p:oleObj name="Equation" r:id="rId36" imgW="1117600" imgH="228600" progId="Equation.3">
                  <p:embed/>
                  <p:pic>
                    <p:nvPicPr>
                      <p:cNvPr id="0" name="Picture 130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5511" name="Equation" r:id="rId37" imgW="152334" imgH="190417" progId="Equation.3">
                  <p:embed/>
                </p:oleObj>
              </mc:Choice>
              <mc:Fallback>
                <p:oleObj name="Equation" r:id="rId37" imgW="152334" imgH="190417" progId="Equation.3">
                  <p:embed/>
                  <p:pic>
                    <p:nvPicPr>
                      <p:cNvPr id="0" name="Picture 130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5512" name="Equation" r:id="rId38" imgW="1562100" imgH="228600" progId="Equation.3">
                  <p:embed/>
                </p:oleObj>
              </mc:Choice>
              <mc:Fallback>
                <p:oleObj name="Equation" r:id="rId38" imgW="1562100" imgH="228600" progId="Equation.3">
                  <p:embed/>
                  <p:pic>
                    <p:nvPicPr>
                      <p:cNvPr id="0" name="Picture 130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5513" name="Equation" r:id="rId39" imgW="787058" imgH="215806" progId="Equation.3">
                  <p:embed/>
                </p:oleObj>
              </mc:Choice>
              <mc:Fallback>
                <p:oleObj name="Equation" r:id="rId39" imgW="787058" imgH="215806" progId="Equation.3">
                  <p:embed/>
                  <p:pic>
                    <p:nvPicPr>
                      <p:cNvPr id="0" name="Picture 13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5514" name="Equation" r:id="rId40" imgW="253780" imgH="203024" progId="Equation.3">
                  <p:embed/>
                </p:oleObj>
              </mc:Choice>
              <mc:Fallback>
                <p:oleObj name="Equation" r:id="rId40" imgW="253780" imgH="203024" progId="Equation.3">
                  <p:embed/>
                  <p:pic>
                    <p:nvPicPr>
                      <p:cNvPr id="0" name="Picture 13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5515" name="Equation" r:id="rId41" imgW="1117600" imgH="228600" progId="Equation.3">
                  <p:embed/>
                </p:oleObj>
              </mc:Choice>
              <mc:Fallback>
                <p:oleObj name="Equation" r:id="rId41" imgW="1117600" imgH="228600" progId="Equation.3">
                  <p:embed/>
                  <p:pic>
                    <p:nvPicPr>
                      <p:cNvPr id="0" name="Picture 13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5516" name="Equation" r:id="rId42" imgW="152334" imgH="190417" progId="Equation.3">
                  <p:embed/>
                </p:oleObj>
              </mc:Choice>
              <mc:Fallback>
                <p:oleObj name="Equation" r:id="rId42" imgW="152334" imgH="190417" progId="Equation.3">
                  <p:embed/>
                  <p:pic>
                    <p:nvPicPr>
                      <p:cNvPr id="0" name="Picture 13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5517" name="Equation" r:id="rId43" imgW="1562100" imgH="228600" progId="Equation.3">
                  <p:embed/>
                </p:oleObj>
              </mc:Choice>
              <mc:Fallback>
                <p:oleObj name="Equation" r:id="rId43" imgW="1562100" imgH="228600" progId="Equation.3">
                  <p:embed/>
                  <p:pic>
                    <p:nvPicPr>
                      <p:cNvPr id="0" name="Picture 13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5518" name="Equation" r:id="rId44" imgW="787058" imgH="215806" progId="Equation.3">
                  <p:embed/>
                </p:oleObj>
              </mc:Choice>
              <mc:Fallback>
                <p:oleObj name="Equation" r:id="rId44" imgW="787058" imgH="215806" progId="Equation.3">
                  <p:embed/>
                  <p:pic>
                    <p:nvPicPr>
                      <p:cNvPr id="0" name="Picture 13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5519" name="Equation" r:id="rId45" imgW="253780" imgH="203024" progId="Equation.3">
                  <p:embed/>
                </p:oleObj>
              </mc:Choice>
              <mc:Fallback>
                <p:oleObj name="Equation" r:id="rId45" imgW="253780" imgH="203024" progId="Equation.3">
                  <p:embed/>
                  <p:pic>
                    <p:nvPicPr>
                      <p:cNvPr id="0" name="Picture 13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520" name="Equation" r:id="rId46" imgW="1117600" imgH="228600" progId="Equation.3">
                  <p:embed/>
                </p:oleObj>
              </mc:Choice>
              <mc:Fallback>
                <p:oleObj name="Equation" r:id="rId46" imgW="1117600" imgH="228600" progId="Equation.3">
                  <p:embed/>
                  <p:pic>
                    <p:nvPicPr>
                      <p:cNvPr id="0" name="Picture 13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521" name="Equation" r:id="rId47" imgW="152334" imgH="190417" progId="Equation.3">
                  <p:embed/>
                </p:oleObj>
              </mc:Choice>
              <mc:Fallback>
                <p:oleObj name="Equation" r:id="rId47" imgW="152334" imgH="190417" progId="Equation.3">
                  <p:embed/>
                  <p:pic>
                    <p:nvPicPr>
                      <p:cNvPr id="0" name="Picture 13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522" name="Equation" r:id="rId48" imgW="1562100" imgH="228600" progId="Equation.3">
                  <p:embed/>
                </p:oleObj>
              </mc:Choice>
              <mc:Fallback>
                <p:oleObj name="Equation" r:id="rId48" imgW="1562100" imgH="228600" progId="Equation.3">
                  <p:embed/>
                  <p:pic>
                    <p:nvPicPr>
                      <p:cNvPr id="0" name="Picture 13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523" name="Equation" r:id="rId49" imgW="787058" imgH="215806" progId="Equation.3">
                  <p:embed/>
                </p:oleObj>
              </mc:Choice>
              <mc:Fallback>
                <p:oleObj name="Equation" r:id="rId49" imgW="787058" imgH="215806" progId="Equation.3">
                  <p:embed/>
                  <p:pic>
                    <p:nvPicPr>
                      <p:cNvPr id="0" name="Picture 13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524" name="Equation" r:id="rId50" imgW="253780" imgH="203024" progId="Equation.3">
                  <p:embed/>
                </p:oleObj>
              </mc:Choice>
              <mc:Fallback>
                <p:oleObj name="Equation" r:id="rId50" imgW="253780" imgH="203024" progId="Equation.3">
                  <p:embed/>
                  <p:pic>
                    <p:nvPicPr>
                      <p:cNvPr id="0" name="Picture 13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525" name="Equation" r:id="rId51" imgW="1117600" imgH="228600" progId="Equation.3">
                  <p:embed/>
                </p:oleObj>
              </mc:Choice>
              <mc:Fallback>
                <p:oleObj name="Equation" r:id="rId51" imgW="1117600" imgH="228600" progId="Equation.3">
                  <p:embed/>
                  <p:pic>
                    <p:nvPicPr>
                      <p:cNvPr id="0" name="Picture 13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526" name="Equation" r:id="rId52" imgW="152334" imgH="190417" progId="Equation.3">
                  <p:embed/>
                </p:oleObj>
              </mc:Choice>
              <mc:Fallback>
                <p:oleObj name="Equation" r:id="rId52" imgW="152334" imgH="190417" progId="Equation.3">
                  <p:embed/>
                  <p:pic>
                    <p:nvPicPr>
                      <p:cNvPr id="0" name="Picture 13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527" name="Equation" r:id="rId53" imgW="1562100" imgH="228600" progId="Equation.3">
                  <p:embed/>
                </p:oleObj>
              </mc:Choice>
              <mc:Fallback>
                <p:oleObj name="Equation" r:id="rId53" imgW="1562100" imgH="228600" progId="Equation.3">
                  <p:embed/>
                  <p:pic>
                    <p:nvPicPr>
                      <p:cNvPr id="0" name="Picture 13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5528" name="Equation" r:id="rId54" imgW="787058" imgH="215806" progId="Equation.3">
                  <p:embed/>
                </p:oleObj>
              </mc:Choice>
              <mc:Fallback>
                <p:oleObj name="Equation" r:id="rId54" imgW="787058" imgH="215806" progId="Equation.3">
                  <p:embed/>
                  <p:pic>
                    <p:nvPicPr>
                      <p:cNvPr id="0" name="Picture 13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5529" name="Equation" r:id="rId55" imgW="1117600" imgH="228600" progId="Equation.3">
                  <p:embed/>
                </p:oleObj>
              </mc:Choice>
              <mc:Fallback>
                <p:oleObj name="Equation" r:id="rId55" imgW="1117600" imgH="228600" progId="Equation.3">
                  <p:embed/>
                  <p:pic>
                    <p:nvPicPr>
                      <p:cNvPr id="0" name="Picture 13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5530" name="Equation" r:id="rId56" imgW="1562100" imgH="228600" progId="Equation.3">
                  <p:embed/>
                </p:oleObj>
              </mc:Choice>
              <mc:Fallback>
                <p:oleObj name="Equation" r:id="rId56" imgW="1562100" imgH="228600" progId="Equation.3">
                  <p:embed/>
                  <p:pic>
                    <p:nvPicPr>
                      <p:cNvPr id="0" name="Picture 13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5531" name="Equation" r:id="rId57" imgW="787400" imgH="190500" progId="Equation.3">
                  <p:embed/>
                </p:oleObj>
              </mc:Choice>
              <mc:Fallback>
                <p:oleObj name="Equation" r:id="rId57" imgW="787400" imgH="190500" progId="Equation.3">
                  <p:embed/>
                  <p:pic>
                    <p:nvPicPr>
                      <p:cNvPr id="0" name="Picture 132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5532" name="Equation" r:id="rId59" imgW="1143000" imgH="228600" progId="Equation.3">
                    <p:embed/>
                  </p:oleObj>
                </mc:Choice>
                <mc:Fallback>
                  <p:oleObj name="Equation" r:id="rId59" imgW="1143000" imgH="228600" progId="Equation.3">
                    <p:embed/>
                    <p:pic>
                      <p:nvPicPr>
                        <p:cNvPr id="0" name="Picture 132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5533" name="Equation" r:id="rId61" imgW="787058" imgH="215806" progId="Equation.3">
                  <p:embed/>
                </p:oleObj>
              </mc:Choice>
              <mc:Fallback>
                <p:oleObj name="Equation" r:id="rId61" imgW="787058" imgH="215806" progId="Equation.3">
                  <p:embed/>
                  <p:pic>
                    <p:nvPicPr>
                      <p:cNvPr id="0" name="Picture 132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5534" name="Equation" r:id="rId63" imgW="774364" imgH="203112" progId="Equation.3">
                  <p:embed/>
                </p:oleObj>
              </mc:Choice>
              <mc:Fallback>
                <p:oleObj name="Equation" r:id="rId63" imgW="774364" imgH="203112" progId="Equation.3">
                  <p:embed/>
                  <p:pic>
                    <p:nvPicPr>
                      <p:cNvPr id="0" name="Picture 133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0243" name="Equation" r:id="rId4" imgW="787058" imgH="215806" progId="Equation.3">
                  <p:embed/>
                </p:oleObj>
              </mc:Choice>
              <mc:Fallback>
                <p:oleObj name="Equation" r:id="rId4" imgW="787058" imgH="215806" progId="Equation.3">
                  <p:embed/>
                  <p:pic>
                    <p:nvPicPr>
                      <p:cNvPr id="0" name="Picture 8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0244" name="Equation" r:id="rId6" imgW="253780" imgH="203024" progId="Equation.3">
                  <p:embed/>
                </p:oleObj>
              </mc:Choice>
              <mc:Fallback>
                <p:oleObj name="Equation" r:id="rId6" imgW="253780" imgH="203024" progId="Equation.3">
                  <p:embed/>
                  <p:pic>
                    <p:nvPicPr>
                      <p:cNvPr id="0" name="Picture 8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0245" name="Equation" r:id="rId9" imgW="1117600" imgH="228600" progId="Equation.3">
                  <p:embed/>
                </p:oleObj>
              </mc:Choice>
              <mc:Fallback>
                <p:oleObj name="Equation" r:id="rId9" imgW="1117600" imgH="228600" progId="Equation.3">
                  <p:embed/>
                  <p:pic>
                    <p:nvPicPr>
                      <p:cNvPr id="0" name="Picture 8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0246" name="Equation" r:id="rId11" imgW="152334" imgH="190417" progId="Equation.3">
                  <p:embed/>
                </p:oleObj>
              </mc:Choice>
              <mc:Fallback>
                <p:oleObj name="Equation" r:id="rId11" imgW="152334" imgH="190417" progId="Equation.3">
                  <p:embed/>
                  <p:pic>
                    <p:nvPicPr>
                      <p:cNvPr id="0" name="Picture 8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0247" name="Equation" r:id="rId14" imgW="1562100" imgH="228600" progId="Equation.3">
                  <p:embed/>
                </p:oleObj>
              </mc:Choice>
              <mc:Fallback>
                <p:oleObj name="Equation" r:id="rId14" imgW="1562100" imgH="228600" progId="Equation.3">
                  <p:embed/>
                  <p:pic>
                    <p:nvPicPr>
                      <p:cNvPr id="0" name="Picture 8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0248" name="Equation" r:id="rId16" imgW="787058" imgH="215806" progId="Equation.3">
                  <p:embed/>
                </p:oleObj>
              </mc:Choice>
              <mc:Fallback>
                <p:oleObj name="Equation" r:id="rId16" imgW="787058" imgH="215806" progId="Equation.3">
                  <p:embed/>
                  <p:pic>
                    <p:nvPicPr>
                      <p:cNvPr id="0" name="Picture 8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0249" name="Equation" r:id="rId17" imgW="253780" imgH="203024" progId="Equation.3">
                  <p:embed/>
                </p:oleObj>
              </mc:Choice>
              <mc:Fallback>
                <p:oleObj name="Equation" r:id="rId17" imgW="253780" imgH="203024" progId="Equation.3">
                  <p:embed/>
                  <p:pic>
                    <p:nvPicPr>
                      <p:cNvPr id="0" name="Picture 8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0250" name="Equation" r:id="rId18" imgW="1117600" imgH="228600" progId="Equation.3">
                  <p:embed/>
                </p:oleObj>
              </mc:Choice>
              <mc:Fallback>
                <p:oleObj name="Equation" r:id="rId18" imgW="1117600" imgH="228600" progId="Equation.3">
                  <p:embed/>
                  <p:pic>
                    <p:nvPicPr>
                      <p:cNvPr id="0" name="Picture 8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0251" name="Equation" r:id="rId19" imgW="152334" imgH="190417" progId="Equation.3">
                  <p:embed/>
                </p:oleObj>
              </mc:Choice>
              <mc:Fallback>
                <p:oleObj name="Equation" r:id="rId19" imgW="152334" imgH="190417" progId="Equation.3">
                  <p:embed/>
                  <p:pic>
                    <p:nvPicPr>
                      <p:cNvPr id="0" name="Picture 8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0252" name="Equation" r:id="rId20" imgW="1562100" imgH="228600" progId="Equation.3">
                  <p:embed/>
                </p:oleObj>
              </mc:Choice>
              <mc:Fallback>
                <p:oleObj name="Equation" r:id="rId20" imgW="1562100" imgH="228600" progId="Equation.3">
                  <p:embed/>
                  <p:pic>
                    <p:nvPicPr>
                      <p:cNvPr id="0" name="Picture 8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0253" name="Equation" r:id="rId21" imgW="787058" imgH="215806" progId="Equation.3">
                  <p:embed/>
                </p:oleObj>
              </mc:Choice>
              <mc:Fallback>
                <p:oleObj name="Equation" r:id="rId21" imgW="787058" imgH="215806" progId="Equation.3">
                  <p:embed/>
                  <p:pic>
                    <p:nvPicPr>
                      <p:cNvPr id="0" name="Picture 8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0254" name="Equation" r:id="rId22" imgW="253780" imgH="203024" progId="Equation.3">
                  <p:embed/>
                </p:oleObj>
              </mc:Choice>
              <mc:Fallback>
                <p:oleObj name="Equation" r:id="rId22" imgW="253780" imgH="203024" progId="Equation.3">
                  <p:embed/>
                  <p:pic>
                    <p:nvPicPr>
                      <p:cNvPr id="0" name="Picture 8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0255" name="Equation" r:id="rId23" imgW="1117600" imgH="228600" progId="Equation.3">
                  <p:embed/>
                </p:oleObj>
              </mc:Choice>
              <mc:Fallback>
                <p:oleObj name="Equation" r:id="rId23" imgW="1117600" imgH="228600" progId="Equation.3">
                  <p:embed/>
                  <p:pic>
                    <p:nvPicPr>
                      <p:cNvPr id="0" name="Picture 8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0256" name="Equation" r:id="rId24" imgW="152334" imgH="190417" progId="Equation.3">
                  <p:embed/>
                </p:oleObj>
              </mc:Choice>
              <mc:Fallback>
                <p:oleObj name="Equation" r:id="rId24" imgW="152334" imgH="190417" progId="Equation.3">
                  <p:embed/>
                  <p:pic>
                    <p:nvPicPr>
                      <p:cNvPr id="0" name="Picture 8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0257" name="Equation" r:id="rId25" imgW="1562100" imgH="228600" progId="Equation.3">
                  <p:embed/>
                </p:oleObj>
              </mc:Choice>
              <mc:Fallback>
                <p:oleObj name="Equation" r:id="rId25" imgW="1562100" imgH="228600" progId="Equation.3">
                  <p:embed/>
                  <p:pic>
                    <p:nvPicPr>
                      <p:cNvPr id="0" name="Picture 8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0258" name="Equation" r:id="rId26" imgW="787058" imgH="215806" progId="Equation.3">
                  <p:embed/>
                </p:oleObj>
              </mc:Choice>
              <mc:Fallback>
                <p:oleObj name="Equation" r:id="rId26" imgW="787058" imgH="215806" progId="Equation.3">
                  <p:embed/>
                  <p:pic>
                    <p:nvPicPr>
                      <p:cNvPr id="0" name="Picture 8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0259" name="Equation" r:id="rId27" imgW="253780" imgH="203024" progId="Equation.3">
                  <p:embed/>
                </p:oleObj>
              </mc:Choice>
              <mc:Fallback>
                <p:oleObj name="Equation" r:id="rId27" imgW="253780" imgH="203024" progId="Equation.3">
                  <p:embed/>
                  <p:pic>
                    <p:nvPicPr>
                      <p:cNvPr id="0" name="Picture 8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0260" name="Equation" r:id="rId28" imgW="1117600" imgH="228600" progId="Equation.3">
                  <p:embed/>
                </p:oleObj>
              </mc:Choice>
              <mc:Fallback>
                <p:oleObj name="Equation" r:id="rId28" imgW="1117600" imgH="228600" progId="Equation.3">
                  <p:embed/>
                  <p:pic>
                    <p:nvPicPr>
                      <p:cNvPr id="0" name="Picture 8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0261" name="Equation" r:id="rId29" imgW="152334" imgH="190417" progId="Equation.3">
                  <p:embed/>
                </p:oleObj>
              </mc:Choice>
              <mc:Fallback>
                <p:oleObj name="Equation" r:id="rId29" imgW="152334" imgH="190417" progId="Equation.3">
                  <p:embed/>
                  <p:pic>
                    <p:nvPicPr>
                      <p:cNvPr id="0" name="Picture 8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0262" name="Equation" r:id="rId30" imgW="1562100" imgH="228600" progId="Equation.3">
                  <p:embed/>
                </p:oleObj>
              </mc:Choice>
              <mc:Fallback>
                <p:oleObj name="Equation" r:id="rId30" imgW="1562100" imgH="228600" progId="Equation.3">
                  <p:embed/>
                  <p:pic>
                    <p:nvPicPr>
                      <p:cNvPr id="0" name="Picture 8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0263" name="Equation" r:id="rId31" imgW="787058" imgH="215806" progId="Equation.3">
                  <p:embed/>
                </p:oleObj>
              </mc:Choice>
              <mc:Fallback>
                <p:oleObj name="Equation" r:id="rId31" imgW="787058" imgH="215806" progId="Equation.3">
                  <p:embed/>
                  <p:pic>
                    <p:nvPicPr>
                      <p:cNvPr id="0" name="Picture 8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0264" name="Equation" r:id="rId32" imgW="253780" imgH="203024" progId="Equation.3">
                  <p:embed/>
                </p:oleObj>
              </mc:Choice>
              <mc:Fallback>
                <p:oleObj name="Equation" r:id="rId32" imgW="253780" imgH="203024" progId="Equation.3">
                  <p:embed/>
                  <p:pic>
                    <p:nvPicPr>
                      <p:cNvPr id="0" name="Picture 8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0265" name="Equation" r:id="rId33" imgW="1117600" imgH="228600" progId="Equation.3">
                  <p:embed/>
                </p:oleObj>
              </mc:Choice>
              <mc:Fallback>
                <p:oleObj name="Equation" r:id="rId33" imgW="1117600" imgH="228600" progId="Equation.3">
                  <p:embed/>
                  <p:pic>
                    <p:nvPicPr>
                      <p:cNvPr id="0" name="Picture 8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40266" name="Equation" r:id="rId34" imgW="152334" imgH="190417" progId="Equation.3">
                  <p:embed/>
                </p:oleObj>
              </mc:Choice>
              <mc:Fallback>
                <p:oleObj name="Equation" r:id="rId34" imgW="152334" imgH="190417" progId="Equation.3">
                  <p:embed/>
                  <p:pic>
                    <p:nvPicPr>
                      <p:cNvPr id="0" name="Picture 9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40267" name="Equation" r:id="rId35" imgW="1562100" imgH="228600" progId="Equation.3">
                  <p:embed/>
                </p:oleObj>
              </mc:Choice>
              <mc:Fallback>
                <p:oleObj name="Equation" r:id="rId35" imgW="1562100" imgH="228600" progId="Equation.3">
                  <p:embed/>
                  <p:pic>
                    <p:nvPicPr>
                      <p:cNvPr id="0" name="Picture 9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40268" name="Equation" r:id="rId36" imgW="787058" imgH="215806" progId="Equation.3">
                  <p:embed/>
                </p:oleObj>
              </mc:Choice>
              <mc:Fallback>
                <p:oleObj name="Equation" r:id="rId36" imgW="787058" imgH="215806" progId="Equation.3">
                  <p:embed/>
                  <p:pic>
                    <p:nvPicPr>
                      <p:cNvPr id="0" name="Picture 9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40269" name="Equation" r:id="rId37" imgW="253780" imgH="203024" progId="Equation.3">
                  <p:embed/>
                </p:oleObj>
              </mc:Choice>
              <mc:Fallback>
                <p:oleObj name="Equation" r:id="rId37" imgW="253780" imgH="203024" progId="Equation.3">
                  <p:embed/>
                  <p:pic>
                    <p:nvPicPr>
                      <p:cNvPr id="0" name="Picture 9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40270" name="Equation" r:id="rId38" imgW="1117600" imgH="228600" progId="Equation.3">
                  <p:embed/>
                </p:oleObj>
              </mc:Choice>
              <mc:Fallback>
                <p:oleObj name="Equation" r:id="rId38" imgW="1117600" imgH="228600" progId="Equation.3">
                  <p:embed/>
                  <p:pic>
                    <p:nvPicPr>
                      <p:cNvPr id="0" name="Picture 9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40271" name="Equation" r:id="rId39" imgW="152334" imgH="190417" progId="Equation.3">
                  <p:embed/>
                </p:oleObj>
              </mc:Choice>
              <mc:Fallback>
                <p:oleObj name="Equation" r:id="rId39" imgW="152334" imgH="190417" progId="Equation.3">
                  <p:embed/>
                  <p:pic>
                    <p:nvPicPr>
                      <p:cNvPr id="0" name="Picture 9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40272" name="Equation" r:id="rId40" imgW="1562100" imgH="228600" progId="Equation.3">
                  <p:embed/>
                </p:oleObj>
              </mc:Choice>
              <mc:Fallback>
                <p:oleObj name="Equation" r:id="rId40" imgW="1562100" imgH="228600" progId="Equation.3">
                  <p:embed/>
                  <p:pic>
                    <p:nvPicPr>
                      <p:cNvPr id="0" name="Picture 90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40273" name="Equation" r:id="rId41" imgW="787058" imgH="215806" progId="Equation.3">
                  <p:embed/>
                </p:oleObj>
              </mc:Choice>
              <mc:Fallback>
                <p:oleObj name="Equation" r:id="rId41" imgW="787058" imgH="215806" progId="Equation.3">
                  <p:embed/>
                  <p:pic>
                    <p:nvPicPr>
                      <p:cNvPr id="0" name="Picture 9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40274" name="Equation" r:id="rId42" imgW="253780" imgH="203024" progId="Equation.3">
                  <p:embed/>
                </p:oleObj>
              </mc:Choice>
              <mc:Fallback>
                <p:oleObj name="Equation" r:id="rId42" imgW="253780" imgH="203024" progId="Equation.3">
                  <p:embed/>
                  <p:pic>
                    <p:nvPicPr>
                      <p:cNvPr id="0" name="Picture 9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40275" name="Equation" r:id="rId43" imgW="1117600" imgH="228600" progId="Equation.3">
                  <p:embed/>
                </p:oleObj>
              </mc:Choice>
              <mc:Fallback>
                <p:oleObj name="Equation" r:id="rId43" imgW="1117600" imgH="228600" progId="Equation.3">
                  <p:embed/>
                  <p:pic>
                    <p:nvPicPr>
                      <p:cNvPr id="0" name="Picture 9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40276" name="Equation" r:id="rId44" imgW="152334" imgH="190417" progId="Equation.3">
                  <p:embed/>
                </p:oleObj>
              </mc:Choice>
              <mc:Fallback>
                <p:oleObj name="Equation" r:id="rId44" imgW="152334" imgH="190417" progId="Equation.3">
                  <p:embed/>
                  <p:pic>
                    <p:nvPicPr>
                      <p:cNvPr id="0" name="Picture 9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40277" name="Equation" r:id="rId45" imgW="1562100" imgH="228600" progId="Equation.3">
                  <p:embed/>
                </p:oleObj>
              </mc:Choice>
              <mc:Fallback>
                <p:oleObj name="Equation" r:id="rId45" imgW="1562100" imgH="228600" progId="Equation.3">
                  <p:embed/>
                  <p:pic>
                    <p:nvPicPr>
                      <p:cNvPr id="0" name="Picture 9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2345" name="Equation" r:id="rId4" imgW="787058" imgH="215806" progId="Equation.3">
                  <p:embed/>
                </p:oleObj>
              </mc:Choice>
              <mc:Fallback>
                <p:oleObj name="Equation" r:id="rId4" imgW="787058" imgH="215806" progId="Equation.3">
                  <p:embed/>
                  <p:pic>
                    <p:nvPicPr>
                      <p:cNvPr id="0" name="Picture 9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2346" name="Equation" r:id="rId6" imgW="253780" imgH="203024" progId="Equation.3">
                  <p:embed/>
                </p:oleObj>
              </mc:Choice>
              <mc:Fallback>
                <p:oleObj name="Equation" r:id="rId6" imgW="253780" imgH="203024" progId="Equation.3">
                  <p:embed/>
                  <p:pic>
                    <p:nvPicPr>
                      <p:cNvPr id="0" name="Picture 9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2347" name="Equation" r:id="rId9" imgW="1117600" imgH="228600" progId="Equation.3">
                  <p:embed/>
                </p:oleObj>
              </mc:Choice>
              <mc:Fallback>
                <p:oleObj name="Equation" r:id="rId9" imgW="1117600" imgH="228600" progId="Equation.3">
                  <p:embed/>
                  <p:pic>
                    <p:nvPicPr>
                      <p:cNvPr id="0" name="Picture 9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2348" name="Equation" r:id="rId11" imgW="152334" imgH="190417" progId="Equation.3">
                  <p:embed/>
                </p:oleObj>
              </mc:Choice>
              <mc:Fallback>
                <p:oleObj name="Equation" r:id="rId11" imgW="152334" imgH="190417" progId="Equation.3">
                  <p:embed/>
                  <p:pic>
                    <p:nvPicPr>
                      <p:cNvPr id="0" name="Picture 9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2349" name="Equation" r:id="rId14" imgW="1562100" imgH="228600" progId="Equation.3">
                  <p:embed/>
                </p:oleObj>
              </mc:Choice>
              <mc:Fallback>
                <p:oleObj name="Equation" r:id="rId14" imgW="1562100" imgH="228600" progId="Equation.3">
                  <p:embed/>
                  <p:pic>
                    <p:nvPicPr>
                      <p:cNvPr id="0" name="Picture 9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2350" name="Equation" r:id="rId16" imgW="787058" imgH="215806" progId="Equation.3">
                  <p:embed/>
                </p:oleObj>
              </mc:Choice>
              <mc:Fallback>
                <p:oleObj name="Equation" r:id="rId16" imgW="787058" imgH="215806" progId="Equation.3">
                  <p:embed/>
                  <p:pic>
                    <p:nvPicPr>
                      <p:cNvPr id="0" name="Picture 9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2351" name="Equation" r:id="rId17" imgW="253780" imgH="203024" progId="Equation.3">
                  <p:embed/>
                </p:oleObj>
              </mc:Choice>
              <mc:Fallback>
                <p:oleObj name="Equation" r:id="rId17" imgW="253780" imgH="203024" progId="Equation.3">
                  <p:embed/>
                  <p:pic>
                    <p:nvPicPr>
                      <p:cNvPr id="0" name="Picture 9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2352" name="Equation" r:id="rId18" imgW="1117600" imgH="228600" progId="Equation.3">
                  <p:embed/>
                </p:oleObj>
              </mc:Choice>
              <mc:Fallback>
                <p:oleObj name="Equation" r:id="rId18" imgW="1117600" imgH="228600" progId="Equation.3">
                  <p:embed/>
                  <p:pic>
                    <p:nvPicPr>
                      <p:cNvPr id="0" name="Picture 9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2353" name="Equation" r:id="rId19" imgW="152334" imgH="190417" progId="Equation.3">
                  <p:embed/>
                </p:oleObj>
              </mc:Choice>
              <mc:Fallback>
                <p:oleObj name="Equation" r:id="rId19" imgW="152334" imgH="190417" progId="Equation.3">
                  <p:embed/>
                  <p:pic>
                    <p:nvPicPr>
                      <p:cNvPr id="0" name="Picture 9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2354" name="Equation" r:id="rId20" imgW="1562100" imgH="228600" progId="Equation.3">
                  <p:embed/>
                </p:oleObj>
              </mc:Choice>
              <mc:Fallback>
                <p:oleObj name="Equation" r:id="rId20" imgW="1562100" imgH="228600" progId="Equation.3">
                  <p:embed/>
                  <p:pic>
                    <p:nvPicPr>
                      <p:cNvPr id="0" name="Picture 9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2355" name="Equation" r:id="rId21" imgW="787058" imgH="215806" progId="Equation.3">
                  <p:embed/>
                </p:oleObj>
              </mc:Choice>
              <mc:Fallback>
                <p:oleObj name="Equation" r:id="rId21" imgW="787058" imgH="215806" progId="Equation.3">
                  <p:embed/>
                  <p:pic>
                    <p:nvPicPr>
                      <p:cNvPr id="0" name="Picture 9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2356" name="Equation" r:id="rId22" imgW="253780" imgH="203024" progId="Equation.3">
                  <p:embed/>
                </p:oleObj>
              </mc:Choice>
              <mc:Fallback>
                <p:oleObj name="Equation" r:id="rId22" imgW="253780" imgH="203024" progId="Equation.3">
                  <p:embed/>
                  <p:pic>
                    <p:nvPicPr>
                      <p:cNvPr id="0" name="Picture 9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2357" name="Equation" r:id="rId23" imgW="1117600" imgH="228600" progId="Equation.3">
                  <p:embed/>
                </p:oleObj>
              </mc:Choice>
              <mc:Fallback>
                <p:oleObj name="Equation" r:id="rId23" imgW="1117600" imgH="228600" progId="Equation.3">
                  <p:embed/>
                  <p:pic>
                    <p:nvPicPr>
                      <p:cNvPr id="0" name="Picture 9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2358" name="Equation" r:id="rId24" imgW="152334" imgH="190417" progId="Equation.3">
                  <p:embed/>
                </p:oleObj>
              </mc:Choice>
              <mc:Fallback>
                <p:oleObj name="Equation" r:id="rId24" imgW="152334" imgH="190417" progId="Equation.3">
                  <p:embed/>
                  <p:pic>
                    <p:nvPicPr>
                      <p:cNvPr id="0" name="Picture 9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2359" name="Equation" r:id="rId25" imgW="1562100" imgH="228600" progId="Equation.3">
                  <p:embed/>
                </p:oleObj>
              </mc:Choice>
              <mc:Fallback>
                <p:oleObj name="Equation" r:id="rId25" imgW="1562100" imgH="228600" progId="Equation.3">
                  <p:embed/>
                  <p:pic>
                    <p:nvPicPr>
                      <p:cNvPr id="0" name="Picture 9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2360" name="Equation" r:id="rId26" imgW="787058" imgH="215806" progId="Equation.3">
                  <p:embed/>
                </p:oleObj>
              </mc:Choice>
              <mc:Fallback>
                <p:oleObj name="Equation" r:id="rId26" imgW="787058" imgH="215806" progId="Equation.3">
                  <p:embed/>
                  <p:pic>
                    <p:nvPicPr>
                      <p:cNvPr id="0" name="Picture 9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2361" name="Equation" r:id="rId27" imgW="253780" imgH="203024" progId="Equation.3">
                  <p:embed/>
                </p:oleObj>
              </mc:Choice>
              <mc:Fallback>
                <p:oleObj name="Equation" r:id="rId27" imgW="253780" imgH="203024" progId="Equation.3">
                  <p:embed/>
                  <p:pic>
                    <p:nvPicPr>
                      <p:cNvPr id="0" name="Picture 9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2362" name="Equation" r:id="rId28" imgW="1117600" imgH="228600" progId="Equation.3">
                  <p:embed/>
                </p:oleObj>
              </mc:Choice>
              <mc:Fallback>
                <p:oleObj name="Equation" r:id="rId28" imgW="1117600" imgH="228600" progId="Equation.3">
                  <p:embed/>
                  <p:pic>
                    <p:nvPicPr>
                      <p:cNvPr id="0" name="Picture 9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2363" name="Equation" r:id="rId29" imgW="152334" imgH="190417" progId="Equation.3">
                  <p:embed/>
                </p:oleObj>
              </mc:Choice>
              <mc:Fallback>
                <p:oleObj name="Equation" r:id="rId29" imgW="152334" imgH="190417" progId="Equation.3">
                  <p:embed/>
                  <p:pic>
                    <p:nvPicPr>
                      <p:cNvPr id="0" name="Picture 9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2364" name="Equation" r:id="rId30" imgW="1562100" imgH="228600" progId="Equation.3">
                  <p:embed/>
                </p:oleObj>
              </mc:Choice>
              <mc:Fallback>
                <p:oleObj name="Equation" r:id="rId30" imgW="1562100" imgH="228600" progId="Equation.3">
                  <p:embed/>
                  <p:pic>
                    <p:nvPicPr>
                      <p:cNvPr id="0" name="Picture 9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2365" name="Equation" r:id="rId31" imgW="787058" imgH="215806" progId="Equation.3">
                  <p:embed/>
                </p:oleObj>
              </mc:Choice>
              <mc:Fallback>
                <p:oleObj name="Equation" r:id="rId31" imgW="787058" imgH="215806" progId="Equation.3">
                  <p:embed/>
                  <p:pic>
                    <p:nvPicPr>
                      <p:cNvPr id="0" name="Picture 9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2366" name="Equation" r:id="rId32" imgW="253780" imgH="203024" progId="Equation.3">
                  <p:embed/>
                </p:oleObj>
              </mc:Choice>
              <mc:Fallback>
                <p:oleObj name="Equation" r:id="rId32" imgW="253780" imgH="203024" progId="Equation.3">
                  <p:embed/>
                  <p:pic>
                    <p:nvPicPr>
                      <p:cNvPr id="0" name="Picture 9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2367" name="Equation" r:id="rId33" imgW="1117600" imgH="228600" progId="Equation.3">
                  <p:embed/>
                </p:oleObj>
              </mc:Choice>
              <mc:Fallback>
                <p:oleObj name="Equation" r:id="rId33" imgW="1117600" imgH="228600" progId="Equation.3">
                  <p:embed/>
                  <p:pic>
                    <p:nvPicPr>
                      <p:cNvPr id="0" name="Picture 9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9232" name="Equation" r:id="rId34" imgW="152334" imgH="190417" progId="Equation.3">
                  <p:embed/>
                </p:oleObj>
              </mc:Choice>
              <mc:Fallback>
                <p:oleObj name="Equation" r:id="rId34" imgW="152334" imgH="190417" progId="Equation.3">
                  <p:embed/>
                  <p:pic>
                    <p:nvPicPr>
                      <p:cNvPr id="0" name="Picture 9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9233" name="Equation" r:id="rId35" imgW="1562100" imgH="228600" progId="Equation.3">
                  <p:embed/>
                </p:oleObj>
              </mc:Choice>
              <mc:Fallback>
                <p:oleObj name="Equation" r:id="rId35" imgW="1562100" imgH="228600" progId="Equation.3">
                  <p:embed/>
                  <p:pic>
                    <p:nvPicPr>
                      <p:cNvPr id="0" name="Picture 9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9234" name="Equation" r:id="rId36" imgW="787058" imgH="215806" progId="Equation.3">
                  <p:embed/>
                </p:oleObj>
              </mc:Choice>
              <mc:Fallback>
                <p:oleObj name="Equation" r:id="rId36" imgW="787058" imgH="215806" progId="Equation.3">
                  <p:embed/>
                  <p:pic>
                    <p:nvPicPr>
                      <p:cNvPr id="0" name="Picture 9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9235" name="Equation" r:id="rId37" imgW="253780" imgH="203024" progId="Equation.3">
                  <p:embed/>
                </p:oleObj>
              </mc:Choice>
              <mc:Fallback>
                <p:oleObj name="Equation" r:id="rId37" imgW="253780" imgH="203024" progId="Equation.3">
                  <p:embed/>
                  <p:pic>
                    <p:nvPicPr>
                      <p:cNvPr id="0" name="Picture 9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9236" name="Equation" r:id="rId38" imgW="1117600" imgH="228600" progId="Equation.3">
                  <p:embed/>
                </p:oleObj>
              </mc:Choice>
              <mc:Fallback>
                <p:oleObj name="Equation" r:id="rId38" imgW="1117600" imgH="228600" progId="Equation.3">
                  <p:embed/>
                  <p:pic>
                    <p:nvPicPr>
                      <p:cNvPr id="0" name="Picture 9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9237" name="Equation" r:id="rId39" imgW="152334" imgH="190417" progId="Equation.3">
                  <p:embed/>
                </p:oleObj>
              </mc:Choice>
              <mc:Fallback>
                <p:oleObj name="Equation" r:id="rId39" imgW="152334" imgH="190417" progId="Equation.3">
                  <p:embed/>
                  <p:pic>
                    <p:nvPicPr>
                      <p:cNvPr id="0" name="Picture 9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9238" name="Equation" r:id="rId40" imgW="1562100" imgH="228600" progId="Equation.3">
                  <p:embed/>
                </p:oleObj>
              </mc:Choice>
              <mc:Fallback>
                <p:oleObj name="Equation" r:id="rId40" imgW="1562100" imgH="228600" progId="Equation.3">
                  <p:embed/>
                  <p:pic>
                    <p:nvPicPr>
                      <p:cNvPr id="0" name="Picture 9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9239" name="Equation" r:id="rId41" imgW="787058" imgH="215806" progId="Equation.3">
                  <p:embed/>
                </p:oleObj>
              </mc:Choice>
              <mc:Fallback>
                <p:oleObj name="Equation" r:id="rId41" imgW="787058" imgH="215806" progId="Equation.3">
                  <p:embed/>
                  <p:pic>
                    <p:nvPicPr>
                      <p:cNvPr id="0" name="Picture 9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9240" name="Equation" r:id="rId42" imgW="253780" imgH="203024" progId="Equation.3">
                  <p:embed/>
                </p:oleObj>
              </mc:Choice>
              <mc:Fallback>
                <p:oleObj name="Equation" r:id="rId42" imgW="253780" imgH="203024" progId="Equation.3">
                  <p:embed/>
                  <p:pic>
                    <p:nvPicPr>
                      <p:cNvPr id="0" name="Picture 9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9241" name="Equation" r:id="rId43" imgW="1117600" imgH="228600" progId="Equation.3">
                  <p:embed/>
                </p:oleObj>
              </mc:Choice>
              <mc:Fallback>
                <p:oleObj name="Equation" r:id="rId43" imgW="1117600" imgH="228600" progId="Equation.3">
                  <p:embed/>
                  <p:pic>
                    <p:nvPicPr>
                      <p:cNvPr id="0" name="Picture 9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9242" name="Equation" r:id="rId44" imgW="152334" imgH="190417" progId="Equation.3">
                  <p:embed/>
                </p:oleObj>
              </mc:Choice>
              <mc:Fallback>
                <p:oleObj name="Equation" r:id="rId44" imgW="152334" imgH="190417" progId="Equation.3">
                  <p:embed/>
                  <p:pic>
                    <p:nvPicPr>
                      <p:cNvPr id="0" name="Picture 9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9243" name="Equation" r:id="rId45" imgW="1562100" imgH="228600" progId="Equation.3">
                  <p:embed/>
                </p:oleObj>
              </mc:Choice>
              <mc:Fallback>
                <p:oleObj name="Equation" r:id="rId45" imgW="1562100" imgH="228600" progId="Equation.3">
                  <p:embed/>
                  <p:pic>
                    <p:nvPicPr>
                      <p:cNvPr id="0" name="Picture 9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6"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478" name="Equation" r:id="rId4" imgW="787058" imgH="215806" progId="Equation.3">
                  <p:embed/>
                </p:oleObj>
              </mc:Choice>
              <mc:Fallback>
                <p:oleObj name="Equation" r:id="rId4" imgW="787058" imgH="215806" progId="Equation.3">
                  <p:embed/>
                  <p:pic>
                    <p:nvPicPr>
                      <p:cNvPr id="0" name="Picture 2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479" name="Equation" r:id="rId6" imgW="253780" imgH="203024" progId="Equation.3">
                  <p:embed/>
                </p:oleObj>
              </mc:Choice>
              <mc:Fallback>
                <p:oleObj name="Equation" r:id="rId6" imgW="253780" imgH="203024" progId="Equation.3">
                  <p:embed/>
                  <p:pic>
                    <p:nvPicPr>
                      <p:cNvPr id="0" name="Picture 2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480" name="Equation" r:id="rId9" imgW="1117600" imgH="228600" progId="Equation.3">
                  <p:embed/>
                </p:oleObj>
              </mc:Choice>
              <mc:Fallback>
                <p:oleObj name="Equation" r:id="rId9" imgW="1117600" imgH="228600" progId="Equation.3">
                  <p:embed/>
                  <p:pic>
                    <p:nvPicPr>
                      <p:cNvPr id="0" name="Picture 2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481" name="Equation" r:id="rId11" imgW="152334" imgH="190417" progId="Equation.3">
                  <p:embed/>
                </p:oleObj>
              </mc:Choice>
              <mc:Fallback>
                <p:oleObj name="Equation" r:id="rId11" imgW="152334" imgH="190417" progId="Equation.3">
                  <p:embed/>
                  <p:pic>
                    <p:nvPicPr>
                      <p:cNvPr id="0" name="Picture 2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482" name="Equation" r:id="rId14" imgW="1562100" imgH="228600" progId="Equation.3">
                  <p:embed/>
                </p:oleObj>
              </mc:Choice>
              <mc:Fallback>
                <p:oleObj name="Equation" r:id="rId14" imgW="1562100" imgH="228600" progId="Equation.3">
                  <p:embed/>
                  <p:pic>
                    <p:nvPicPr>
                      <p:cNvPr id="0" name="Picture 2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483" name="Equation" r:id="rId16" imgW="787058" imgH="215806" progId="Equation.3">
                  <p:embed/>
                </p:oleObj>
              </mc:Choice>
              <mc:Fallback>
                <p:oleObj name="Equation" r:id="rId16" imgW="787058" imgH="215806" progId="Equation.3">
                  <p:embed/>
                  <p:pic>
                    <p:nvPicPr>
                      <p:cNvPr id="0" name="Picture 2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484" name="Equation" r:id="rId17" imgW="253780" imgH="203024" progId="Equation.3">
                  <p:embed/>
                </p:oleObj>
              </mc:Choice>
              <mc:Fallback>
                <p:oleObj name="Equation" r:id="rId17" imgW="253780" imgH="203024" progId="Equation.3">
                  <p:embed/>
                  <p:pic>
                    <p:nvPicPr>
                      <p:cNvPr id="0" name="Picture 2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485" name="Equation" r:id="rId18" imgW="1117600" imgH="228600" progId="Equation.3">
                  <p:embed/>
                </p:oleObj>
              </mc:Choice>
              <mc:Fallback>
                <p:oleObj name="Equation" r:id="rId18" imgW="1117600" imgH="228600" progId="Equation.3">
                  <p:embed/>
                  <p:pic>
                    <p:nvPicPr>
                      <p:cNvPr id="0" name="Picture 2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486" name="Equation" r:id="rId19" imgW="152334" imgH="190417" progId="Equation.3">
                  <p:embed/>
                </p:oleObj>
              </mc:Choice>
              <mc:Fallback>
                <p:oleObj name="Equation" r:id="rId19" imgW="152334" imgH="190417" progId="Equation.3">
                  <p:embed/>
                  <p:pic>
                    <p:nvPicPr>
                      <p:cNvPr id="0" name="Picture 2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487" name="Equation" r:id="rId20" imgW="1562100" imgH="228600" progId="Equation.3">
                  <p:embed/>
                </p:oleObj>
              </mc:Choice>
              <mc:Fallback>
                <p:oleObj name="Equation" r:id="rId20" imgW="1562100" imgH="228600" progId="Equation.3">
                  <p:embed/>
                  <p:pic>
                    <p:nvPicPr>
                      <p:cNvPr id="0" name="Picture 2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488" name="Equation" r:id="rId21" imgW="787058" imgH="215806" progId="Equation.3">
                  <p:embed/>
                </p:oleObj>
              </mc:Choice>
              <mc:Fallback>
                <p:oleObj name="Equation" r:id="rId21" imgW="787058" imgH="215806" progId="Equation.3">
                  <p:embed/>
                  <p:pic>
                    <p:nvPicPr>
                      <p:cNvPr id="0" name="Picture 2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489" name="Equation" r:id="rId22" imgW="253780" imgH="203024" progId="Equation.3">
                  <p:embed/>
                </p:oleObj>
              </mc:Choice>
              <mc:Fallback>
                <p:oleObj name="Equation" r:id="rId22" imgW="253780" imgH="203024" progId="Equation.3">
                  <p:embed/>
                  <p:pic>
                    <p:nvPicPr>
                      <p:cNvPr id="0" name="Picture 2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490" name="Equation" r:id="rId23" imgW="1117600" imgH="228600" progId="Equation.3">
                  <p:embed/>
                </p:oleObj>
              </mc:Choice>
              <mc:Fallback>
                <p:oleObj name="Equation" r:id="rId23" imgW="1117600" imgH="228600" progId="Equation.3">
                  <p:embed/>
                  <p:pic>
                    <p:nvPicPr>
                      <p:cNvPr id="0" name="Picture 3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491" name="Equation" r:id="rId24" imgW="152334" imgH="190417" progId="Equation.3">
                  <p:embed/>
                </p:oleObj>
              </mc:Choice>
              <mc:Fallback>
                <p:oleObj name="Equation" r:id="rId24" imgW="152334" imgH="190417" progId="Equation.3">
                  <p:embed/>
                  <p:pic>
                    <p:nvPicPr>
                      <p:cNvPr id="0" name="Picture 3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492" name="Equation" r:id="rId25" imgW="1562100" imgH="228600" progId="Equation.3">
                  <p:embed/>
                </p:oleObj>
              </mc:Choice>
              <mc:Fallback>
                <p:oleObj name="Equation" r:id="rId25" imgW="1562100" imgH="228600" progId="Equation.3">
                  <p:embed/>
                  <p:pic>
                    <p:nvPicPr>
                      <p:cNvPr id="0" name="Picture 3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493" name="Equation" r:id="rId26" imgW="787058" imgH="215806" progId="Equation.3">
                  <p:embed/>
                </p:oleObj>
              </mc:Choice>
              <mc:Fallback>
                <p:oleObj name="Equation" r:id="rId26" imgW="787058" imgH="215806" progId="Equation.3">
                  <p:embed/>
                  <p:pic>
                    <p:nvPicPr>
                      <p:cNvPr id="0" name="Picture 3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494" name="Equation" r:id="rId27" imgW="253780" imgH="203024" progId="Equation.3">
                  <p:embed/>
                </p:oleObj>
              </mc:Choice>
              <mc:Fallback>
                <p:oleObj name="Equation" r:id="rId27" imgW="253780" imgH="203024" progId="Equation.3">
                  <p:embed/>
                  <p:pic>
                    <p:nvPicPr>
                      <p:cNvPr id="0" name="Picture 3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495" name="Equation" r:id="rId28" imgW="1117600" imgH="228600" progId="Equation.3">
                  <p:embed/>
                </p:oleObj>
              </mc:Choice>
              <mc:Fallback>
                <p:oleObj name="Equation" r:id="rId28" imgW="1117600" imgH="228600" progId="Equation.3">
                  <p:embed/>
                  <p:pic>
                    <p:nvPicPr>
                      <p:cNvPr id="0" name="Picture 3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496" name="Equation" r:id="rId29" imgW="152334" imgH="190417" progId="Equation.3">
                  <p:embed/>
                </p:oleObj>
              </mc:Choice>
              <mc:Fallback>
                <p:oleObj name="Equation" r:id="rId29" imgW="152334" imgH="190417" progId="Equation.3">
                  <p:embed/>
                  <p:pic>
                    <p:nvPicPr>
                      <p:cNvPr id="0" name="Picture 3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497" name="Equation" r:id="rId30" imgW="1562100" imgH="228600" progId="Equation.3">
                  <p:embed/>
                </p:oleObj>
              </mc:Choice>
              <mc:Fallback>
                <p:oleObj name="Equation" r:id="rId30" imgW="1562100" imgH="228600" progId="Equation.3">
                  <p:embed/>
                  <p:pic>
                    <p:nvPicPr>
                      <p:cNvPr id="0" name="Picture 3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498" name="Equation" r:id="rId31" imgW="787058" imgH="215806" progId="Equation.3">
                  <p:embed/>
                </p:oleObj>
              </mc:Choice>
              <mc:Fallback>
                <p:oleObj name="Equation" r:id="rId31" imgW="787058" imgH="215806" progId="Equation.3">
                  <p:embed/>
                  <p:pic>
                    <p:nvPicPr>
                      <p:cNvPr id="0" name="Picture 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499" name="Equation" r:id="rId32" imgW="253780" imgH="203024" progId="Equation.3">
                  <p:embed/>
                </p:oleObj>
              </mc:Choice>
              <mc:Fallback>
                <p:oleObj name="Equation" r:id="rId32" imgW="253780" imgH="203024" progId="Equation.3">
                  <p:embed/>
                  <p:pic>
                    <p:nvPicPr>
                      <p:cNvPr id="0" name="Picture 3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500" name="Equation" r:id="rId33" imgW="1117600" imgH="228600" progId="Equation.3">
                  <p:embed/>
                </p:oleObj>
              </mc:Choice>
              <mc:Fallback>
                <p:oleObj name="Equation" r:id="rId33" imgW="1117600" imgH="228600" progId="Equation.3">
                  <p:embed/>
                  <p:pic>
                    <p:nvPicPr>
                      <p:cNvPr id="0" name="Picture 3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501" name="Equation" r:id="rId34" imgW="152334" imgH="190417" progId="Equation.3">
                  <p:embed/>
                </p:oleObj>
              </mc:Choice>
              <mc:Fallback>
                <p:oleObj name="Equation" r:id="rId34" imgW="152334" imgH="190417" progId="Equation.3">
                  <p:embed/>
                  <p:pic>
                    <p:nvPicPr>
                      <p:cNvPr id="0" name="Picture 3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502" name="Equation" r:id="rId35" imgW="1562100" imgH="228600" progId="Equation.3">
                  <p:embed/>
                </p:oleObj>
              </mc:Choice>
              <mc:Fallback>
                <p:oleObj name="Equation" r:id="rId35" imgW="1562100" imgH="228600" progId="Equation.3">
                  <p:embed/>
                  <p:pic>
                    <p:nvPicPr>
                      <p:cNvPr id="0" name="Picture 3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503" name="Equation" r:id="rId36" imgW="787058" imgH="215806" progId="Equation.3">
                  <p:embed/>
                </p:oleObj>
              </mc:Choice>
              <mc:Fallback>
                <p:oleObj name="Equation" r:id="rId36" imgW="787058" imgH="215806" progId="Equation.3">
                  <p:embed/>
                  <p:pic>
                    <p:nvPicPr>
                      <p:cNvPr id="0" name="Picture 3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504" name="Equation" r:id="rId37" imgW="253780" imgH="203024" progId="Equation.3">
                  <p:embed/>
                </p:oleObj>
              </mc:Choice>
              <mc:Fallback>
                <p:oleObj name="Equation" r:id="rId37" imgW="253780" imgH="203024" progId="Equation.3">
                  <p:embed/>
                  <p:pic>
                    <p:nvPicPr>
                      <p:cNvPr id="0" name="Picture 3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4505" name="Equation" r:id="rId38" imgW="1117600" imgH="228600" progId="Equation.3">
                  <p:embed/>
                </p:oleObj>
              </mc:Choice>
              <mc:Fallback>
                <p:oleObj name="Equation" r:id="rId38" imgW="1117600" imgH="228600" progId="Equation.3">
                  <p:embed/>
                  <p:pic>
                    <p:nvPicPr>
                      <p:cNvPr id="0" name="Picture 3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4506" name="Equation" r:id="rId39" imgW="152334" imgH="190417" progId="Equation.3">
                  <p:embed/>
                </p:oleObj>
              </mc:Choice>
              <mc:Fallback>
                <p:oleObj name="Equation" r:id="rId39" imgW="152334" imgH="190417" progId="Equation.3">
                  <p:embed/>
                  <p:pic>
                    <p:nvPicPr>
                      <p:cNvPr id="0" name="Picture 3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4507" name="Equation" r:id="rId40" imgW="1562100" imgH="228600" progId="Equation.3">
                  <p:embed/>
                </p:oleObj>
              </mc:Choice>
              <mc:Fallback>
                <p:oleObj name="Equation" r:id="rId40" imgW="1562100" imgH="228600" progId="Equation.3">
                  <p:embed/>
                  <p:pic>
                    <p:nvPicPr>
                      <p:cNvPr id="0" name="Picture 3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4508" name="Equation" r:id="rId41" imgW="787058" imgH="215806" progId="Equation.3">
                  <p:embed/>
                </p:oleObj>
              </mc:Choice>
              <mc:Fallback>
                <p:oleObj name="Equation" r:id="rId41" imgW="787058" imgH="215806" progId="Equation.3">
                  <p:embed/>
                  <p:pic>
                    <p:nvPicPr>
                      <p:cNvPr id="0" name="Picture 3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4509" name="Equation" r:id="rId42" imgW="253780" imgH="203024" progId="Equation.3">
                  <p:embed/>
                </p:oleObj>
              </mc:Choice>
              <mc:Fallback>
                <p:oleObj name="Equation" r:id="rId42" imgW="253780" imgH="203024" progId="Equation.3">
                  <p:embed/>
                  <p:pic>
                    <p:nvPicPr>
                      <p:cNvPr id="0" name="Picture 3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4510" name="Equation" r:id="rId43" imgW="1117600" imgH="228600" progId="Equation.3">
                  <p:embed/>
                </p:oleObj>
              </mc:Choice>
              <mc:Fallback>
                <p:oleObj name="Equation" r:id="rId43" imgW="1117600" imgH="228600" progId="Equation.3">
                  <p:embed/>
                  <p:pic>
                    <p:nvPicPr>
                      <p:cNvPr id="0" name="Picture 3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4511" name="Equation" r:id="rId44" imgW="152334" imgH="190417" progId="Equation.3">
                  <p:embed/>
                </p:oleObj>
              </mc:Choice>
              <mc:Fallback>
                <p:oleObj name="Equation" r:id="rId44" imgW="152334" imgH="190417" progId="Equation.3">
                  <p:embed/>
                  <p:pic>
                    <p:nvPicPr>
                      <p:cNvPr id="0" name="Picture 3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4512" name="Equation" r:id="rId45" imgW="1562100" imgH="228600" progId="Equation.3">
                  <p:embed/>
                </p:oleObj>
              </mc:Choice>
              <mc:Fallback>
                <p:oleObj name="Equation" r:id="rId45" imgW="1562100" imgH="228600" progId="Equation.3">
                  <p:embed/>
                  <p:pic>
                    <p:nvPicPr>
                      <p:cNvPr id="0" name="Picture 3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343400" y="3094038"/>
          <a:ext cx="953476" cy="335437"/>
        </p:xfrm>
        <a:graphic>
          <a:graphicData uri="http://schemas.openxmlformats.org/presentationml/2006/ole">
            <mc:AlternateContent xmlns:mc="http://schemas.openxmlformats.org/markup-compatibility/2006">
              <mc:Choice xmlns:v="urn:schemas-microsoft-com:vml" Requires="v">
                <p:oleObj spid="_x0000_s474513" name="Equation" r:id="rId47" imgW="685800" imgH="228600" progId="Equation.3">
                  <p:embed/>
                </p:oleObj>
              </mc:Choice>
              <mc:Fallback>
                <p:oleObj name="Equation" r:id="rId47" imgW="685800" imgH="228600" progId="Equation.3">
                  <p:embed/>
                  <p:pic>
                    <p:nvPicPr>
                      <p:cNvPr id="0" name="Picture 323"/>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43400" y="3094038"/>
                        <a:ext cx="953476" cy="33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mc:AlternateContent xmlns:mc="http://schemas.openxmlformats.org/markup-compatibility/2006">
              <mc:Choice xmlns:v="urn:schemas-microsoft-com:vml" Requires="v">
                <p:oleObj spid="_x0000_s474514" name="Equation" r:id="rId49" imgW="660400" imgH="228600" progId="Equation.3">
                  <p:embed/>
                </p:oleObj>
              </mc:Choice>
              <mc:Fallback>
                <p:oleObj name="Equation" r:id="rId49" imgW="660400" imgH="228600" progId="Equation.3">
                  <p:embed/>
                  <p:pic>
                    <p:nvPicPr>
                      <p:cNvPr id="0" name="Picture 324"/>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360557" y="3314701"/>
                        <a:ext cx="91916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62600" y="5791200"/>
            <a:ext cx="263525" cy="336550"/>
          </p:xfrm>
          <a:graphic>
            <a:graphicData uri="http://schemas.openxmlformats.org/presentationml/2006/ole">
              <mc:AlternateContent xmlns:mc="http://schemas.openxmlformats.org/markup-compatibility/2006">
                <mc:Choice xmlns:v="urn:schemas-microsoft-com:vml" Requires="v">
                  <p:oleObj spid="_x0000_s474515" name="Equation" r:id="rId51" imgW="190500" imgH="228600" progId="Equation.3">
                    <p:embed/>
                  </p:oleObj>
                </mc:Choice>
                <mc:Fallback>
                  <p:oleObj name="Equation" r:id="rId51" imgW="190500" imgH="228600" progId="Equation.3">
                    <p:embed/>
                    <p:pic>
                      <p:nvPicPr>
                        <p:cNvPr id="0" name="Picture 325"/>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62600" y="5791200"/>
                          <a:ext cx="2635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mc:AlternateContent xmlns:mc="http://schemas.openxmlformats.org/markup-compatibility/2006">
                <mc:Choice xmlns:v="urn:schemas-microsoft-com:vml" Requires="v">
                  <p:oleObj spid="_x0000_s474516" name="Equation" r:id="rId53" imgW="190417" imgH="253890" progId="Equation.3">
                    <p:embed/>
                  </p:oleObj>
                </mc:Choice>
                <mc:Fallback>
                  <p:oleObj name="Equation" r:id="rId53" imgW="190417" imgH="253890" progId="Equation.3">
                    <p:embed/>
                    <p:pic>
                      <p:nvPicPr>
                        <p:cNvPr id="0" name="Picture 326"/>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22875" y="5753100"/>
                          <a:ext cx="2635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477" name="Equation" r:id="rId4" imgW="787058" imgH="215806" progId="Equation.3">
                  <p:embed/>
                </p:oleObj>
              </mc:Choice>
              <mc:Fallback>
                <p:oleObj name="Equation" r:id="rId4" imgW="787058" imgH="215806" progId="Equation.3">
                  <p:embed/>
                  <p:pic>
                    <p:nvPicPr>
                      <p:cNvPr id="0" name="Picture 2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478" name="Equation" r:id="rId6" imgW="253780" imgH="203024" progId="Equation.3">
                  <p:embed/>
                </p:oleObj>
              </mc:Choice>
              <mc:Fallback>
                <p:oleObj name="Equation" r:id="rId6" imgW="253780" imgH="203024" progId="Equation.3">
                  <p:embed/>
                  <p:pic>
                    <p:nvPicPr>
                      <p:cNvPr id="0" name="Picture 2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479" name="Equation" r:id="rId9" imgW="1117600" imgH="228600" progId="Equation.3">
                  <p:embed/>
                </p:oleObj>
              </mc:Choice>
              <mc:Fallback>
                <p:oleObj name="Equation" r:id="rId9" imgW="1117600" imgH="228600" progId="Equation.3">
                  <p:embed/>
                  <p:pic>
                    <p:nvPicPr>
                      <p:cNvPr id="0" name="Picture 2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480" name="Equation" r:id="rId11" imgW="152334" imgH="190417" progId="Equation.3">
                  <p:embed/>
                </p:oleObj>
              </mc:Choice>
              <mc:Fallback>
                <p:oleObj name="Equation" r:id="rId11" imgW="152334" imgH="190417" progId="Equation.3">
                  <p:embed/>
                  <p:pic>
                    <p:nvPicPr>
                      <p:cNvPr id="0" name="Picture 2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481" name="Equation" r:id="rId14" imgW="1562100" imgH="228600" progId="Equation.3">
                  <p:embed/>
                </p:oleObj>
              </mc:Choice>
              <mc:Fallback>
                <p:oleObj name="Equation" r:id="rId14" imgW="1562100" imgH="228600" progId="Equation.3">
                  <p:embed/>
                  <p:pic>
                    <p:nvPicPr>
                      <p:cNvPr id="0" name="Picture 2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482" name="Equation" r:id="rId16" imgW="787058" imgH="215806" progId="Equation.3">
                  <p:embed/>
                </p:oleObj>
              </mc:Choice>
              <mc:Fallback>
                <p:oleObj name="Equation" r:id="rId16" imgW="787058" imgH="215806" progId="Equation.3">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483" name="Equation" r:id="rId17" imgW="253780" imgH="203024" progId="Equation.3">
                  <p:embed/>
                </p:oleObj>
              </mc:Choice>
              <mc:Fallback>
                <p:oleObj name="Equation" r:id="rId17" imgW="253780" imgH="203024" progId="Equation.3">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484" name="Equation" r:id="rId18" imgW="1117600" imgH="228600" progId="Equation.3">
                  <p:embed/>
                </p:oleObj>
              </mc:Choice>
              <mc:Fallback>
                <p:oleObj name="Equation" r:id="rId18" imgW="1117600" imgH="228600" progId="Equation.3">
                  <p:embed/>
                  <p:pic>
                    <p:nvPicPr>
                      <p:cNvPr id="0" name="Picture 2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485" name="Equation" r:id="rId19" imgW="152334" imgH="190417" progId="Equation.3">
                  <p:embed/>
                </p:oleObj>
              </mc:Choice>
              <mc:Fallback>
                <p:oleObj name="Equation" r:id="rId19" imgW="152334" imgH="190417" progId="Equation.3">
                  <p:embed/>
                  <p:pic>
                    <p:nvPicPr>
                      <p:cNvPr id="0" name="Picture 2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486" name="Equation" r:id="rId20" imgW="1562100" imgH="228600" progId="Equation.3">
                  <p:embed/>
                </p:oleObj>
              </mc:Choice>
              <mc:Fallback>
                <p:oleObj name="Equation" r:id="rId20" imgW="1562100" imgH="228600" progId="Equation.3">
                  <p:embed/>
                  <p:pic>
                    <p:nvPicPr>
                      <p:cNvPr id="0" name="Picture 2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487" name="Equation" r:id="rId21" imgW="787058" imgH="215806" progId="Equation.3">
                  <p:embed/>
                </p:oleObj>
              </mc:Choice>
              <mc:Fallback>
                <p:oleObj name="Equation" r:id="rId21" imgW="787058" imgH="215806" progId="Equation.3">
                  <p:embed/>
                  <p:pic>
                    <p:nvPicPr>
                      <p:cNvPr id="0" name="Picture 2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488" name="Equation" r:id="rId22" imgW="253780" imgH="203024" progId="Equation.3">
                  <p:embed/>
                </p:oleObj>
              </mc:Choice>
              <mc:Fallback>
                <p:oleObj name="Equation" r:id="rId22" imgW="253780" imgH="203024" progId="Equation.3">
                  <p:embed/>
                  <p:pic>
                    <p:nvPicPr>
                      <p:cNvPr id="0" name="Picture 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489" name="Equation" r:id="rId23" imgW="1117600" imgH="228600" progId="Equation.3">
                  <p:embed/>
                </p:oleObj>
              </mc:Choice>
              <mc:Fallback>
                <p:oleObj name="Equation" r:id="rId23" imgW="1117600" imgH="228600" progId="Equation.3">
                  <p:embed/>
                  <p:pic>
                    <p:nvPicPr>
                      <p:cNvPr id="0" name="Picture 2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490" name="Equation" r:id="rId24" imgW="152334" imgH="190417" progId="Equation.3">
                  <p:embed/>
                </p:oleObj>
              </mc:Choice>
              <mc:Fallback>
                <p:oleObj name="Equation" r:id="rId24" imgW="152334" imgH="190417" progId="Equation.3">
                  <p:embed/>
                  <p:pic>
                    <p:nvPicPr>
                      <p:cNvPr id="0" name="Picture 2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491" name="Equation" r:id="rId25" imgW="1562100" imgH="228600" progId="Equation.3">
                  <p:embed/>
                </p:oleObj>
              </mc:Choice>
              <mc:Fallback>
                <p:oleObj name="Equation" r:id="rId25" imgW="1562100" imgH="228600" progId="Equation.3">
                  <p:embed/>
                  <p:pic>
                    <p:nvPicPr>
                      <p:cNvPr id="0" name="Picture 2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492" name="Equation" r:id="rId26" imgW="787058" imgH="215806" progId="Equation.3">
                  <p:embed/>
                </p:oleObj>
              </mc:Choice>
              <mc:Fallback>
                <p:oleObj name="Equation" r:id="rId26" imgW="787058" imgH="215806" progId="Equation.3">
                  <p:embed/>
                  <p:pic>
                    <p:nvPicPr>
                      <p:cNvPr id="0" name="Picture 2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493" name="Equation" r:id="rId27" imgW="253780" imgH="203024" progId="Equation.3">
                  <p:embed/>
                </p:oleObj>
              </mc:Choice>
              <mc:Fallback>
                <p:oleObj name="Equation" r:id="rId27" imgW="253780" imgH="203024" progId="Equation.3">
                  <p:embed/>
                  <p:pic>
                    <p:nvPicPr>
                      <p:cNvPr id="0" name="Picture 2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494" name="Equation" r:id="rId28" imgW="1117600" imgH="228600" progId="Equation.3">
                  <p:embed/>
                </p:oleObj>
              </mc:Choice>
              <mc:Fallback>
                <p:oleObj name="Equation" r:id="rId28" imgW="1117600" imgH="228600" progId="Equation.3">
                  <p:embed/>
                  <p:pic>
                    <p:nvPicPr>
                      <p:cNvPr id="0" name="Picture 2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495" name="Equation" r:id="rId29" imgW="152334" imgH="190417" progId="Equation.3">
                  <p:embed/>
                </p:oleObj>
              </mc:Choice>
              <mc:Fallback>
                <p:oleObj name="Equation" r:id="rId29" imgW="152334" imgH="190417" progId="Equation.3">
                  <p:embed/>
                  <p:pic>
                    <p:nvPicPr>
                      <p:cNvPr id="0" name="Picture 2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496" name="Equation" r:id="rId30" imgW="1562100" imgH="228600" progId="Equation.3">
                  <p:embed/>
                </p:oleObj>
              </mc:Choice>
              <mc:Fallback>
                <p:oleObj name="Equation" r:id="rId30" imgW="1562100" imgH="228600" progId="Equation.3">
                  <p:embed/>
                  <p:pic>
                    <p:nvPicPr>
                      <p:cNvPr id="0" name="Picture 2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497" name="Equation" r:id="rId31" imgW="787058" imgH="215806" progId="Equation.3">
                  <p:embed/>
                </p:oleObj>
              </mc:Choice>
              <mc:Fallback>
                <p:oleObj name="Equation" r:id="rId31" imgW="787058" imgH="215806" progId="Equation.3">
                  <p:embed/>
                  <p:pic>
                    <p:nvPicPr>
                      <p:cNvPr id="0" name="Picture 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498" name="Equation" r:id="rId32" imgW="253780" imgH="203024" progId="Equation.3">
                  <p:embed/>
                </p:oleObj>
              </mc:Choice>
              <mc:Fallback>
                <p:oleObj name="Equation" r:id="rId32" imgW="253780" imgH="203024" progId="Equation.3">
                  <p:embed/>
                  <p:pic>
                    <p:nvPicPr>
                      <p:cNvPr id="0" name="Picture 2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499" name="Equation" r:id="rId33" imgW="1117600" imgH="228600" progId="Equation.3">
                  <p:embed/>
                </p:oleObj>
              </mc:Choice>
              <mc:Fallback>
                <p:oleObj name="Equation" r:id="rId33" imgW="1117600" imgH="228600" progId="Equation.3">
                  <p:embed/>
                  <p:pic>
                    <p:nvPicPr>
                      <p:cNvPr id="0" name="Picture 2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500" name="Equation" r:id="rId34" imgW="152334" imgH="190417" progId="Equation.3">
                  <p:embed/>
                </p:oleObj>
              </mc:Choice>
              <mc:Fallback>
                <p:oleObj name="Equation" r:id="rId34" imgW="152334" imgH="190417" progId="Equation.3">
                  <p:embed/>
                  <p:pic>
                    <p:nvPicPr>
                      <p:cNvPr id="0" name="Picture 2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501" name="Equation" r:id="rId35" imgW="1562100" imgH="228600" progId="Equation.3">
                  <p:embed/>
                </p:oleObj>
              </mc:Choice>
              <mc:Fallback>
                <p:oleObj name="Equation" r:id="rId35" imgW="1562100" imgH="228600" progId="Equation.3">
                  <p:embed/>
                  <p:pic>
                    <p:nvPicPr>
                      <p:cNvPr id="0" name="Picture 2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502" name="Equation" r:id="rId36" imgW="787058" imgH="215806" progId="Equation.3">
                  <p:embed/>
                </p:oleObj>
              </mc:Choice>
              <mc:Fallback>
                <p:oleObj name="Equation" r:id="rId36" imgW="787058" imgH="215806" progId="Equation.3">
                  <p:embed/>
                  <p:pic>
                    <p:nvPicPr>
                      <p:cNvPr id="0" name="Picture 2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503" name="Equation" r:id="rId37" imgW="253780" imgH="203024" progId="Equation.3">
                  <p:embed/>
                </p:oleObj>
              </mc:Choice>
              <mc:Fallback>
                <p:oleObj name="Equation" r:id="rId37" imgW="253780" imgH="203024" progId="Equation.3">
                  <p:embed/>
                  <p:pic>
                    <p:nvPicPr>
                      <p:cNvPr id="0" name="Picture 2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504" name="Equation" r:id="rId38" imgW="1117600" imgH="228600" progId="Equation.3">
                  <p:embed/>
                </p:oleObj>
              </mc:Choice>
              <mc:Fallback>
                <p:oleObj name="Equation" r:id="rId38" imgW="1117600" imgH="228600" progId="Equation.3">
                  <p:embed/>
                  <p:pic>
                    <p:nvPicPr>
                      <p:cNvPr id="0" name="Picture 2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505" name="Equation" r:id="rId39" imgW="152334" imgH="190417" progId="Equation.3">
                  <p:embed/>
                </p:oleObj>
              </mc:Choice>
              <mc:Fallback>
                <p:oleObj name="Equation" r:id="rId39" imgW="152334" imgH="190417" progId="Equation.3">
                  <p:embed/>
                  <p:pic>
                    <p:nvPicPr>
                      <p:cNvPr id="0" name="Picture 2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506" name="Equation" r:id="rId40" imgW="1562100" imgH="228600" progId="Equation.3">
                  <p:embed/>
                </p:oleObj>
              </mc:Choice>
              <mc:Fallback>
                <p:oleObj name="Equation" r:id="rId40" imgW="1562100" imgH="228600" progId="Equation.3">
                  <p:embed/>
                  <p:pic>
                    <p:nvPicPr>
                      <p:cNvPr id="0" name="Picture 2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507" name="Equation" r:id="rId41" imgW="787058" imgH="215806" progId="Equation.3">
                  <p:embed/>
                </p:oleObj>
              </mc:Choice>
              <mc:Fallback>
                <p:oleObj name="Equation" r:id="rId41" imgW="787058" imgH="215806" progId="Equation.3">
                  <p:embed/>
                  <p:pic>
                    <p:nvPicPr>
                      <p:cNvPr id="0" name="Picture 2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508" name="Equation" r:id="rId42" imgW="253780" imgH="203024" progId="Equation.3">
                  <p:embed/>
                </p:oleObj>
              </mc:Choice>
              <mc:Fallback>
                <p:oleObj name="Equation" r:id="rId42" imgW="253780" imgH="203024" progId="Equation.3">
                  <p:embed/>
                  <p:pic>
                    <p:nvPicPr>
                      <p:cNvPr id="0" name="Picture 2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509" name="Equation" r:id="rId43" imgW="1117600" imgH="228600" progId="Equation.3">
                  <p:embed/>
                </p:oleObj>
              </mc:Choice>
              <mc:Fallback>
                <p:oleObj name="Equation" r:id="rId43" imgW="1117600" imgH="228600" progId="Equation.3">
                  <p:embed/>
                  <p:pic>
                    <p:nvPicPr>
                      <p:cNvPr id="0" name="Picture 2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510" name="Equation" r:id="rId44" imgW="152334" imgH="190417" progId="Equation.3">
                  <p:embed/>
                </p:oleObj>
              </mc:Choice>
              <mc:Fallback>
                <p:oleObj name="Equation" r:id="rId44" imgW="152334" imgH="190417" progId="Equation.3">
                  <p:embed/>
                  <p:pic>
                    <p:nvPicPr>
                      <p:cNvPr id="0" name="Picture 2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511" name="Equation" r:id="rId45" imgW="1562100" imgH="228600" progId="Equation.3">
                  <p:embed/>
                </p:oleObj>
              </mc:Choice>
              <mc:Fallback>
                <p:oleObj name="Equation" r:id="rId45" imgW="1562100" imgH="228600" progId="Equation.3">
                  <p:embed/>
                  <p:pic>
                    <p:nvPicPr>
                      <p:cNvPr id="0" name="Picture 2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7" name="Rectangle 266"/>
          <p:cNvSpPr/>
          <p:nvPr/>
        </p:nvSpPr>
        <p:spPr>
          <a:xfrm>
            <a:off x="1052965"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733788"/>
            <a:ext cx="385042" cy="369332"/>
          </a:xfrm>
          <a:prstGeom prst="rect">
            <a:avLst/>
          </a:prstGeom>
          <a:noFill/>
        </p:spPr>
        <p:txBody>
          <a:bodyPr wrap="none" rtlCol="0">
            <a:spAutoFit/>
          </a:bodyPr>
          <a:lstStyle/>
          <a:p>
            <a:r>
              <a:rPr lang="en-US" sz="1800" dirty="0" smtClean="0"/>
              <a:t>x</a:t>
            </a:r>
            <a:r>
              <a:rPr lang="en-US" sz="1800" baseline="-25000" dirty="0" smtClean="0"/>
              <a:t>0</a:t>
            </a:r>
            <a:endParaRPr lang="en-US" sz="1800" baseline="-25000" dirty="0"/>
          </a:p>
        </p:txBody>
      </p:sp>
      <p:sp>
        <p:nvSpPr>
          <p:cNvPr id="14" name="Rectangle 13"/>
          <p:cNvSpPr/>
          <p:nvPr/>
        </p:nvSpPr>
        <p:spPr>
          <a:xfrm>
            <a:off x="915438" y="1002268"/>
            <a:ext cx="423514" cy="369332"/>
          </a:xfrm>
          <a:prstGeom prst="rect">
            <a:avLst/>
          </a:prstGeom>
        </p:spPr>
        <p:txBody>
          <a:bodyPr wrap="none">
            <a:spAutoFit/>
          </a:bodyPr>
          <a:lstStyle/>
          <a:p>
            <a:r>
              <a:rPr lang="en-US" sz="1800" dirty="0" smtClean="0"/>
              <a:t>L</a:t>
            </a:r>
            <a:r>
              <a:rPr lang="en-US" sz="1800" baseline="-25000" dirty="0" smtClean="0"/>
              <a:t>N</a:t>
            </a:r>
            <a:endParaRPr lang="en-US" sz="1800" baseline="-25000" dirty="0"/>
          </a:p>
        </p:txBody>
      </p:sp>
      <p:sp>
        <p:nvSpPr>
          <p:cNvPr id="16" name="TextBox 15"/>
          <p:cNvSpPr txBox="1"/>
          <p:nvPr/>
        </p:nvSpPr>
        <p:spPr>
          <a:xfrm>
            <a:off x="5008292" y="1002268"/>
            <a:ext cx="397866" cy="369332"/>
          </a:xfrm>
          <a:prstGeom prst="rect">
            <a:avLst/>
          </a:prstGeom>
          <a:noFill/>
        </p:spPr>
        <p:txBody>
          <a:bodyPr wrap="none" rtlCol="0">
            <a:spAutoFit/>
          </a:bodyPr>
          <a:lstStyle/>
          <a:p>
            <a:r>
              <a:rPr lang="en-US" sz="1800" dirty="0" smtClean="0"/>
              <a:t>L</a:t>
            </a:r>
            <a:r>
              <a:rPr lang="en-US" sz="1800" baseline="-25000" dirty="0" smtClean="0"/>
              <a:t>0</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grpSp>
        <p:nvGrpSpPr>
          <p:cNvPr id="150" name="Group 149"/>
          <p:cNvGrpSpPr/>
          <p:nvPr/>
        </p:nvGrpSpPr>
        <p:grpSpPr>
          <a:xfrm>
            <a:off x="437106" y="3352800"/>
            <a:ext cx="4569963" cy="1341120"/>
            <a:chOff x="284706" y="2971800"/>
            <a:chExt cx="4569963" cy="1341120"/>
          </a:xfrm>
        </p:grpSpPr>
        <p:sp>
          <p:nvSpPr>
            <p:cNvPr id="151" name="Rectangle 150"/>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3" name="TextBox 162"/>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164" name="Straight Arrow Connector 163"/>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6" name="Rectangle 165"/>
          <p:cNvSpPr/>
          <p:nvPr/>
        </p:nvSpPr>
        <p:spPr>
          <a:xfrm>
            <a:off x="893492" y="1752600"/>
            <a:ext cx="410690" cy="369332"/>
          </a:xfrm>
          <a:prstGeom prst="rect">
            <a:avLst/>
          </a:prstGeom>
        </p:spPr>
        <p:txBody>
          <a:bodyPr wrap="none">
            <a:spAutoFit/>
          </a:bodyPr>
          <a:lstStyle/>
          <a:p>
            <a:r>
              <a:rPr lang="en-US" sz="1800" dirty="0" err="1" smtClean="0"/>
              <a:t>x</a:t>
            </a:r>
            <a:r>
              <a:rPr lang="en-US" sz="1800" baseline="-25000" dirty="0" err="1" smtClean="0"/>
              <a:t>N</a:t>
            </a:r>
            <a:endParaRPr lang="en-US" sz="1800" baseline="-25000" dirty="0"/>
          </a:p>
        </p:txBody>
      </p:sp>
      <p:sp>
        <p:nvSpPr>
          <p:cNvPr id="168" name="TextBox 167"/>
          <p:cNvSpPr txBox="1"/>
          <p:nvPr/>
        </p:nvSpPr>
        <p:spPr>
          <a:xfrm>
            <a:off x="3653558" y="2057400"/>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13716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990600"/>
            <a:ext cx="346570" cy="369332"/>
          </a:xfrm>
          <a:prstGeom prst="rect">
            <a:avLst/>
          </a:prstGeom>
          <a:noFill/>
        </p:spPr>
        <p:txBody>
          <a:bodyPr wrap="none" rtlCol="0">
            <a:spAutoFit/>
          </a:bodyPr>
          <a:lstStyle/>
          <a:p>
            <a:r>
              <a:rPr lang="en-US" sz="1800" dirty="0" smtClean="0"/>
              <a:t>L</a:t>
            </a:r>
            <a:r>
              <a:rPr lang="en-US" sz="1800" baseline="-25000" dirty="0" smtClean="0"/>
              <a:t>i</a:t>
            </a:r>
            <a:endParaRPr lang="en-US" sz="1800" baseline="-25000" dirty="0"/>
          </a:p>
        </p:txBody>
      </p:sp>
      <p:sp>
        <p:nvSpPr>
          <p:cNvPr id="171" name="TextBox 170"/>
          <p:cNvSpPr txBox="1"/>
          <p:nvPr/>
        </p:nvSpPr>
        <p:spPr>
          <a:xfrm>
            <a:off x="2662958" y="990600"/>
            <a:ext cx="521297" cy="369332"/>
          </a:xfrm>
          <a:prstGeom prst="rect">
            <a:avLst/>
          </a:prstGeom>
          <a:noFill/>
        </p:spPr>
        <p:txBody>
          <a:bodyPr wrap="none" rtlCol="0">
            <a:spAutoFit/>
          </a:bodyPr>
          <a:lstStyle/>
          <a:p>
            <a:r>
              <a:rPr lang="en-US" sz="1800" dirty="0" smtClean="0"/>
              <a:t>L</a:t>
            </a:r>
            <a:r>
              <a:rPr lang="en-US" sz="1800" baseline="-25000" dirty="0" smtClean="0"/>
              <a:t>i+1</a:t>
            </a:r>
            <a:endParaRPr lang="en-US" sz="1800" baseline="-25000" dirty="0"/>
          </a:p>
        </p:txBody>
      </p:sp>
      <p:sp>
        <p:nvSpPr>
          <p:cNvPr id="172" name="Rectangle 171"/>
          <p:cNvSpPr/>
          <p:nvPr/>
        </p:nvSpPr>
        <p:spPr>
          <a:xfrm>
            <a:off x="2722292" y="17526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73" name="TextBox 172"/>
          <p:cNvSpPr txBox="1"/>
          <p:nvPr/>
        </p:nvSpPr>
        <p:spPr>
          <a:xfrm>
            <a:off x="3153844" y="1752600"/>
            <a:ext cx="333746" cy="369332"/>
          </a:xfrm>
          <a:prstGeom prst="rect">
            <a:avLst/>
          </a:prstGeom>
          <a:noFill/>
        </p:spPr>
        <p:txBody>
          <a:bodyPr wrap="none" rtlCol="0">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7" cstate="print"/>
          <a:stretch>
            <a:fillRect/>
          </a:stretch>
        </p:blipFill>
        <p:spPr>
          <a:xfrm rot="1513869" flipH="1" flipV="1">
            <a:off x="350182" y="1493181"/>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6847</Words>
  <Application>Microsoft Office PowerPoint</Application>
  <PresentationFormat>On-screen Show (4:3)</PresentationFormat>
  <Paragraphs>484</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PowerPoint Presentation</vt:lpstr>
      <vt:lpstr>3D Smoke</vt:lpstr>
      <vt:lpstr>3D Smoke Correcting a </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2011-09-20T02:00:21Z</dcterms:modified>
</cp:coreProperties>
</file>