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1" r:id="rId1"/>
  </p:sldMasterIdLst>
  <p:notesMasterIdLst>
    <p:notesMasterId r:id="rId9"/>
  </p:notesMasterIdLst>
  <p:handoutMasterIdLst>
    <p:handoutMasterId r:id="rId10"/>
  </p:handoutMasterIdLst>
  <p:sldIdLst>
    <p:sldId id="485" r:id="rId2"/>
    <p:sldId id="457" r:id="rId3"/>
    <p:sldId id="364" r:id="rId4"/>
    <p:sldId id="363" r:id="rId5"/>
    <p:sldId id="487" r:id="rId6"/>
    <p:sldId id="489" r:id="rId7"/>
    <p:sldId id="506" r:id="rId8"/>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CFA98"/>
    <a:srgbClr val="F8E6A0"/>
    <a:srgbClr val="FFD214"/>
    <a:srgbClr val="FFCC66"/>
    <a:srgbClr val="0000CC"/>
    <a:srgbClr val="33CC33"/>
    <a:srgbClr val="EE2712"/>
    <a:srgbClr val="FFFF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1" autoAdjust="0"/>
    <p:restoredTop sz="94672" autoAdjust="0"/>
  </p:normalViewPr>
  <p:slideViewPr>
    <p:cSldViewPr>
      <p:cViewPr>
        <p:scale>
          <a:sx n="100" d="100"/>
          <a:sy n="100" d="100"/>
        </p:scale>
        <p:origin x="-222" y="-4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1123" y="-91"/>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3.wmf"/><Relationship Id="rId12"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wmf"/><Relationship Id="rId11" Type="http://schemas.openxmlformats.org/officeDocument/2006/relationships/image" Target="../media/image20.wmf"/><Relationship Id="rId5" Type="http://schemas.openxmlformats.org/officeDocument/2006/relationships/image" Target="../media/image1.wmf"/><Relationship Id="rId10" Type="http://schemas.openxmlformats.org/officeDocument/2006/relationships/image" Target="../media/image19.wmf"/><Relationship Id="rId4" Type="http://schemas.openxmlformats.org/officeDocument/2006/relationships/image" Target="../media/image18.wmf"/><Relationship Id="rId9"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3.wmf"/><Relationship Id="rId7" Type="http://schemas.openxmlformats.org/officeDocument/2006/relationships/image" Target="../media/image24.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23.wmf"/><Relationship Id="rId5" Type="http://schemas.openxmlformats.org/officeDocument/2006/relationships/image" Target="../media/image5.wmf"/><Relationship Id="rId4" Type="http://schemas.openxmlformats.org/officeDocument/2006/relationships/image" Target="../media/image4.wmf"/><Relationship Id="rId9"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defTabSz="966788">
              <a:defRPr sz="1300"/>
            </a:lvl1pPr>
          </a:lstStyle>
          <a:p>
            <a:endParaRPr lang="en-US"/>
          </a:p>
        </p:txBody>
      </p:sp>
      <p:sp>
        <p:nvSpPr>
          <p:cNvPr id="77827"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algn="r" defTabSz="966788">
              <a:defRPr sz="1300"/>
            </a:lvl1pPr>
          </a:lstStyle>
          <a:p>
            <a:endParaRPr lang="en-US"/>
          </a:p>
        </p:txBody>
      </p:sp>
      <p:sp>
        <p:nvSpPr>
          <p:cNvPr id="77828" name="Rectangle 4"/>
          <p:cNvSpPr>
            <a:spLocks noGrp="1" noChangeArrowheads="1"/>
          </p:cNvSpPr>
          <p:nvPr>
            <p:ph type="ftr" sz="quarter" idx="2"/>
          </p:nvPr>
        </p:nvSpPr>
        <p:spPr bwMode="auto">
          <a:xfrm>
            <a:off x="0" y="9120188"/>
            <a:ext cx="3170238"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defTabSz="966788">
              <a:defRPr sz="1300"/>
            </a:lvl1pPr>
          </a:lstStyle>
          <a:p>
            <a:endParaRPr lang="en-US"/>
          </a:p>
        </p:txBody>
      </p:sp>
      <p:sp>
        <p:nvSpPr>
          <p:cNvPr id="77829" name="Rectangle 5"/>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algn="r" defTabSz="966788">
              <a:defRPr sz="1300"/>
            </a:lvl1pPr>
          </a:lstStyle>
          <a:p>
            <a:fld id="{CDFF42E0-E85B-4583-9571-79ACF5CA2594}" type="slidenum">
              <a:rPr lang="en-US"/>
              <a:pPr/>
              <a:t>‹#›</a:t>
            </a:fld>
            <a:endParaRPr lang="en-US"/>
          </a:p>
        </p:txBody>
      </p:sp>
    </p:spTree>
    <p:extLst>
      <p:ext uri="{BB962C8B-B14F-4D97-AF65-F5344CB8AC3E}">
        <p14:creationId xmlns:p14="http://schemas.microsoft.com/office/powerpoint/2010/main" xmlns="" val="18327452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defTabSz="966788">
              <a:defRPr sz="1300"/>
            </a:lvl1pPr>
          </a:lstStyle>
          <a:p>
            <a:endParaRPr lang="en-US"/>
          </a:p>
        </p:txBody>
      </p:sp>
      <p:sp>
        <p:nvSpPr>
          <p:cNvPr id="71683" name="Rectangle 3"/>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algn="r" defTabSz="966788">
              <a:defRPr sz="1300"/>
            </a:lvl1pPr>
          </a:lstStyle>
          <a:p>
            <a:endParaRPr lang="en-US"/>
          </a:p>
        </p:txBody>
      </p:sp>
      <p:sp>
        <p:nvSpPr>
          <p:cNvPr id="71684"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a:effectLst/>
        </p:spPr>
      </p:sp>
      <p:sp>
        <p:nvSpPr>
          <p:cNvPr id="71685"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686" name="Rectangle 6"/>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defTabSz="966788">
              <a:defRPr sz="1300"/>
            </a:lvl1pPr>
          </a:lstStyle>
          <a:p>
            <a:endParaRPr lang="en-US"/>
          </a:p>
        </p:txBody>
      </p:sp>
      <p:sp>
        <p:nvSpPr>
          <p:cNvPr id="71687" name="Rectangle 7"/>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algn="r" defTabSz="966788">
              <a:defRPr sz="1300"/>
            </a:lvl1pPr>
          </a:lstStyle>
          <a:p>
            <a:fld id="{62618C23-009C-4E00-956C-6B1520C0CCF9}" type="slidenum">
              <a:rPr lang="en-US"/>
              <a:pPr/>
              <a:t>‹#›</a:t>
            </a:fld>
            <a:endParaRPr lang="en-US"/>
          </a:p>
        </p:txBody>
      </p:sp>
    </p:spTree>
    <p:extLst>
      <p:ext uri="{BB962C8B-B14F-4D97-AF65-F5344CB8AC3E}">
        <p14:creationId xmlns:p14="http://schemas.microsoft.com/office/powerpoint/2010/main" xmlns="" val="7536641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59E5A0-D227-486D-8573-DB32691B83D4}" type="slidenum">
              <a:rPr lang="en-US"/>
              <a:pPr/>
              <a:t>1</a:t>
            </a:fld>
            <a:endParaRPr lang="en-US"/>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p:txBody>
          <a:bodyPr/>
          <a:lstStyle/>
          <a:p>
            <a:r>
              <a:rPr lang="en-US" dirty="0" smtClean="0"/>
              <a:t>Light</a:t>
            </a:r>
            <a:r>
              <a:rPr lang="en-US" baseline="0" dirty="0" smtClean="0"/>
              <a:t> and smoke interact in 4 ways only 2 of which are presently accounted for (absorption and out-scattering).</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07DA27-4A48-4F7F-9629-4CC9A2A34EDD}" type="slidenum">
              <a:rPr lang="en-US"/>
              <a:pPr/>
              <a:t>2</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r>
              <a:rPr lang="en-US"/>
              <a:t>Smokeview draws smoke by drawing a set of 2D slice planes.  Each plane is colored  black using opacity (alpa) values determined using Beer’s law (discussed earlier).  Smoke data however is stored in 3D.  So planes are selected to be most perpendicular to line of sight.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3</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a:t>2 lines of nodes from </a:t>
            </a:r>
            <a:r>
              <a:rPr lang="en-US" dirty="0" smtClean="0"/>
              <a:t>an </a:t>
            </a:r>
            <a:r>
              <a:rPr lang="en-US" dirty="0"/>
              <a:t>FDS computation.  The alpha’s are pre-computed by FDS (for orthogonal direction between cell rows).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8795E3-DCE7-4751-A6DA-4280782BB75C}" type="slidenum">
              <a:rPr lang="en-US"/>
              <a:pPr/>
              <a:t>4</a:t>
            </a:fld>
            <a:endParaRPr lang="en-US"/>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r>
              <a:rPr lang="en-US"/>
              <a:t>The alpha’s need to be corrected to account for non-orthogonal view directions.  IF they are not then smoke will look lighter than it should off to the side of the scene.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5</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When </a:t>
            </a:r>
            <a:r>
              <a:rPr lang="en-US" dirty="0" smtClean="0">
                <a:latin typeface="Symbol" pitchFamily="18" charset="2"/>
              </a:rPr>
              <a:t>D</a:t>
            </a:r>
            <a:r>
              <a:rPr lang="en-US" dirty="0" smtClean="0"/>
              <a:t>X becomes small (equivalently</a:t>
            </a:r>
            <a:r>
              <a:rPr lang="en-US" baseline="0" dirty="0" smtClean="0"/>
              <a:t> the number of grid cells </a:t>
            </a:r>
            <a:r>
              <a:rPr lang="en-US" baseline="0" dirty="0" err="1" smtClean="0"/>
              <a:t>becom</a:t>
            </a:r>
            <a:r>
              <a:rPr lang="en-US" baseline="0" dirty="0" smtClean="0"/>
              <a:t> large), the alpha’s will truncate to 0 due to limited precision arithmetic</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6</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7</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1922" name="Rectangle 2050"/>
          <p:cNvSpPr>
            <a:spLocks noGrp="1" noChangeArrowheads="1"/>
          </p:cNvSpPr>
          <p:nvPr>
            <p:ph type="ctrTitle"/>
          </p:nvPr>
        </p:nvSpPr>
        <p:spPr>
          <a:xfrm>
            <a:off x="685800" y="1219200"/>
            <a:ext cx="7772400" cy="1143000"/>
          </a:xfrm>
        </p:spPr>
        <p:txBody>
          <a:bodyPr/>
          <a:lstStyle>
            <a:lvl1pPr>
              <a:defRPr/>
            </a:lvl1pPr>
          </a:lstStyle>
          <a:p>
            <a:r>
              <a:rPr lang="en-US"/>
              <a:t>Click to edit Master title style</a:t>
            </a:r>
          </a:p>
        </p:txBody>
      </p:sp>
      <p:sp>
        <p:nvSpPr>
          <p:cNvPr id="81923" name="Rectangle 2051"/>
          <p:cNvSpPr>
            <a:spLocks noGrp="1" noChangeArrowheads="1"/>
          </p:cNvSpPr>
          <p:nvPr>
            <p:ph type="subTitle" idx="1"/>
          </p:nvPr>
        </p:nvSpPr>
        <p:spPr>
          <a:xfrm>
            <a:off x="1371600" y="3276600"/>
            <a:ext cx="6400800" cy="1752600"/>
          </a:xfrm>
        </p:spPr>
        <p:txBody>
          <a:bodyPr/>
          <a:lstStyle>
            <a:lvl1pPr marL="0" indent="0" algn="ctr">
              <a:buFontTx/>
              <a:buNone/>
              <a:defRPr/>
            </a:lvl1pPr>
          </a:lstStyle>
          <a:p>
            <a:r>
              <a:rPr lang="en-US"/>
              <a:t>Click to edit Master subtitle style</a:t>
            </a:r>
          </a:p>
        </p:txBody>
      </p:sp>
      <p:sp>
        <p:nvSpPr>
          <p:cNvPr id="81924" name="Rectangle 2052"/>
          <p:cNvSpPr>
            <a:spLocks noChangeArrowheads="1"/>
          </p:cNvSpPr>
          <p:nvPr/>
        </p:nvSpPr>
        <p:spPr bwMode="auto">
          <a:xfrm>
            <a:off x="0" y="0"/>
            <a:ext cx="9144000" cy="74613"/>
          </a:xfrm>
          <a:prstGeom prst="rect">
            <a:avLst/>
          </a:prstGeom>
          <a:gradFill rotWithShape="0">
            <a:gsLst>
              <a:gs pos="0">
                <a:schemeClr val="bg2"/>
              </a:gs>
              <a:gs pos="100000">
                <a:srgbClr val="0000CC"/>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
        <p:nvSpPr>
          <p:cNvPr id="81925" name="Rectangle 2053"/>
          <p:cNvSpPr>
            <a:spLocks noChangeArrowheads="1"/>
          </p:cNvSpPr>
          <p:nvPr/>
        </p:nvSpPr>
        <p:spPr bwMode="auto">
          <a:xfrm>
            <a:off x="0" y="6783388"/>
            <a:ext cx="9144000" cy="74612"/>
          </a:xfrm>
          <a:prstGeom prst="rect">
            <a:avLst/>
          </a:prstGeom>
          <a:gradFill rotWithShape="0">
            <a:gsLst>
              <a:gs pos="0">
                <a:srgbClr val="0000CC"/>
              </a:gs>
              <a:gs pos="100000">
                <a:schemeClr val="bg2"/>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181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181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20574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20574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40005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0005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4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0574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4"/>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0899" name="Rectangle 3"/>
          <p:cNvSpPr>
            <a:spLocks noGrp="1" noChangeArrowheads="1"/>
          </p:cNvSpPr>
          <p:nvPr>
            <p:ph type="body" idx="1"/>
          </p:nvPr>
        </p:nvSpPr>
        <p:spPr bwMode="auto">
          <a:xfrm>
            <a:off x="685800" y="2057400"/>
            <a:ext cx="7772400" cy="3733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0900" name="Rectangle 4"/>
          <p:cNvSpPr>
            <a:spLocks noChangeArrowheads="1"/>
          </p:cNvSpPr>
          <p:nvPr/>
        </p:nvSpPr>
        <p:spPr bwMode="auto">
          <a:xfrm>
            <a:off x="0" y="0"/>
            <a:ext cx="9144000" cy="74613"/>
          </a:xfrm>
          <a:prstGeom prst="rect">
            <a:avLst/>
          </a:prstGeom>
          <a:gradFill rotWithShape="0">
            <a:gsLst>
              <a:gs pos="0">
                <a:schemeClr val="bg2"/>
              </a:gs>
              <a:gs pos="100000">
                <a:srgbClr val="0000CC"/>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
        <p:nvSpPr>
          <p:cNvPr id="80901" name="Rectangle 5"/>
          <p:cNvSpPr>
            <a:spLocks noChangeArrowheads="1"/>
          </p:cNvSpPr>
          <p:nvPr/>
        </p:nvSpPr>
        <p:spPr bwMode="auto">
          <a:xfrm>
            <a:off x="0" y="6783388"/>
            <a:ext cx="9144000" cy="74612"/>
          </a:xfrm>
          <a:prstGeom prst="rect">
            <a:avLst/>
          </a:prstGeom>
          <a:gradFill rotWithShape="0">
            <a:gsLst>
              <a:gs pos="0">
                <a:srgbClr val="0000CC"/>
              </a:gs>
              <a:gs pos="100000">
                <a:schemeClr val="bg2"/>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40000"/>
        </a:spcBef>
        <a:spcAft>
          <a:spcPct val="0"/>
        </a:spcAft>
        <a:buChar char="•"/>
        <a:defRPr sz="3200">
          <a:solidFill>
            <a:srgbClr val="0000CC"/>
          </a:solidFill>
          <a:latin typeface="+mn-lt"/>
          <a:ea typeface="+mn-ea"/>
          <a:cs typeface="+mn-cs"/>
        </a:defRPr>
      </a:lvl1pPr>
      <a:lvl2pPr marL="742950" indent="-285750" algn="l" rtl="0" fontAlgn="base">
        <a:spcBef>
          <a:spcPct val="20000"/>
        </a:spcBef>
        <a:spcAft>
          <a:spcPct val="0"/>
        </a:spcAft>
        <a:buChar char="–"/>
        <a:defRPr sz="2800">
          <a:solidFill>
            <a:srgbClr val="0000CC"/>
          </a:solidFill>
          <a:latin typeface="+mn-lt"/>
        </a:defRPr>
      </a:lvl2pPr>
      <a:lvl3pPr marL="1143000" indent="-228600" algn="l" rtl="0" fontAlgn="base">
        <a:spcBef>
          <a:spcPct val="20000"/>
        </a:spcBef>
        <a:spcAft>
          <a:spcPct val="0"/>
        </a:spcAft>
        <a:buChar char="•"/>
        <a:defRPr sz="2400">
          <a:solidFill>
            <a:srgbClr val="0000CC"/>
          </a:solidFill>
          <a:latin typeface="+mn-lt"/>
        </a:defRPr>
      </a:lvl3pPr>
      <a:lvl4pPr marL="1600200" indent="-228600" algn="l" rtl="0" fontAlgn="base">
        <a:spcBef>
          <a:spcPct val="20000"/>
        </a:spcBef>
        <a:spcAft>
          <a:spcPct val="0"/>
        </a:spcAft>
        <a:buChar char="–"/>
        <a:defRPr sz="2000">
          <a:solidFill>
            <a:srgbClr val="0000CC"/>
          </a:solidFill>
          <a:latin typeface="+mn-lt"/>
        </a:defRPr>
      </a:lvl4pPr>
      <a:lvl5pPr marL="2057400" indent="-228600" algn="l" rtl="0" fontAlgn="base">
        <a:spcBef>
          <a:spcPct val="20000"/>
        </a:spcBef>
        <a:spcAft>
          <a:spcPct val="0"/>
        </a:spcAft>
        <a:buChar char="»"/>
        <a:defRPr sz="2000">
          <a:solidFill>
            <a:srgbClr val="0000CC"/>
          </a:solidFill>
          <a:latin typeface="+mn-lt"/>
        </a:defRPr>
      </a:lvl5pPr>
      <a:lvl6pPr marL="2514600" indent="-228600" algn="l" rtl="0" fontAlgn="base">
        <a:spcBef>
          <a:spcPct val="20000"/>
        </a:spcBef>
        <a:spcAft>
          <a:spcPct val="0"/>
        </a:spcAft>
        <a:buChar char="»"/>
        <a:defRPr sz="2000">
          <a:solidFill>
            <a:srgbClr val="0000CC"/>
          </a:solidFill>
          <a:latin typeface="+mn-lt"/>
        </a:defRPr>
      </a:lvl6pPr>
      <a:lvl7pPr marL="2971800" indent="-228600" algn="l" rtl="0" fontAlgn="base">
        <a:spcBef>
          <a:spcPct val="20000"/>
        </a:spcBef>
        <a:spcAft>
          <a:spcPct val="0"/>
        </a:spcAft>
        <a:buChar char="»"/>
        <a:defRPr sz="2000">
          <a:solidFill>
            <a:srgbClr val="0000CC"/>
          </a:solidFill>
          <a:latin typeface="+mn-lt"/>
        </a:defRPr>
      </a:lvl7pPr>
      <a:lvl8pPr marL="3429000" indent="-228600" algn="l" rtl="0" fontAlgn="base">
        <a:spcBef>
          <a:spcPct val="20000"/>
        </a:spcBef>
        <a:spcAft>
          <a:spcPct val="0"/>
        </a:spcAft>
        <a:buChar char="»"/>
        <a:defRPr sz="2000">
          <a:solidFill>
            <a:srgbClr val="0000CC"/>
          </a:solidFill>
          <a:latin typeface="+mn-lt"/>
        </a:defRPr>
      </a:lvl8pPr>
      <a:lvl9pPr marL="3886200" indent="-228600" algn="l" rtl="0" fontAlgn="base">
        <a:spcBef>
          <a:spcPct val="20000"/>
        </a:spcBef>
        <a:spcAft>
          <a:spcPct val="0"/>
        </a:spcAft>
        <a:buChar char="»"/>
        <a:defRPr sz="2000">
          <a:solidFill>
            <a:srgbClr val="0000C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8.bin"/><Relationship Id="rId18" Type="http://schemas.openxmlformats.org/officeDocument/2006/relationships/oleObject" Target="../embeddings/oleObject13.bin"/><Relationship Id="rId26" Type="http://schemas.openxmlformats.org/officeDocument/2006/relationships/oleObject" Target="../embeddings/oleObject21.bin"/><Relationship Id="rId39" Type="http://schemas.openxmlformats.org/officeDocument/2006/relationships/oleObject" Target="../embeddings/oleObject34.bin"/><Relationship Id="rId3" Type="http://schemas.openxmlformats.org/officeDocument/2006/relationships/notesSlide" Target="../notesSlides/notesSlide1.xml"/><Relationship Id="rId21" Type="http://schemas.openxmlformats.org/officeDocument/2006/relationships/oleObject" Target="../embeddings/oleObject16.bin"/><Relationship Id="rId34" Type="http://schemas.openxmlformats.org/officeDocument/2006/relationships/oleObject" Target="../embeddings/oleObject29.bin"/><Relationship Id="rId42" Type="http://schemas.openxmlformats.org/officeDocument/2006/relationships/image" Target="../media/image12.jpeg"/><Relationship Id="rId7" Type="http://schemas.openxmlformats.org/officeDocument/2006/relationships/oleObject" Target="../embeddings/oleObject3.bin"/><Relationship Id="rId12" Type="http://schemas.openxmlformats.org/officeDocument/2006/relationships/oleObject" Target="../embeddings/oleObject7.bin"/><Relationship Id="rId17" Type="http://schemas.openxmlformats.org/officeDocument/2006/relationships/oleObject" Target="../embeddings/oleObject12.bin"/><Relationship Id="rId25" Type="http://schemas.openxmlformats.org/officeDocument/2006/relationships/oleObject" Target="../embeddings/oleObject20.bin"/><Relationship Id="rId33" Type="http://schemas.openxmlformats.org/officeDocument/2006/relationships/oleObject" Target="../embeddings/oleObject28.bin"/><Relationship Id="rId38" Type="http://schemas.openxmlformats.org/officeDocument/2006/relationships/oleObject" Target="../embeddings/oleObject33.bin"/><Relationship Id="rId46" Type="http://schemas.openxmlformats.org/officeDocument/2006/relationships/oleObject" Target="../embeddings/oleObject38.bin"/><Relationship Id="rId2" Type="http://schemas.openxmlformats.org/officeDocument/2006/relationships/slideLayout" Target="../slideLayouts/slideLayout6.xml"/><Relationship Id="rId16" Type="http://schemas.openxmlformats.org/officeDocument/2006/relationships/oleObject" Target="../embeddings/oleObject11.bin"/><Relationship Id="rId20" Type="http://schemas.openxmlformats.org/officeDocument/2006/relationships/oleObject" Target="../embeddings/oleObject15.bin"/><Relationship Id="rId29" Type="http://schemas.openxmlformats.org/officeDocument/2006/relationships/oleObject" Target="../embeddings/oleObject24.bin"/><Relationship Id="rId41" Type="http://schemas.openxmlformats.org/officeDocument/2006/relationships/image" Target="../media/image11.jpeg"/><Relationship Id="rId1" Type="http://schemas.openxmlformats.org/officeDocument/2006/relationships/vmlDrawing" Target="../drawings/vmlDrawing1.vml"/><Relationship Id="rId6" Type="http://schemas.openxmlformats.org/officeDocument/2006/relationships/image" Target="../media/image9.jpeg"/><Relationship Id="rId11" Type="http://schemas.openxmlformats.org/officeDocument/2006/relationships/oleObject" Target="../embeddings/oleObject6.bin"/><Relationship Id="rId24" Type="http://schemas.openxmlformats.org/officeDocument/2006/relationships/oleObject" Target="../embeddings/oleObject19.bin"/><Relationship Id="rId32" Type="http://schemas.openxmlformats.org/officeDocument/2006/relationships/oleObject" Target="../embeddings/oleObject27.bin"/><Relationship Id="rId37" Type="http://schemas.openxmlformats.org/officeDocument/2006/relationships/oleObject" Target="../embeddings/oleObject32.bin"/><Relationship Id="rId40" Type="http://schemas.openxmlformats.org/officeDocument/2006/relationships/oleObject" Target="../embeddings/oleObject35.bin"/><Relationship Id="rId45" Type="http://schemas.openxmlformats.org/officeDocument/2006/relationships/oleObject" Target="../embeddings/oleObject37.bin"/><Relationship Id="rId5" Type="http://schemas.openxmlformats.org/officeDocument/2006/relationships/oleObject" Target="../embeddings/oleObject2.bin"/><Relationship Id="rId15" Type="http://schemas.openxmlformats.org/officeDocument/2006/relationships/oleObject" Target="../embeddings/oleObject10.bin"/><Relationship Id="rId23" Type="http://schemas.openxmlformats.org/officeDocument/2006/relationships/oleObject" Target="../embeddings/oleObject18.bin"/><Relationship Id="rId28" Type="http://schemas.openxmlformats.org/officeDocument/2006/relationships/oleObject" Target="../embeddings/oleObject23.bin"/><Relationship Id="rId36" Type="http://schemas.openxmlformats.org/officeDocument/2006/relationships/oleObject" Target="../embeddings/oleObject31.bin"/><Relationship Id="rId10" Type="http://schemas.openxmlformats.org/officeDocument/2006/relationships/oleObject" Target="../embeddings/oleObject5.bin"/><Relationship Id="rId19" Type="http://schemas.openxmlformats.org/officeDocument/2006/relationships/oleObject" Target="../embeddings/oleObject14.bin"/><Relationship Id="rId31" Type="http://schemas.openxmlformats.org/officeDocument/2006/relationships/oleObject" Target="../embeddings/oleObject26.bin"/><Relationship Id="rId44" Type="http://schemas.openxmlformats.org/officeDocument/2006/relationships/oleObject" Target="../embeddings/oleObject36.bin"/><Relationship Id="rId4" Type="http://schemas.openxmlformats.org/officeDocument/2006/relationships/oleObject" Target="../embeddings/oleObject1.bin"/><Relationship Id="rId9" Type="http://schemas.openxmlformats.org/officeDocument/2006/relationships/image" Target="../media/image10.jpeg"/><Relationship Id="rId14" Type="http://schemas.openxmlformats.org/officeDocument/2006/relationships/oleObject" Target="../embeddings/oleObject9.bin"/><Relationship Id="rId22" Type="http://schemas.openxmlformats.org/officeDocument/2006/relationships/oleObject" Target="../embeddings/oleObject17.bin"/><Relationship Id="rId27" Type="http://schemas.openxmlformats.org/officeDocument/2006/relationships/oleObject" Target="../embeddings/oleObject22.bin"/><Relationship Id="rId30" Type="http://schemas.openxmlformats.org/officeDocument/2006/relationships/oleObject" Target="../embeddings/oleObject25.bin"/><Relationship Id="rId35" Type="http://schemas.openxmlformats.org/officeDocument/2006/relationships/oleObject" Target="../embeddings/oleObject30.bin"/><Relationship Id="rId43" Type="http://schemas.openxmlformats.org/officeDocument/2006/relationships/image" Target="../media/image13.jpeg"/></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oleObject" Target="../embeddings/oleObject45.bin"/><Relationship Id="rId18" Type="http://schemas.openxmlformats.org/officeDocument/2006/relationships/oleObject" Target="../embeddings/oleObject50.bin"/><Relationship Id="rId26" Type="http://schemas.openxmlformats.org/officeDocument/2006/relationships/oleObject" Target="../embeddings/oleObject58.bin"/><Relationship Id="rId39" Type="http://schemas.openxmlformats.org/officeDocument/2006/relationships/oleObject" Target="../embeddings/oleObject71.bin"/><Relationship Id="rId3" Type="http://schemas.openxmlformats.org/officeDocument/2006/relationships/notesSlide" Target="../notesSlides/notesSlide2.xml"/><Relationship Id="rId21" Type="http://schemas.openxmlformats.org/officeDocument/2006/relationships/oleObject" Target="../embeddings/oleObject53.bin"/><Relationship Id="rId34" Type="http://schemas.openxmlformats.org/officeDocument/2006/relationships/oleObject" Target="../embeddings/oleObject66.bin"/><Relationship Id="rId42" Type="http://schemas.openxmlformats.org/officeDocument/2006/relationships/oleObject" Target="../embeddings/oleObject74.bin"/><Relationship Id="rId7" Type="http://schemas.openxmlformats.org/officeDocument/2006/relationships/image" Target="../media/image9.jpeg"/><Relationship Id="rId12" Type="http://schemas.openxmlformats.org/officeDocument/2006/relationships/oleObject" Target="../embeddings/oleObject44.bin"/><Relationship Id="rId17" Type="http://schemas.openxmlformats.org/officeDocument/2006/relationships/oleObject" Target="../embeddings/oleObject49.bin"/><Relationship Id="rId25" Type="http://schemas.openxmlformats.org/officeDocument/2006/relationships/oleObject" Target="../embeddings/oleObject57.bin"/><Relationship Id="rId33" Type="http://schemas.openxmlformats.org/officeDocument/2006/relationships/oleObject" Target="../embeddings/oleObject65.bin"/><Relationship Id="rId38" Type="http://schemas.openxmlformats.org/officeDocument/2006/relationships/oleObject" Target="../embeddings/oleObject70.bin"/><Relationship Id="rId2" Type="http://schemas.openxmlformats.org/officeDocument/2006/relationships/slideLayout" Target="../slideLayouts/slideLayout6.xml"/><Relationship Id="rId16" Type="http://schemas.openxmlformats.org/officeDocument/2006/relationships/oleObject" Target="../embeddings/oleObject48.bin"/><Relationship Id="rId20" Type="http://schemas.openxmlformats.org/officeDocument/2006/relationships/oleObject" Target="../embeddings/oleObject52.bin"/><Relationship Id="rId29" Type="http://schemas.openxmlformats.org/officeDocument/2006/relationships/oleObject" Target="../embeddings/oleObject61.bin"/><Relationship Id="rId41" Type="http://schemas.openxmlformats.org/officeDocument/2006/relationships/oleObject" Target="../embeddings/oleObject73.bin"/><Relationship Id="rId1" Type="http://schemas.openxmlformats.org/officeDocument/2006/relationships/vmlDrawing" Target="../drawings/vmlDrawing2.vml"/><Relationship Id="rId6" Type="http://schemas.openxmlformats.org/officeDocument/2006/relationships/oleObject" Target="../embeddings/oleObject40.bin"/><Relationship Id="rId11" Type="http://schemas.openxmlformats.org/officeDocument/2006/relationships/oleObject" Target="../embeddings/oleObject43.bin"/><Relationship Id="rId24" Type="http://schemas.openxmlformats.org/officeDocument/2006/relationships/oleObject" Target="../embeddings/oleObject56.bin"/><Relationship Id="rId32" Type="http://schemas.openxmlformats.org/officeDocument/2006/relationships/oleObject" Target="../embeddings/oleObject64.bin"/><Relationship Id="rId37" Type="http://schemas.openxmlformats.org/officeDocument/2006/relationships/oleObject" Target="../embeddings/oleObject69.bin"/><Relationship Id="rId40" Type="http://schemas.openxmlformats.org/officeDocument/2006/relationships/oleObject" Target="../embeddings/oleObject72.bin"/><Relationship Id="rId5" Type="http://schemas.openxmlformats.org/officeDocument/2006/relationships/oleObject" Target="../embeddings/oleObject39.bin"/><Relationship Id="rId15" Type="http://schemas.openxmlformats.org/officeDocument/2006/relationships/oleObject" Target="../embeddings/oleObject47.bin"/><Relationship Id="rId23" Type="http://schemas.openxmlformats.org/officeDocument/2006/relationships/oleObject" Target="../embeddings/oleObject55.bin"/><Relationship Id="rId28" Type="http://schemas.openxmlformats.org/officeDocument/2006/relationships/oleObject" Target="../embeddings/oleObject60.bin"/><Relationship Id="rId36" Type="http://schemas.openxmlformats.org/officeDocument/2006/relationships/oleObject" Target="../embeddings/oleObject68.bin"/><Relationship Id="rId10" Type="http://schemas.openxmlformats.org/officeDocument/2006/relationships/image" Target="../media/image10.jpeg"/><Relationship Id="rId19" Type="http://schemas.openxmlformats.org/officeDocument/2006/relationships/oleObject" Target="../embeddings/oleObject51.bin"/><Relationship Id="rId31" Type="http://schemas.openxmlformats.org/officeDocument/2006/relationships/oleObject" Target="../embeddings/oleObject63.bin"/><Relationship Id="rId44" Type="http://schemas.openxmlformats.org/officeDocument/2006/relationships/oleObject" Target="../embeddings/oleObject76.bin"/><Relationship Id="rId4" Type="http://schemas.openxmlformats.org/officeDocument/2006/relationships/image" Target="../media/image14.jpeg"/><Relationship Id="rId9" Type="http://schemas.openxmlformats.org/officeDocument/2006/relationships/oleObject" Target="../embeddings/oleObject42.bin"/><Relationship Id="rId14" Type="http://schemas.openxmlformats.org/officeDocument/2006/relationships/oleObject" Target="../embeddings/oleObject46.bin"/><Relationship Id="rId22" Type="http://schemas.openxmlformats.org/officeDocument/2006/relationships/oleObject" Target="../embeddings/oleObject54.bin"/><Relationship Id="rId27" Type="http://schemas.openxmlformats.org/officeDocument/2006/relationships/oleObject" Target="../embeddings/oleObject59.bin"/><Relationship Id="rId30" Type="http://schemas.openxmlformats.org/officeDocument/2006/relationships/oleObject" Target="../embeddings/oleObject62.bin"/><Relationship Id="rId35" Type="http://schemas.openxmlformats.org/officeDocument/2006/relationships/oleObject" Target="../embeddings/oleObject67.bin"/><Relationship Id="rId43" Type="http://schemas.openxmlformats.org/officeDocument/2006/relationships/oleObject" Target="../embeddings/oleObject75.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80.bin"/><Relationship Id="rId13" Type="http://schemas.openxmlformats.org/officeDocument/2006/relationships/oleObject" Target="../embeddings/oleObject84.bin"/><Relationship Id="rId18" Type="http://schemas.openxmlformats.org/officeDocument/2006/relationships/oleObject" Target="../embeddings/oleObject89.bin"/><Relationship Id="rId26" Type="http://schemas.openxmlformats.org/officeDocument/2006/relationships/oleObject" Target="../embeddings/oleObject97.bin"/><Relationship Id="rId39" Type="http://schemas.openxmlformats.org/officeDocument/2006/relationships/oleObject" Target="../embeddings/oleObject110.bin"/><Relationship Id="rId3" Type="http://schemas.openxmlformats.org/officeDocument/2006/relationships/notesSlide" Target="../notesSlides/notesSlide3.xml"/><Relationship Id="rId21" Type="http://schemas.openxmlformats.org/officeDocument/2006/relationships/oleObject" Target="../embeddings/oleObject92.bin"/><Relationship Id="rId34" Type="http://schemas.openxmlformats.org/officeDocument/2006/relationships/oleObject" Target="../embeddings/oleObject105.bin"/><Relationship Id="rId7" Type="http://schemas.openxmlformats.org/officeDocument/2006/relationships/oleObject" Target="../embeddings/oleObject79.bin"/><Relationship Id="rId12" Type="http://schemas.openxmlformats.org/officeDocument/2006/relationships/oleObject" Target="../embeddings/oleObject83.bin"/><Relationship Id="rId17" Type="http://schemas.openxmlformats.org/officeDocument/2006/relationships/oleObject" Target="../embeddings/oleObject88.bin"/><Relationship Id="rId25" Type="http://schemas.openxmlformats.org/officeDocument/2006/relationships/oleObject" Target="../embeddings/oleObject96.bin"/><Relationship Id="rId33" Type="http://schemas.openxmlformats.org/officeDocument/2006/relationships/oleObject" Target="../embeddings/oleObject104.bin"/><Relationship Id="rId38" Type="http://schemas.openxmlformats.org/officeDocument/2006/relationships/oleObject" Target="../embeddings/oleObject109.bin"/><Relationship Id="rId2" Type="http://schemas.openxmlformats.org/officeDocument/2006/relationships/slideLayout" Target="../slideLayouts/slideLayout2.xml"/><Relationship Id="rId16" Type="http://schemas.openxmlformats.org/officeDocument/2006/relationships/oleObject" Target="../embeddings/oleObject87.bin"/><Relationship Id="rId20" Type="http://schemas.openxmlformats.org/officeDocument/2006/relationships/oleObject" Target="../embeddings/oleObject91.bin"/><Relationship Id="rId29" Type="http://schemas.openxmlformats.org/officeDocument/2006/relationships/oleObject" Target="../embeddings/oleObject100.bin"/><Relationship Id="rId1" Type="http://schemas.openxmlformats.org/officeDocument/2006/relationships/vmlDrawing" Target="../drawings/vmlDrawing3.vml"/><Relationship Id="rId6" Type="http://schemas.openxmlformats.org/officeDocument/2006/relationships/image" Target="../media/image9.jpeg"/><Relationship Id="rId11" Type="http://schemas.openxmlformats.org/officeDocument/2006/relationships/oleObject" Target="../embeddings/oleObject82.bin"/><Relationship Id="rId24" Type="http://schemas.openxmlformats.org/officeDocument/2006/relationships/oleObject" Target="../embeddings/oleObject95.bin"/><Relationship Id="rId32" Type="http://schemas.openxmlformats.org/officeDocument/2006/relationships/oleObject" Target="../embeddings/oleObject103.bin"/><Relationship Id="rId37" Type="http://schemas.openxmlformats.org/officeDocument/2006/relationships/oleObject" Target="../embeddings/oleObject108.bin"/><Relationship Id="rId40" Type="http://schemas.openxmlformats.org/officeDocument/2006/relationships/oleObject" Target="../embeddings/oleObject111.bin"/><Relationship Id="rId5" Type="http://schemas.openxmlformats.org/officeDocument/2006/relationships/oleObject" Target="../embeddings/oleObject78.bin"/><Relationship Id="rId15" Type="http://schemas.openxmlformats.org/officeDocument/2006/relationships/oleObject" Target="../embeddings/oleObject86.bin"/><Relationship Id="rId23" Type="http://schemas.openxmlformats.org/officeDocument/2006/relationships/oleObject" Target="../embeddings/oleObject94.bin"/><Relationship Id="rId28" Type="http://schemas.openxmlformats.org/officeDocument/2006/relationships/oleObject" Target="../embeddings/oleObject99.bin"/><Relationship Id="rId36" Type="http://schemas.openxmlformats.org/officeDocument/2006/relationships/oleObject" Target="../embeddings/oleObject107.bin"/><Relationship Id="rId10" Type="http://schemas.openxmlformats.org/officeDocument/2006/relationships/oleObject" Target="../embeddings/oleObject81.bin"/><Relationship Id="rId19" Type="http://schemas.openxmlformats.org/officeDocument/2006/relationships/oleObject" Target="../embeddings/oleObject90.bin"/><Relationship Id="rId31" Type="http://schemas.openxmlformats.org/officeDocument/2006/relationships/oleObject" Target="../embeddings/oleObject102.bin"/><Relationship Id="rId4" Type="http://schemas.openxmlformats.org/officeDocument/2006/relationships/oleObject" Target="../embeddings/oleObject77.bin"/><Relationship Id="rId9" Type="http://schemas.openxmlformats.org/officeDocument/2006/relationships/image" Target="../media/image10.jpeg"/><Relationship Id="rId14" Type="http://schemas.openxmlformats.org/officeDocument/2006/relationships/oleObject" Target="../embeddings/oleObject85.bin"/><Relationship Id="rId22" Type="http://schemas.openxmlformats.org/officeDocument/2006/relationships/oleObject" Target="../embeddings/oleObject93.bin"/><Relationship Id="rId27" Type="http://schemas.openxmlformats.org/officeDocument/2006/relationships/oleObject" Target="../embeddings/oleObject98.bin"/><Relationship Id="rId30" Type="http://schemas.openxmlformats.org/officeDocument/2006/relationships/oleObject" Target="../embeddings/oleObject101.bin"/><Relationship Id="rId35" Type="http://schemas.openxmlformats.org/officeDocument/2006/relationships/oleObject" Target="../embeddings/oleObject106.bin"/></Relationships>
</file>

<file path=ppt/slides/_rels/slide4.xml.rels><?xml version="1.0" encoding="UTF-8" standalone="yes"?>
<Relationships xmlns="http://schemas.openxmlformats.org/package/2006/relationships"><Relationship Id="rId13" Type="http://schemas.openxmlformats.org/officeDocument/2006/relationships/oleObject" Target="../embeddings/oleObject119.bin"/><Relationship Id="rId18" Type="http://schemas.openxmlformats.org/officeDocument/2006/relationships/oleObject" Target="../embeddings/oleObject124.bin"/><Relationship Id="rId26" Type="http://schemas.openxmlformats.org/officeDocument/2006/relationships/oleObject" Target="../embeddings/oleObject132.bin"/><Relationship Id="rId39" Type="http://schemas.openxmlformats.org/officeDocument/2006/relationships/oleObject" Target="../embeddings/oleObject145.bin"/><Relationship Id="rId3" Type="http://schemas.openxmlformats.org/officeDocument/2006/relationships/notesSlide" Target="../notesSlides/notesSlide4.xml"/><Relationship Id="rId21" Type="http://schemas.openxmlformats.org/officeDocument/2006/relationships/oleObject" Target="../embeddings/oleObject127.bin"/><Relationship Id="rId34" Type="http://schemas.openxmlformats.org/officeDocument/2006/relationships/oleObject" Target="../embeddings/oleObject140.bin"/><Relationship Id="rId42" Type="http://schemas.openxmlformats.org/officeDocument/2006/relationships/oleObject" Target="../embeddings/oleObject148.bin"/><Relationship Id="rId47" Type="http://schemas.openxmlformats.org/officeDocument/2006/relationships/oleObject" Target="../embeddings/oleObject153.bin"/><Relationship Id="rId50" Type="http://schemas.openxmlformats.org/officeDocument/2006/relationships/oleObject" Target="../embeddings/oleObject156.bin"/><Relationship Id="rId7" Type="http://schemas.openxmlformats.org/officeDocument/2006/relationships/oleObject" Target="../embeddings/oleObject114.bin"/><Relationship Id="rId12" Type="http://schemas.openxmlformats.org/officeDocument/2006/relationships/oleObject" Target="../embeddings/oleObject118.bin"/><Relationship Id="rId17" Type="http://schemas.openxmlformats.org/officeDocument/2006/relationships/oleObject" Target="../embeddings/oleObject123.bin"/><Relationship Id="rId25" Type="http://schemas.openxmlformats.org/officeDocument/2006/relationships/oleObject" Target="../embeddings/oleObject131.bin"/><Relationship Id="rId33" Type="http://schemas.openxmlformats.org/officeDocument/2006/relationships/oleObject" Target="../embeddings/oleObject139.bin"/><Relationship Id="rId38" Type="http://schemas.openxmlformats.org/officeDocument/2006/relationships/oleObject" Target="../embeddings/oleObject144.bin"/><Relationship Id="rId46" Type="http://schemas.openxmlformats.org/officeDocument/2006/relationships/oleObject" Target="../embeddings/oleObject152.bin"/><Relationship Id="rId2" Type="http://schemas.openxmlformats.org/officeDocument/2006/relationships/slideLayout" Target="../slideLayouts/slideLayout12.xml"/><Relationship Id="rId16" Type="http://schemas.openxmlformats.org/officeDocument/2006/relationships/oleObject" Target="../embeddings/oleObject122.bin"/><Relationship Id="rId20" Type="http://schemas.openxmlformats.org/officeDocument/2006/relationships/oleObject" Target="../embeddings/oleObject126.bin"/><Relationship Id="rId29" Type="http://schemas.openxmlformats.org/officeDocument/2006/relationships/oleObject" Target="../embeddings/oleObject135.bin"/><Relationship Id="rId41" Type="http://schemas.openxmlformats.org/officeDocument/2006/relationships/oleObject" Target="../embeddings/oleObject147.bin"/><Relationship Id="rId1" Type="http://schemas.openxmlformats.org/officeDocument/2006/relationships/vmlDrawing" Target="../drawings/vmlDrawing4.vml"/><Relationship Id="rId6" Type="http://schemas.openxmlformats.org/officeDocument/2006/relationships/oleObject" Target="../embeddings/oleObject113.bin"/><Relationship Id="rId11" Type="http://schemas.openxmlformats.org/officeDocument/2006/relationships/image" Target="../media/image9.jpeg"/><Relationship Id="rId24" Type="http://schemas.openxmlformats.org/officeDocument/2006/relationships/oleObject" Target="../embeddings/oleObject130.bin"/><Relationship Id="rId32" Type="http://schemas.openxmlformats.org/officeDocument/2006/relationships/oleObject" Target="../embeddings/oleObject138.bin"/><Relationship Id="rId37" Type="http://schemas.openxmlformats.org/officeDocument/2006/relationships/oleObject" Target="../embeddings/oleObject143.bin"/><Relationship Id="rId40" Type="http://schemas.openxmlformats.org/officeDocument/2006/relationships/oleObject" Target="../embeddings/oleObject146.bin"/><Relationship Id="rId45" Type="http://schemas.openxmlformats.org/officeDocument/2006/relationships/oleObject" Target="../embeddings/oleObject151.bin"/><Relationship Id="rId5" Type="http://schemas.openxmlformats.org/officeDocument/2006/relationships/oleObject" Target="../embeddings/oleObject112.bin"/><Relationship Id="rId15" Type="http://schemas.openxmlformats.org/officeDocument/2006/relationships/oleObject" Target="../embeddings/oleObject121.bin"/><Relationship Id="rId23" Type="http://schemas.openxmlformats.org/officeDocument/2006/relationships/oleObject" Target="../embeddings/oleObject129.bin"/><Relationship Id="rId28" Type="http://schemas.openxmlformats.org/officeDocument/2006/relationships/oleObject" Target="../embeddings/oleObject134.bin"/><Relationship Id="rId36" Type="http://schemas.openxmlformats.org/officeDocument/2006/relationships/oleObject" Target="../embeddings/oleObject142.bin"/><Relationship Id="rId49" Type="http://schemas.openxmlformats.org/officeDocument/2006/relationships/oleObject" Target="../embeddings/oleObject155.bin"/><Relationship Id="rId10" Type="http://schemas.openxmlformats.org/officeDocument/2006/relationships/oleObject" Target="../embeddings/oleObject117.bin"/><Relationship Id="rId19" Type="http://schemas.openxmlformats.org/officeDocument/2006/relationships/oleObject" Target="../embeddings/oleObject125.bin"/><Relationship Id="rId31" Type="http://schemas.openxmlformats.org/officeDocument/2006/relationships/oleObject" Target="../embeddings/oleObject137.bin"/><Relationship Id="rId44" Type="http://schemas.openxmlformats.org/officeDocument/2006/relationships/oleObject" Target="../embeddings/oleObject150.bin"/><Relationship Id="rId4" Type="http://schemas.openxmlformats.org/officeDocument/2006/relationships/image" Target="../media/image10.jpeg"/><Relationship Id="rId9" Type="http://schemas.openxmlformats.org/officeDocument/2006/relationships/oleObject" Target="../embeddings/oleObject116.bin"/><Relationship Id="rId14" Type="http://schemas.openxmlformats.org/officeDocument/2006/relationships/oleObject" Target="../embeddings/oleObject120.bin"/><Relationship Id="rId22" Type="http://schemas.openxmlformats.org/officeDocument/2006/relationships/oleObject" Target="../embeddings/oleObject128.bin"/><Relationship Id="rId27" Type="http://schemas.openxmlformats.org/officeDocument/2006/relationships/oleObject" Target="../embeddings/oleObject133.bin"/><Relationship Id="rId30" Type="http://schemas.openxmlformats.org/officeDocument/2006/relationships/oleObject" Target="../embeddings/oleObject136.bin"/><Relationship Id="rId35" Type="http://schemas.openxmlformats.org/officeDocument/2006/relationships/oleObject" Target="../embeddings/oleObject141.bin"/><Relationship Id="rId43" Type="http://schemas.openxmlformats.org/officeDocument/2006/relationships/oleObject" Target="../embeddings/oleObject149.bin"/><Relationship Id="rId48" Type="http://schemas.openxmlformats.org/officeDocument/2006/relationships/oleObject" Target="../embeddings/oleObject154.bin"/><Relationship Id="rId8" Type="http://schemas.openxmlformats.org/officeDocument/2006/relationships/oleObject" Target="../embeddings/oleObject115.bin"/><Relationship Id="rId51" Type="http://schemas.openxmlformats.org/officeDocument/2006/relationships/oleObject" Target="../embeddings/oleObject157.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61.bin"/><Relationship Id="rId13" Type="http://schemas.openxmlformats.org/officeDocument/2006/relationships/oleObject" Target="../embeddings/oleObject165.bin"/><Relationship Id="rId18" Type="http://schemas.openxmlformats.org/officeDocument/2006/relationships/oleObject" Target="../embeddings/oleObject170.bin"/><Relationship Id="rId26" Type="http://schemas.openxmlformats.org/officeDocument/2006/relationships/oleObject" Target="../embeddings/oleObject178.bin"/><Relationship Id="rId39" Type="http://schemas.openxmlformats.org/officeDocument/2006/relationships/oleObject" Target="../embeddings/oleObject191.bin"/><Relationship Id="rId3" Type="http://schemas.openxmlformats.org/officeDocument/2006/relationships/notesSlide" Target="../notesSlides/notesSlide5.xml"/><Relationship Id="rId21" Type="http://schemas.openxmlformats.org/officeDocument/2006/relationships/oleObject" Target="../embeddings/oleObject173.bin"/><Relationship Id="rId34" Type="http://schemas.openxmlformats.org/officeDocument/2006/relationships/oleObject" Target="../embeddings/oleObject186.bin"/><Relationship Id="rId7" Type="http://schemas.openxmlformats.org/officeDocument/2006/relationships/oleObject" Target="../embeddings/oleObject160.bin"/><Relationship Id="rId12" Type="http://schemas.openxmlformats.org/officeDocument/2006/relationships/oleObject" Target="../embeddings/oleObject164.bin"/><Relationship Id="rId17" Type="http://schemas.openxmlformats.org/officeDocument/2006/relationships/oleObject" Target="../embeddings/oleObject169.bin"/><Relationship Id="rId25" Type="http://schemas.openxmlformats.org/officeDocument/2006/relationships/oleObject" Target="../embeddings/oleObject177.bin"/><Relationship Id="rId33" Type="http://schemas.openxmlformats.org/officeDocument/2006/relationships/oleObject" Target="../embeddings/oleObject185.bin"/><Relationship Id="rId38" Type="http://schemas.openxmlformats.org/officeDocument/2006/relationships/oleObject" Target="../embeddings/oleObject190.bin"/><Relationship Id="rId2" Type="http://schemas.openxmlformats.org/officeDocument/2006/relationships/slideLayout" Target="../slideLayouts/slideLayout2.xml"/><Relationship Id="rId16" Type="http://schemas.openxmlformats.org/officeDocument/2006/relationships/oleObject" Target="../embeddings/oleObject168.bin"/><Relationship Id="rId20" Type="http://schemas.openxmlformats.org/officeDocument/2006/relationships/oleObject" Target="../embeddings/oleObject172.bin"/><Relationship Id="rId29" Type="http://schemas.openxmlformats.org/officeDocument/2006/relationships/oleObject" Target="../embeddings/oleObject181.bin"/><Relationship Id="rId1" Type="http://schemas.openxmlformats.org/officeDocument/2006/relationships/vmlDrawing" Target="../drawings/vmlDrawing5.vml"/><Relationship Id="rId6" Type="http://schemas.openxmlformats.org/officeDocument/2006/relationships/image" Target="../media/image9.jpeg"/><Relationship Id="rId11" Type="http://schemas.openxmlformats.org/officeDocument/2006/relationships/oleObject" Target="../embeddings/oleObject163.bin"/><Relationship Id="rId24" Type="http://schemas.openxmlformats.org/officeDocument/2006/relationships/oleObject" Target="../embeddings/oleObject176.bin"/><Relationship Id="rId32" Type="http://schemas.openxmlformats.org/officeDocument/2006/relationships/oleObject" Target="../embeddings/oleObject184.bin"/><Relationship Id="rId37" Type="http://schemas.openxmlformats.org/officeDocument/2006/relationships/oleObject" Target="../embeddings/oleObject189.bin"/><Relationship Id="rId40" Type="http://schemas.openxmlformats.org/officeDocument/2006/relationships/oleObject" Target="../embeddings/oleObject192.bin"/><Relationship Id="rId5" Type="http://schemas.openxmlformats.org/officeDocument/2006/relationships/oleObject" Target="../embeddings/oleObject159.bin"/><Relationship Id="rId15" Type="http://schemas.openxmlformats.org/officeDocument/2006/relationships/oleObject" Target="../embeddings/oleObject167.bin"/><Relationship Id="rId23" Type="http://schemas.openxmlformats.org/officeDocument/2006/relationships/oleObject" Target="../embeddings/oleObject175.bin"/><Relationship Id="rId28" Type="http://schemas.openxmlformats.org/officeDocument/2006/relationships/oleObject" Target="../embeddings/oleObject180.bin"/><Relationship Id="rId36" Type="http://schemas.openxmlformats.org/officeDocument/2006/relationships/oleObject" Target="../embeddings/oleObject188.bin"/><Relationship Id="rId10" Type="http://schemas.openxmlformats.org/officeDocument/2006/relationships/oleObject" Target="../embeddings/oleObject162.bin"/><Relationship Id="rId19" Type="http://schemas.openxmlformats.org/officeDocument/2006/relationships/oleObject" Target="../embeddings/oleObject171.bin"/><Relationship Id="rId31" Type="http://schemas.openxmlformats.org/officeDocument/2006/relationships/oleObject" Target="../embeddings/oleObject183.bin"/><Relationship Id="rId4" Type="http://schemas.openxmlformats.org/officeDocument/2006/relationships/oleObject" Target="../embeddings/oleObject158.bin"/><Relationship Id="rId9" Type="http://schemas.openxmlformats.org/officeDocument/2006/relationships/image" Target="../media/image10.jpeg"/><Relationship Id="rId14" Type="http://schemas.openxmlformats.org/officeDocument/2006/relationships/oleObject" Target="../embeddings/oleObject166.bin"/><Relationship Id="rId22" Type="http://schemas.openxmlformats.org/officeDocument/2006/relationships/oleObject" Target="../embeddings/oleObject174.bin"/><Relationship Id="rId27" Type="http://schemas.openxmlformats.org/officeDocument/2006/relationships/oleObject" Target="../embeddings/oleObject179.bin"/><Relationship Id="rId30" Type="http://schemas.openxmlformats.org/officeDocument/2006/relationships/oleObject" Target="../embeddings/oleObject182.bin"/><Relationship Id="rId35" Type="http://schemas.openxmlformats.org/officeDocument/2006/relationships/oleObject" Target="../embeddings/oleObject187.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96.bin"/><Relationship Id="rId13" Type="http://schemas.openxmlformats.org/officeDocument/2006/relationships/oleObject" Target="../embeddings/oleObject200.bin"/><Relationship Id="rId18" Type="http://schemas.openxmlformats.org/officeDocument/2006/relationships/oleObject" Target="../embeddings/oleObject205.bin"/><Relationship Id="rId26" Type="http://schemas.openxmlformats.org/officeDocument/2006/relationships/oleObject" Target="../embeddings/oleObject213.bin"/><Relationship Id="rId39" Type="http://schemas.openxmlformats.org/officeDocument/2006/relationships/oleObject" Target="../embeddings/oleObject226.bin"/><Relationship Id="rId3" Type="http://schemas.openxmlformats.org/officeDocument/2006/relationships/notesSlide" Target="../notesSlides/notesSlide6.xml"/><Relationship Id="rId21" Type="http://schemas.openxmlformats.org/officeDocument/2006/relationships/oleObject" Target="../embeddings/oleObject208.bin"/><Relationship Id="rId34" Type="http://schemas.openxmlformats.org/officeDocument/2006/relationships/oleObject" Target="../embeddings/oleObject221.bin"/><Relationship Id="rId7" Type="http://schemas.openxmlformats.org/officeDocument/2006/relationships/oleObject" Target="../embeddings/oleObject195.bin"/><Relationship Id="rId12" Type="http://schemas.openxmlformats.org/officeDocument/2006/relationships/oleObject" Target="../embeddings/oleObject199.bin"/><Relationship Id="rId17" Type="http://schemas.openxmlformats.org/officeDocument/2006/relationships/oleObject" Target="../embeddings/oleObject204.bin"/><Relationship Id="rId25" Type="http://schemas.openxmlformats.org/officeDocument/2006/relationships/oleObject" Target="../embeddings/oleObject212.bin"/><Relationship Id="rId33" Type="http://schemas.openxmlformats.org/officeDocument/2006/relationships/oleObject" Target="../embeddings/oleObject220.bin"/><Relationship Id="rId38" Type="http://schemas.openxmlformats.org/officeDocument/2006/relationships/oleObject" Target="../embeddings/oleObject225.bin"/><Relationship Id="rId2" Type="http://schemas.openxmlformats.org/officeDocument/2006/relationships/slideLayout" Target="../slideLayouts/slideLayout2.xml"/><Relationship Id="rId16" Type="http://schemas.openxmlformats.org/officeDocument/2006/relationships/oleObject" Target="../embeddings/oleObject203.bin"/><Relationship Id="rId20" Type="http://schemas.openxmlformats.org/officeDocument/2006/relationships/oleObject" Target="../embeddings/oleObject207.bin"/><Relationship Id="rId29" Type="http://schemas.openxmlformats.org/officeDocument/2006/relationships/oleObject" Target="../embeddings/oleObject216.bin"/><Relationship Id="rId1" Type="http://schemas.openxmlformats.org/officeDocument/2006/relationships/vmlDrawing" Target="../drawings/vmlDrawing6.vml"/><Relationship Id="rId6" Type="http://schemas.openxmlformats.org/officeDocument/2006/relationships/image" Target="../media/image9.jpeg"/><Relationship Id="rId11" Type="http://schemas.openxmlformats.org/officeDocument/2006/relationships/oleObject" Target="../embeddings/oleObject198.bin"/><Relationship Id="rId24" Type="http://schemas.openxmlformats.org/officeDocument/2006/relationships/oleObject" Target="../embeddings/oleObject211.bin"/><Relationship Id="rId32" Type="http://schemas.openxmlformats.org/officeDocument/2006/relationships/oleObject" Target="../embeddings/oleObject219.bin"/><Relationship Id="rId37" Type="http://schemas.openxmlformats.org/officeDocument/2006/relationships/oleObject" Target="../embeddings/oleObject224.bin"/><Relationship Id="rId40" Type="http://schemas.openxmlformats.org/officeDocument/2006/relationships/oleObject" Target="../embeddings/oleObject227.bin"/><Relationship Id="rId5" Type="http://schemas.openxmlformats.org/officeDocument/2006/relationships/oleObject" Target="../embeddings/oleObject194.bin"/><Relationship Id="rId15" Type="http://schemas.openxmlformats.org/officeDocument/2006/relationships/oleObject" Target="../embeddings/oleObject202.bin"/><Relationship Id="rId23" Type="http://schemas.openxmlformats.org/officeDocument/2006/relationships/oleObject" Target="../embeddings/oleObject210.bin"/><Relationship Id="rId28" Type="http://schemas.openxmlformats.org/officeDocument/2006/relationships/oleObject" Target="../embeddings/oleObject215.bin"/><Relationship Id="rId36" Type="http://schemas.openxmlformats.org/officeDocument/2006/relationships/oleObject" Target="../embeddings/oleObject223.bin"/><Relationship Id="rId10" Type="http://schemas.openxmlformats.org/officeDocument/2006/relationships/oleObject" Target="../embeddings/oleObject197.bin"/><Relationship Id="rId19" Type="http://schemas.openxmlformats.org/officeDocument/2006/relationships/oleObject" Target="../embeddings/oleObject206.bin"/><Relationship Id="rId31" Type="http://schemas.openxmlformats.org/officeDocument/2006/relationships/oleObject" Target="../embeddings/oleObject218.bin"/><Relationship Id="rId4" Type="http://schemas.openxmlformats.org/officeDocument/2006/relationships/oleObject" Target="../embeddings/oleObject193.bin"/><Relationship Id="rId9" Type="http://schemas.openxmlformats.org/officeDocument/2006/relationships/image" Target="../media/image10.jpeg"/><Relationship Id="rId14" Type="http://schemas.openxmlformats.org/officeDocument/2006/relationships/oleObject" Target="../embeddings/oleObject201.bin"/><Relationship Id="rId22" Type="http://schemas.openxmlformats.org/officeDocument/2006/relationships/oleObject" Target="../embeddings/oleObject209.bin"/><Relationship Id="rId27" Type="http://schemas.openxmlformats.org/officeDocument/2006/relationships/oleObject" Target="../embeddings/oleObject214.bin"/><Relationship Id="rId30" Type="http://schemas.openxmlformats.org/officeDocument/2006/relationships/oleObject" Target="../embeddings/oleObject217.bin"/><Relationship Id="rId35" Type="http://schemas.openxmlformats.org/officeDocument/2006/relationships/oleObject" Target="../embeddings/oleObject222.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31.bin"/><Relationship Id="rId13" Type="http://schemas.openxmlformats.org/officeDocument/2006/relationships/oleObject" Target="../embeddings/oleObject235.bin"/><Relationship Id="rId18" Type="http://schemas.openxmlformats.org/officeDocument/2006/relationships/oleObject" Target="../embeddings/oleObject240.bin"/><Relationship Id="rId26" Type="http://schemas.openxmlformats.org/officeDocument/2006/relationships/oleObject" Target="../embeddings/oleObject248.bin"/><Relationship Id="rId39" Type="http://schemas.openxmlformats.org/officeDocument/2006/relationships/oleObject" Target="../embeddings/oleObject261.bin"/><Relationship Id="rId3" Type="http://schemas.openxmlformats.org/officeDocument/2006/relationships/notesSlide" Target="../notesSlides/notesSlide7.xml"/><Relationship Id="rId21" Type="http://schemas.openxmlformats.org/officeDocument/2006/relationships/oleObject" Target="../embeddings/oleObject243.bin"/><Relationship Id="rId34" Type="http://schemas.openxmlformats.org/officeDocument/2006/relationships/oleObject" Target="../embeddings/oleObject256.bin"/><Relationship Id="rId42" Type="http://schemas.openxmlformats.org/officeDocument/2006/relationships/oleObject" Target="../embeddings/oleObject263.bin"/><Relationship Id="rId7" Type="http://schemas.openxmlformats.org/officeDocument/2006/relationships/oleObject" Target="../embeddings/oleObject230.bin"/><Relationship Id="rId12" Type="http://schemas.openxmlformats.org/officeDocument/2006/relationships/oleObject" Target="../embeddings/oleObject234.bin"/><Relationship Id="rId17" Type="http://schemas.openxmlformats.org/officeDocument/2006/relationships/oleObject" Target="../embeddings/oleObject239.bin"/><Relationship Id="rId25" Type="http://schemas.openxmlformats.org/officeDocument/2006/relationships/oleObject" Target="../embeddings/oleObject247.bin"/><Relationship Id="rId33" Type="http://schemas.openxmlformats.org/officeDocument/2006/relationships/oleObject" Target="../embeddings/oleObject255.bin"/><Relationship Id="rId38" Type="http://schemas.openxmlformats.org/officeDocument/2006/relationships/oleObject" Target="../embeddings/oleObject260.bin"/><Relationship Id="rId46" Type="http://schemas.openxmlformats.org/officeDocument/2006/relationships/image" Target="../media/image28.jpeg"/><Relationship Id="rId2" Type="http://schemas.openxmlformats.org/officeDocument/2006/relationships/slideLayout" Target="../slideLayouts/slideLayout2.xml"/><Relationship Id="rId16" Type="http://schemas.openxmlformats.org/officeDocument/2006/relationships/oleObject" Target="../embeddings/oleObject238.bin"/><Relationship Id="rId20" Type="http://schemas.openxmlformats.org/officeDocument/2006/relationships/oleObject" Target="../embeddings/oleObject242.bin"/><Relationship Id="rId29" Type="http://schemas.openxmlformats.org/officeDocument/2006/relationships/oleObject" Target="../embeddings/oleObject251.bin"/><Relationship Id="rId41" Type="http://schemas.openxmlformats.org/officeDocument/2006/relationships/image" Target="../media/image27.png"/><Relationship Id="rId1" Type="http://schemas.openxmlformats.org/officeDocument/2006/relationships/vmlDrawing" Target="../drawings/vmlDrawing7.vml"/><Relationship Id="rId6" Type="http://schemas.openxmlformats.org/officeDocument/2006/relationships/image" Target="../media/image9.jpeg"/><Relationship Id="rId11" Type="http://schemas.openxmlformats.org/officeDocument/2006/relationships/oleObject" Target="../embeddings/oleObject233.bin"/><Relationship Id="rId24" Type="http://schemas.openxmlformats.org/officeDocument/2006/relationships/oleObject" Target="../embeddings/oleObject246.bin"/><Relationship Id="rId32" Type="http://schemas.openxmlformats.org/officeDocument/2006/relationships/oleObject" Target="../embeddings/oleObject254.bin"/><Relationship Id="rId37" Type="http://schemas.openxmlformats.org/officeDocument/2006/relationships/oleObject" Target="../embeddings/oleObject259.bin"/><Relationship Id="rId40" Type="http://schemas.openxmlformats.org/officeDocument/2006/relationships/oleObject" Target="../embeddings/oleObject262.bin"/><Relationship Id="rId45" Type="http://schemas.openxmlformats.org/officeDocument/2006/relationships/oleObject" Target="../embeddings/oleObject266.bin"/><Relationship Id="rId5" Type="http://schemas.openxmlformats.org/officeDocument/2006/relationships/oleObject" Target="../embeddings/oleObject229.bin"/><Relationship Id="rId15" Type="http://schemas.openxmlformats.org/officeDocument/2006/relationships/oleObject" Target="../embeddings/oleObject237.bin"/><Relationship Id="rId23" Type="http://schemas.openxmlformats.org/officeDocument/2006/relationships/oleObject" Target="../embeddings/oleObject245.bin"/><Relationship Id="rId28" Type="http://schemas.openxmlformats.org/officeDocument/2006/relationships/oleObject" Target="../embeddings/oleObject250.bin"/><Relationship Id="rId36" Type="http://schemas.openxmlformats.org/officeDocument/2006/relationships/oleObject" Target="../embeddings/oleObject258.bin"/><Relationship Id="rId10" Type="http://schemas.openxmlformats.org/officeDocument/2006/relationships/oleObject" Target="../embeddings/oleObject232.bin"/><Relationship Id="rId19" Type="http://schemas.openxmlformats.org/officeDocument/2006/relationships/oleObject" Target="../embeddings/oleObject241.bin"/><Relationship Id="rId31" Type="http://schemas.openxmlformats.org/officeDocument/2006/relationships/oleObject" Target="../embeddings/oleObject253.bin"/><Relationship Id="rId44" Type="http://schemas.openxmlformats.org/officeDocument/2006/relationships/oleObject" Target="../embeddings/oleObject265.bin"/><Relationship Id="rId4" Type="http://schemas.openxmlformats.org/officeDocument/2006/relationships/oleObject" Target="../embeddings/oleObject228.bin"/><Relationship Id="rId9" Type="http://schemas.openxmlformats.org/officeDocument/2006/relationships/image" Target="../media/image10.jpeg"/><Relationship Id="rId14" Type="http://schemas.openxmlformats.org/officeDocument/2006/relationships/oleObject" Target="../embeddings/oleObject236.bin"/><Relationship Id="rId22" Type="http://schemas.openxmlformats.org/officeDocument/2006/relationships/oleObject" Target="../embeddings/oleObject244.bin"/><Relationship Id="rId27" Type="http://schemas.openxmlformats.org/officeDocument/2006/relationships/oleObject" Target="../embeddings/oleObject249.bin"/><Relationship Id="rId30" Type="http://schemas.openxmlformats.org/officeDocument/2006/relationships/oleObject" Target="../embeddings/oleObject252.bin"/><Relationship Id="rId35" Type="http://schemas.openxmlformats.org/officeDocument/2006/relationships/oleObject" Target="../embeddings/oleObject257.bin"/><Relationship Id="rId43" Type="http://schemas.openxmlformats.org/officeDocument/2006/relationships/oleObject" Target="../embeddings/oleObject26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457200" y="152400"/>
            <a:ext cx="9144000" cy="1143000"/>
          </a:xfrm>
        </p:spPr>
        <p:txBody>
          <a:bodyPr/>
          <a:lstStyle/>
          <a:p>
            <a:r>
              <a:rPr lang="en-US" sz="4000" dirty="0" smtClean="0">
                <a:latin typeface="Arial" charset="0"/>
              </a:rPr>
              <a:t>Light/Smoke interactions</a:t>
            </a:r>
            <a:endParaRPr lang="en-US" sz="4000" dirty="0">
              <a:latin typeface="Arial" charset="0"/>
            </a:endParaRPr>
          </a:p>
        </p:txBody>
      </p:sp>
      <p:sp>
        <p:nvSpPr>
          <p:cNvPr id="202755" name="Text Box 3"/>
          <p:cNvSpPr txBox="1">
            <a:spLocks noChangeArrowheads="1"/>
          </p:cNvSpPr>
          <p:nvPr/>
        </p:nvSpPr>
        <p:spPr bwMode="auto">
          <a:xfrm>
            <a:off x="2028825" y="219027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56" name="Rectangle 4"/>
          <p:cNvSpPr>
            <a:spLocks noChangeArrowheads="1"/>
          </p:cNvSpPr>
          <p:nvPr/>
        </p:nvSpPr>
        <p:spPr bwMode="auto">
          <a:xfrm>
            <a:off x="639763" y="230044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57" name="Text Box 5"/>
          <p:cNvSpPr txBox="1">
            <a:spLocks noChangeArrowheads="1"/>
          </p:cNvSpPr>
          <p:nvPr/>
        </p:nvSpPr>
        <p:spPr bwMode="auto">
          <a:xfrm>
            <a:off x="2181225" y="220551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58" name="Rectangle 6"/>
          <p:cNvSpPr>
            <a:spLocks noChangeArrowheads="1"/>
          </p:cNvSpPr>
          <p:nvPr/>
        </p:nvSpPr>
        <p:spPr bwMode="auto">
          <a:xfrm>
            <a:off x="792163" y="231568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59" name="Text Box 7"/>
          <p:cNvSpPr txBox="1">
            <a:spLocks noChangeArrowheads="1"/>
          </p:cNvSpPr>
          <p:nvPr/>
        </p:nvSpPr>
        <p:spPr bwMode="auto">
          <a:xfrm>
            <a:off x="2333625" y="222075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60" name="Rectangle 8"/>
          <p:cNvSpPr>
            <a:spLocks noChangeArrowheads="1"/>
          </p:cNvSpPr>
          <p:nvPr/>
        </p:nvSpPr>
        <p:spPr bwMode="auto">
          <a:xfrm>
            <a:off x="944563" y="233092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61" name="Text Box 9"/>
          <p:cNvSpPr txBox="1">
            <a:spLocks noChangeArrowheads="1"/>
          </p:cNvSpPr>
          <p:nvPr/>
        </p:nvSpPr>
        <p:spPr bwMode="auto">
          <a:xfrm>
            <a:off x="2486025" y="223599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62" name="Rectangle 10"/>
          <p:cNvSpPr>
            <a:spLocks noChangeArrowheads="1"/>
          </p:cNvSpPr>
          <p:nvPr/>
        </p:nvSpPr>
        <p:spPr bwMode="auto">
          <a:xfrm>
            <a:off x="1096963" y="234616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63" name="Object 11"/>
          <p:cNvGraphicFramePr>
            <a:graphicFrameLocks noChangeAspect="1"/>
          </p:cNvGraphicFramePr>
          <p:nvPr/>
        </p:nvGraphicFramePr>
        <p:xfrm>
          <a:off x="863600" y="27397075"/>
          <a:ext cx="1911350" cy="457200"/>
        </p:xfrm>
        <a:graphic>
          <a:graphicData uri="http://schemas.openxmlformats.org/presentationml/2006/ole">
            <p:oleObj spid="_x0000_s429744" name="Equation" r:id="rId4" imgW="787058" imgH="215806" progId="Equation.3">
              <p:embed/>
            </p:oleObj>
          </a:graphicData>
        </a:graphic>
      </p:graphicFrame>
      <p:sp>
        <p:nvSpPr>
          <p:cNvPr id="20276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65" name="Object 13"/>
          <p:cNvGraphicFramePr>
            <a:graphicFrameLocks noChangeAspect="1"/>
          </p:cNvGraphicFramePr>
          <p:nvPr/>
        </p:nvGraphicFramePr>
        <p:xfrm>
          <a:off x="5718175" y="25338088"/>
          <a:ext cx="522288" cy="417512"/>
        </p:xfrm>
        <a:graphic>
          <a:graphicData uri="http://schemas.openxmlformats.org/presentationml/2006/ole">
            <p:oleObj spid="_x0000_s429745" name="Equation" r:id="rId5" imgW="253780" imgH="203024" progId="Equation.3">
              <p:embed/>
            </p:oleObj>
          </a:graphicData>
        </a:graphic>
      </p:graphicFrame>
      <p:sp>
        <p:nvSpPr>
          <p:cNvPr id="202766" name="Text Box 14"/>
          <p:cNvSpPr txBox="1">
            <a:spLocks noChangeArrowheads="1"/>
          </p:cNvSpPr>
          <p:nvPr/>
        </p:nvSpPr>
        <p:spPr bwMode="auto">
          <a:xfrm>
            <a:off x="2028825" y="219027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pic>
        <p:nvPicPr>
          <p:cNvPr id="20276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20276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p>
        </p:txBody>
      </p:sp>
      <p:sp>
        <p:nvSpPr>
          <p:cNvPr id="202769" name="Rectangle 17"/>
          <p:cNvSpPr>
            <a:spLocks noChangeArrowheads="1"/>
          </p:cNvSpPr>
          <p:nvPr/>
        </p:nvSpPr>
        <p:spPr bwMode="auto">
          <a:xfrm>
            <a:off x="639763" y="230044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70" name="Object 18"/>
          <p:cNvGraphicFramePr>
            <a:graphicFrameLocks noChangeAspect="1"/>
          </p:cNvGraphicFramePr>
          <p:nvPr/>
        </p:nvGraphicFramePr>
        <p:xfrm>
          <a:off x="2058988" y="25793700"/>
          <a:ext cx="3783012" cy="773113"/>
        </p:xfrm>
        <a:graphic>
          <a:graphicData uri="http://schemas.openxmlformats.org/presentationml/2006/ole">
            <p:oleObj spid="_x0000_s429746" name="Equation" r:id="rId7" imgW="1117600" imgH="228600" progId="Equation.3">
              <p:embed/>
            </p:oleObj>
          </a:graphicData>
        </a:graphic>
      </p:graphicFrame>
      <p:sp>
        <p:nvSpPr>
          <p:cNvPr id="20277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t> Smoke may be drawn faster by skipping planes (need to adjust a’s for planes that remain)</a:t>
            </a:r>
          </a:p>
        </p:txBody>
      </p:sp>
      <p:graphicFrame>
        <p:nvGraphicFramePr>
          <p:cNvPr id="202772" name="Object 20"/>
          <p:cNvGraphicFramePr>
            <a:graphicFrameLocks noChangeAspect="1"/>
          </p:cNvGraphicFramePr>
          <p:nvPr/>
        </p:nvGraphicFramePr>
        <p:xfrm>
          <a:off x="3468688" y="28019375"/>
          <a:ext cx="360362" cy="450850"/>
        </p:xfrm>
        <a:graphic>
          <a:graphicData uri="http://schemas.openxmlformats.org/presentationml/2006/ole">
            <p:oleObj spid="_x0000_s429747" name="Equation" r:id="rId8" imgW="152334" imgH="190417" progId="Equation.3">
              <p:embed/>
            </p:oleObj>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20277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77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776" name="Object 24"/>
          <p:cNvGraphicFramePr>
            <a:graphicFrameLocks noChangeAspect="1"/>
          </p:cNvGraphicFramePr>
          <p:nvPr/>
        </p:nvGraphicFramePr>
        <p:xfrm>
          <a:off x="3824288" y="27312938"/>
          <a:ext cx="5230812" cy="665162"/>
        </p:xfrm>
        <a:graphic>
          <a:graphicData uri="http://schemas.openxmlformats.org/presentationml/2006/ole">
            <p:oleObj spid="_x0000_s429748" name="Equation" r:id="rId10" imgW="1562100" imgH="228600" progId="Equation.3">
              <p:embed/>
            </p:oleObj>
          </a:graphicData>
        </a:graphic>
      </p:graphicFrame>
      <p:graphicFrame>
        <p:nvGraphicFramePr>
          <p:cNvPr id="202777" name="Object 25"/>
          <p:cNvGraphicFramePr>
            <a:graphicFrameLocks noChangeAspect="1"/>
          </p:cNvGraphicFramePr>
          <p:nvPr/>
        </p:nvGraphicFramePr>
        <p:xfrm>
          <a:off x="1016000" y="27549475"/>
          <a:ext cx="1911350" cy="457200"/>
        </p:xfrm>
        <a:graphic>
          <a:graphicData uri="http://schemas.openxmlformats.org/presentationml/2006/ole">
            <p:oleObj spid="_x0000_s429749" name="Equation" r:id="rId11" imgW="787058" imgH="215806" progId="Equation.3">
              <p:embed/>
            </p:oleObj>
          </a:graphicData>
        </a:graphic>
      </p:graphicFrame>
      <p:sp>
        <p:nvSpPr>
          <p:cNvPr id="20277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79" name="Object 27"/>
          <p:cNvGraphicFramePr>
            <a:graphicFrameLocks noChangeAspect="1"/>
          </p:cNvGraphicFramePr>
          <p:nvPr/>
        </p:nvGraphicFramePr>
        <p:xfrm>
          <a:off x="5870575" y="25490488"/>
          <a:ext cx="522288" cy="417512"/>
        </p:xfrm>
        <a:graphic>
          <a:graphicData uri="http://schemas.openxmlformats.org/presentationml/2006/ole">
            <p:oleObj spid="_x0000_s429750" name="Equation" r:id="rId12" imgW="253780" imgH="203024" progId="Equation.3">
              <p:embed/>
            </p:oleObj>
          </a:graphicData>
        </a:graphic>
      </p:graphicFrame>
      <p:sp>
        <p:nvSpPr>
          <p:cNvPr id="202780" name="Text Box 28"/>
          <p:cNvSpPr txBox="1">
            <a:spLocks noChangeArrowheads="1"/>
          </p:cNvSpPr>
          <p:nvPr/>
        </p:nvSpPr>
        <p:spPr bwMode="auto">
          <a:xfrm>
            <a:off x="2181225" y="220551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pic>
        <p:nvPicPr>
          <p:cNvPr id="20278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20278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p>
        </p:txBody>
      </p:sp>
      <p:sp>
        <p:nvSpPr>
          <p:cNvPr id="202783" name="Rectangle 31"/>
          <p:cNvSpPr>
            <a:spLocks noChangeArrowheads="1"/>
          </p:cNvSpPr>
          <p:nvPr/>
        </p:nvSpPr>
        <p:spPr bwMode="auto">
          <a:xfrm>
            <a:off x="792163" y="231568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84" name="Object 32"/>
          <p:cNvGraphicFramePr>
            <a:graphicFrameLocks noChangeAspect="1"/>
          </p:cNvGraphicFramePr>
          <p:nvPr/>
        </p:nvGraphicFramePr>
        <p:xfrm>
          <a:off x="2211388" y="25946100"/>
          <a:ext cx="3783012" cy="773113"/>
        </p:xfrm>
        <a:graphic>
          <a:graphicData uri="http://schemas.openxmlformats.org/presentationml/2006/ole">
            <p:oleObj spid="_x0000_s429751" name="Equation" r:id="rId13" imgW="1117600" imgH="228600" progId="Equation.3">
              <p:embed/>
            </p:oleObj>
          </a:graphicData>
        </a:graphic>
      </p:graphicFrame>
      <p:sp>
        <p:nvSpPr>
          <p:cNvPr id="20278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t> Smoke may be drawn faster by skipping planes (need to adjust a’s for planes that remain)</a:t>
            </a:r>
          </a:p>
        </p:txBody>
      </p:sp>
      <p:graphicFrame>
        <p:nvGraphicFramePr>
          <p:cNvPr id="202786" name="Object 34"/>
          <p:cNvGraphicFramePr>
            <a:graphicFrameLocks noChangeAspect="1"/>
          </p:cNvGraphicFramePr>
          <p:nvPr/>
        </p:nvGraphicFramePr>
        <p:xfrm>
          <a:off x="3621088" y="28171775"/>
          <a:ext cx="360362" cy="450850"/>
        </p:xfrm>
        <a:graphic>
          <a:graphicData uri="http://schemas.openxmlformats.org/presentationml/2006/ole">
            <p:oleObj spid="_x0000_s429752" name="Equation" r:id="rId14" imgW="152334" imgH="190417" progId="Equation.3">
              <p:embed/>
            </p:oleObj>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20278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78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790" name="Object 38"/>
          <p:cNvGraphicFramePr>
            <a:graphicFrameLocks noChangeAspect="1"/>
          </p:cNvGraphicFramePr>
          <p:nvPr/>
        </p:nvGraphicFramePr>
        <p:xfrm>
          <a:off x="3976688" y="27465338"/>
          <a:ext cx="5230812" cy="665162"/>
        </p:xfrm>
        <a:graphic>
          <a:graphicData uri="http://schemas.openxmlformats.org/presentationml/2006/ole">
            <p:oleObj spid="_x0000_s429753" name="Equation" r:id="rId15" imgW="1562100" imgH="228600" progId="Equation.3">
              <p:embed/>
            </p:oleObj>
          </a:graphicData>
        </a:graphic>
      </p:graphicFrame>
      <p:graphicFrame>
        <p:nvGraphicFramePr>
          <p:cNvPr id="202791" name="Object 39"/>
          <p:cNvGraphicFramePr>
            <a:graphicFrameLocks noChangeAspect="1"/>
          </p:cNvGraphicFramePr>
          <p:nvPr/>
        </p:nvGraphicFramePr>
        <p:xfrm>
          <a:off x="1168400" y="27701875"/>
          <a:ext cx="1911350" cy="457200"/>
        </p:xfrm>
        <a:graphic>
          <a:graphicData uri="http://schemas.openxmlformats.org/presentationml/2006/ole">
            <p:oleObj spid="_x0000_s429754" name="Equation" r:id="rId16" imgW="787058" imgH="215806" progId="Equation.3">
              <p:embed/>
            </p:oleObj>
          </a:graphicData>
        </a:graphic>
      </p:graphicFrame>
      <p:sp>
        <p:nvSpPr>
          <p:cNvPr id="20279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93" name="Object 41"/>
          <p:cNvGraphicFramePr>
            <a:graphicFrameLocks noChangeAspect="1"/>
          </p:cNvGraphicFramePr>
          <p:nvPr/>
        </p:nvGraphicFramePr>
        <p:xfrm>
          <a:off x="6022975" y="25642888"/>
          <a:ext cx="522288" cy="417512"/>
        </p:xfrm>
        <a:graphic>
          <a:graphicData uri="http://schemas.openxmlformats.org/presentationml/2006/ole">
            <p:oleObj spid="_x0000_s429755" name="Equation" r:id="rId17" imgW="253780" imgH="203024" progId="Equation.3">
              <p:embed/>
            </p:oleObj>
          </a:graphicData>
        </a:graphic>
      </p:graphicFrame>
      <p:sp>
        <p:nvSpPr>
          <p:cNvPr id="202794" name="Text Box 42"/>
          <p:cNvSpPr txBox="1">
            <a:spLocks noChangeArrowheads="1"/>
          </p:cNvSpPr>
          <p:nvPr/>
        </p:nvSpPr>
        <p:spPr bwMode="auto">
          <a:xfrm>
            <a:off x="2333625" y="222075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79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20279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797" name="Rectangle 45"/>
          <p:cNvSpPr>
            <a:spLocks noChangeArrowheads="1"/>
          </p:cNvSpPr>
          <p:nvPr/>
        </p:nvSpPr>
        <p:spPr bwMode="auto">
          <a:xfrm>
            <a:off x="944563" y="233092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798" name="Object 46"/>
          <p:cNvGraphicFramePr>
            <a:graphicFrameLocks noChangeAspect="1"/>
          </p:cNvGraphicFramePr>
          <p:nvPr/>
        </p:nvGraphicFramePr>
        <p:xfrm>
          <a:off x="2363788" y="26098500"/>
          <a:ext cx="3783012" cy="773113"/>
        </p:xfrm>
        <a:graphic>
          <a:graphicData uri="http://schemas.openxmlformats.org/presentationml/2006/ole">
            <p:oleObj spid="_x0000_s429756" name="Equation" r:id="rId18" imgW="1117600" imgH="228600" progId="Equation.3">
              <p:embed/>
            </p:oleObj>
          </a:graphicData>
        </a:graphic>
      </p:graphicFrame>
      <p:sp>
        <p:nvSpPr>
          <p:cNvPr id="20279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00" name="Object 48"/>
          <p:cNvGraphicFramePr>
            <a:graphicFrameLocks noChangeAspect="1"/>
          </p:cNvGraphicFramePr>
          <p:nvPr/>
        </p:nvGraphicFramePr>
        <p:xfrm>
          <a:off x="3773488" y="28324175"/>
          <a:ext cx="360362" cy="450850"/>
        </p:xfrm>
        <a:graphic>
          <a:graphicData uri="http://schemas.openxmlformats.org/presentationml/2006/ole">
            <p:oleObj spid="_x0000_s429757" name="Equation" r:id="rId19" imgW="152334" imgH="190417" progId="Equation.3">
              <p:embed/>
            </p:oleObj>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20280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0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04" name="Object 52"/>
          <p:cNvGraphicFramePr>
            <a:graphicFrameLocks noChangeAspect="1"/>
          </p:cNvGraphicFramePr>
          <p:nvPr/>
        </p:nvGraphicFramePr>
        <p:xfrm>
          <a:off x="4129088" y="27617738"/>
          <a:ext cx="5230812" cy="665162"/>
        </p:xfrm>
        <a:graphic>
          <a:graphicData uri="http://schemas.openxmlformats.org/presentationml/2006/ole">
            <p:oleObj spid="_x0000_s429758" name="Equation" r:id="rId20" imgW="1562100" imgH="228600" progId="Equation.3">
              <p:embed/>
            </p:oleObj>
          </a:graphicData>
        </a:graphic>
      </p:graphicFrame>
      <p:graphicFrame>
        <p:nvGraphicFramePr>
          <p:cNvPr id="202805" name="Object 53"/>
          <p:cNvGraphicFramePr>
            <a:graphicFrameLocks noChangeAspect="1"/>
          </p:cNvGraphicFramePr>
          <p:nvPr/>
        </p:nvGraphicFramePr>
        <p:xfrm>
          <a:off x="1320800" y="27854275"/>
          <a:ext cx="1911350" cy="457200"/>
        </p:xfrm>
        <a:graphic>
          <a:graphicData uri="http://schemas.openxmlformats.org/presentationml/2006/ole">
            <p:oleObj spid="_x0000_s429759" name="Equation" r:id="rId21" imgW="787058" imgH="215806" progId="Equation.3">
              <p:embed/>
            </p:oleObj>
          </a:graphicData>
        </a:graphic>
      </p:graphicFrame>
      <p:sp>
        <p:nvSpPr>
          <p:cNvPr id="20280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07" name="Object 55"/>
          <p:cNvGraphicFramePr>
            <a:graphicFrameLocks noChangeAspect="1"/>
          </p:cNvGraphicFramePr>
          <p:nvPr/>
        </p:nvGraphicFramePr>
        <p:xfrm>
          <a:off x="6175375" y="25795288"/>
          <a:ext cx="522288" cy="417512"/>
        </p:xfrm>
        <a:graphic>
          <a:graphicData uri="http://schemas.openxmlformats.org/presentationml/2006/ole">
            <p:oleObj spid="_x0000_s429760" name="Equation" r:id="rId22" imgW="253780" imgH="203024" progId="Equation.3">
              <p:embed/>
            </p:oleObj>
          </a:graphicData>
        </a:graphic>
      </p:graphicFrame>
      <p:sp>
        <p:nvSpPr>
          <p:cNvPr id="202808" name="Text Box 56"/>
          <p:cNvSpPr txBox="1">
            <a:spLocks noChangeArrowheads="1"/>
          </p:cNvSpPr>
          <p:nvPr/>
        </p:nvSpPr>
        <p:spPr bwMode="auto">
          <a:xfrm>
            <a:off x="2486025" y="223599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0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20281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11" name="Rectangle 59"/>
          <p:cNvSpPr>
            <a:spLocks noChangeArrowheads="1"/>
          </p:cNvSpPr>
          <p:nvPr/>
        </p:nvSpPr>
        <p:spPr bwMode="auto">
          <a:xfrm>
            <a:off x="1096963" y="234616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12" name="Object 60"/>
          <p:cNvGraphicFramePr>
            <a:graphicFrameLocks noChangeAspect="1"/>
          </p:cNvGraphicFramePr>
          <p:nvPr/>
        </p:nvGraphicFramePr>
        <p:xfrm>
          <a:off x="2516188" y="26250900"/>
          <a:ext cx="3783012" cy="773113"/>
        </p:xfrm>
        <a:graphic>
          <a:graphicData uri="http://schemas.openxmlformats.org/presentationml/2006/ole">
            <p:oleObj spid="_x0000_s429761" name="Equation" r:id="rId23" imgW="1117600" imgH="228600" progId="Equation.3">
              <p:embed/>
            </p:oleObj>
          </a:graphicData>
        </a:graphic>
      </p:graphicFrame>
      <p:sp>
        <p:nvSpPr>
          <p:cNvPr id="20281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14" name="Object 62"/>
          <p:cNvGraphicFramePr>
            <a:graphicFrameLocks noChangeAspect="1"/>
          </p:cNvGraphicFramePr>
          <p:nvPr/>
        </p:nvGraphicFramePr>
        <p:xfrm>
          <a:off x="3925888" y="28476575"/>
          <a:ext cx="360362" cy="450850"/>
        </p:xfrm>
        <a:graphic>
          <a:graphicData uri="http://schemas.openxmlformats.org/presentationml/2006/ole">
            <p:oleObj spid="_x0000_s429762" name="Equation" r:id="rId24" imgW="152334" imgH="190417" progId="Equation.3">
              <p:embed/>
            </p:oleObj>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20281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1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18" name="Object 66"/>
          <p:cNvGraphicFramePr>
            <a:graphicFrameLocks noChangeAspect="1"/>
          </p:cNvGraphicFramePr>
          <p:nvPr/>
        </p:nvGraphicFramePr>
        <p:xfrm>
          <a:off x="4281488" y="27770138"/>
          <a:ext cx="5230812" cy="665162"/>
        </p:xfrm>
        <a:graphic>
          <a:graphicData uri="http://schemas.openxmlformats.org/presentationml/2006/ole">
            <p:oleObj spid="_x0000_s429763" name="Equation" r:id="rId25" imgW="1562100" imgH="228600" progId="Equation.3">
              <p:embed/>
            </p:oleObj>
          </a:graphicData>
        </a:graphic>
      </p:graphicFrame>
      <p:graphicFrame>
        <p:nvGraphicFramePr>
          <p:cNvPr id="202819" name="Object 67"/>
          <p:cNvGraphicFramePr>
            <a:graphicFrameLocks noChangeAspect="1"/>
          </p:cNvGraphicFramePr>
          <p:nvPr/>
        </p:nvGraphicFramePr>
        <p:xfrm>
          <a:off x="1473200" y="28006675"/>
          <a:ext cx="1911350" cy="457200"/>
        </p:xfrm>
        <a:graphic>
          <a:graphicData uri="http://schemas.openxmlformats.org/presentationml/2006/ole">
            <p:oleObj spid="_x0000_s429764" name="Equation" r:id="rId26" imgW="787058" imgH="215806" progId="Equation.3">
              <p:embed/>
            </p:oleObj>
          </a:graphicData>
        </a:graphic>
      </p:graphicFrame>
      <p:sp>
        <p:nvSpPr>
          <p:cNvPr id="20282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21" name="Object 69"/>
          <p:cNvGraphicFramePr>
            <a:graphicFrameLocks noChangeAspect="1"/>
          </p:cNvGraphicFramePr>
          <p:nvPr/>
        </p:nvGraphicFramePr>
        <p:xfrm>
          <a:off x="6327775" y="25947688"/>
          <a:ext cx="522288" cy="417512"/>
        </p:xfrm>
        <a:graphic>
          <a:graphicData uri="http://schemas.openxmlformats.org/presentationml/2006/ole">
            <p:oleObj spid="_x0000_s429765" name="Equation" r:id="rId27" imgW="253780" imgH="203024" progId="Equation.3">
              <p:embed/>
            </p:oleObj>
          </a:graphicData>
        </a:graphic>
      </p:graphicFrame>
      <p:sp>
        <p:nvSpPr>
          <p:cNvPr id="202822" name="Text Box 70"/>
          <p:cNvSpPr txBox="1">
            <a:spLocks noChangeArrowheads="1"/>
          </p:cNvSpPr>
          <p:nvPr/>
        </p:nvSpPr>
        <p:spPr bwMode="auto">
          <a:xfrm>
            <a:off x="2638425" y="225123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2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20282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25" name="Rectangle 73"/>
          <p:cNvSpPr>
            <a:spLocks noChangeArrowheads="1"/>
          </p:cNvSpPr>
          <p:nvPr/>
        </p:nvSpPr>
        <p:spPr bwMode="auto">
          <a:xfrm>
            <a:off x="1249363" y="236140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26" name="Object 74"/>
          <p:cNvGraphicFramePr>
            <a:graphicFrameLocks noChangeAspect="1"/>
          </p:cNvGraphicFramePr>
          <p:nvPr/>
        </p:nvGraphicFramePr>
        <p:xfrm>
          <a:off x="2668588" y="26403300"/>
          <a:ext cx="3783012" cy="773113"/>
        </p:xfrm>
        <a:graphic>
          <a:graphicData uri="http://schemas.openxmlformats.org/presentationml/2006/ole">
            <p:oleObj spid="_x0000_s429766" name="Equation" r:id="rId28" imgW="1117600" imgH="228600" progId="Equation.3">
              <p:embed/>
            </p:oleObj>
          </a:graphicData>
        </a:graphic>
      </p:graphicFrame>
      <p:sp>
        <p:nvSpPr>
          <p:cNvPr id="20282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28" name="Object 76"/>
          <p:cNvGraphicFramePr>
            <a:graphicFrameLocks noChangeAspect="1"/>
          </p:cNvGraphicFramePr>
          <p:nvPr/>
        </p:nvGraphicFramePr>
        <p:xfrm>
          <a:off x="4078288" y="28628975"/>
          <a:ext cx="360362" cy="450850"/>
        </p:xfrm>
        <a:graphic>
          <a:graphicData uri="http://schemas.openxmlformats.org/presentationml/2006/ole">
            <p:oleObj spid="_x0000_s429767" name="Equation" r:id="rId29" imgW="152334" imgH="190417" progId="Equation.3">
              <p:embed/>
            </p:oleObj>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20283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3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32" name="Object 80"/>
          <p:cNvGraphicFramePr>
            <a:graphicFrameLocks noChangeAspect="1"/>
          </p:cNvGraphicFramePr>
          <p:nvPr/>
        </p:nvGraphicFramePr>
        <p:xfrm>
          <a:off x="4433888" y="27922538"/>
          <a:ext cx="5230812" cy="665162"/>
        </p:xfrm>
        <a:graphic>
          <a:graphicData uri="http://schemas.openxmlformats.org/presentationml/2006/ole">
            <p:oleObj spid="_x0000_s429768" name="Equation" r:id="rId30" imgW="1562100" imgH="228600" progId="Equation.3">
              <p:embed/>
            </p:oleObj>
          </a:graphicData>
        </a:graphic>
      </p:graphicFrame>
      <p:graphicFrame>
        <p:nvGraphicFramePr>
          <p:cNvPr id="202833" name="Object 81"/>
          <p:cNvGraphicFramePr>
            <a:graphicFrameLocks noChangeAspect="1"/>
          </p:cNvGraphicFramePr>
          <p:nvPr/>
        </p:nvGraphicFramePr>
        <p:xfrm>
          <a:off x="1625600" y="28159075"/>
          <a:ext cx="1911350" cy="457200"/>
        </p:xfrm>
        <a:graphic>
          <a:graphicData uri="http://schemas.openxmlformats.org/presentationml/2006/ole">
            <p:oleObj spid="_x0000_s429769" name="Equation" r:id="rId31" imgW="787058" imgH="215806" progId="Equation.3">
              <p:embed/>
            </p:oleObj>
          </a:graphicData>
        </a:graphic>
      </p:graphicFrame>
      <p:sp>
        <p:nvSpPr>
          <p:cNvPr id="20283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35" name="Object 83"/>
          <p:cNvGraphicFramePr>
            <a:graphicFrameLocks noChangeAspect="1"/>
          </p:cNvGraphicFramePr>
          <p:nvPr/>
        </p:nvGraphicFramePr>
        <p:xfrm>
          <a:off x="6480175" y="26100088"/>
          <a:ext cx="522288" cy="417512"/>
        </p:xfrm>
        <a:graphic>
          <a:graphicData uri="http://schemas.openxmlformats.org/presentationml/2006/ole">
            <p:oleObj spid="_x0000_s429770" name="Equation" r:id="rId32" imgW="253780" imgH="203024" progId="Equation.3">
              <p:embed/>
            </p:oleObj>
          </a:graphicData>
        </a:graphic>
      </p:graphicFrame>
      <p:sp>
        <p:nvSpPr>
          <p:cNvPr id="202836" name="Text Box 84"/>
          <p:cNvSpPr txBox="1">
            <a:spLocks noChangeArrowheads="1"/>
          </p:cNvSpPr>
          <p:nvPr/>
        </p:nvSpPr>
        <p:spPr bwMode="auto">
          <a:xfrm>
            <a:off x="2790825" y="226647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3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20283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39" name="Rectangle 87"/>
          <p:cNvSpPr>
            <a:spLocks noChangeArrowheads="1"/>
          </p:cNvSpPr>
          <p:nvPr/>
        </p:nvSpPr>
        <p:spPr bwMode="auto">
          <a:xfrm>
            <a:off x="1401763" y="237664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40" name="Object 88"/>
          <p:cNvGraphicFramePr>
            <a:graphicFrameLocks noChangeAspect="1"/>
          </p:cNvGraphicFramePr>
          <p:nvPr/>
        </p:nvGraphicFramePr>
        <p:xfrm>
          <a:off x="2820988" y="26555700"/>
          <a:ext cx="3783012" cy="773113"/>
        </p:xfrm>
        <a:graphic>
          <a:graphicData uri="http://schemas.openxmlformats.org/presentationml/2006/ole">
            <p:oleObj spid="_x0000_s429771" name="Equation" r:id="rId33" imgW="1117600" imgH="228600" progId="Equation.3">
              <p:embed/>
            </p:oleObj>
          </a:graphicData>
        </a:graphic>
      </p:graphicFrame>
      <p:sp>
        <p:nvSpPr>
          <p:cNvPr id="20284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42" name="Object 90"/>
          <p:cNvGraphicFramePr>
            <a:graphicFrameLocks noChangeAspect="1"/>
          </p:cNvGraphicFramePr>
          <p:nvPr/>
        </p:nvGraphicFramePr>
        <p:xfrm>
          <a:off x="4230688" y="28781375"/>
          <a:ext cx="360362" cy="450850"/>
        </p:xfrm>
        <a:graphic>
          <a:graphicData uri="http://schemas.openxmlformats.org/presentationml/2006/ole">
            <p:oleObj spid="_x0000_s429772" name="Equation" r:id="rId34" imgW="152334" imgH="190417" progId="Equation.3">
              <p:embed/>
            </p:oleObj>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20284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4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46" name="Object 94"/>
          <p:cNvGraphicFramePr>
            <a:graphicFrameLocks noChangeAspect="1"/>
          </p:cNvGraphicFramePr>
          <p:nvPr/>
        </p:nvGraphicFramePr>
        <p:xfrm>
          <a:off x="4586288" y="28074938"/>
          <a:ext cx="5230812" cy="665162"/>
        </p:xfrm>
        <a:graphic>
          <a:graphicData uri="http://schemas.openxmlformats.org/presentationml/2006/ole">
            <p:oleObj spid="_x0000_s429773" name="Equation" r:id="rId35" imgW="1562100" imgH="228600" progId="Equation.3">
              <p:embed/>
            </p:oleObj>
          </a:graphicData>
        </a:graphic>
      </p:graphicFrame>
      <p:graphicFrame>
        <p:nvGraphicFramePr>
          <p:cNvPr id="202847" name="Object 95"/>
          <p:cNvGraphicFramePr>
            <a:graphicFrameLocks noChangeAspect="1"/>
          </p:cNvGraphicFramePr>
          <p:nvPr/>
        </p:nvGraphicFramePr>
        <p:xfrm>
          <a:off x="1778000" y="28311475"/>
          <a:ext cx="1911350" cy="457200"/>
        </p:xfrm>
        <a:graphic>
          <a:graphicData uri="http://schemas.openxmlformats.org/presentationml/2006/ole">
            <p:oleObj spid="_x0000_s429774" name="Equation" r:id="rId36" imgW="787058" imgH="215806" progId="Equation.3">
              <p:embed/>
            </p:oleObj>
          </a:graphicData>
        </a:graphic>
      </p:graphicFrame>
      <p:sp>
        <p:nvSpPr>
          <p:cNvPr id="20284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49" name="Object 97"/>
          <p:cNvGraphicFramePr>
            <a:graphicFrameLocks noChangeAspect="1"/>
          </p:cNvGraphicFramePr>
          <p:nvPr/>
        </p:nvGraphicFramePr>
        <p:xfrm>
          <a:off x="6632575" y="26252488"/>
          <a:ext cx="522288" cy="417512"/>
        </p:xfrm>
        <a:graphic>
          <a:graphicData uri="http://schemas.openxmlformats.org/presentationml/2006/ole">
            <p:oleObj spid="_x0000_s429775" name="Equation" r:id="rId37" imgW="253780" imgH="203024" progId="Equation.3">
              <p:embed/>
            </p:oleObj>
          </a:graphicData>
        </a:graphic>
      </p:graphicFrame>
      <p:sp>
        <p:nvSpPr>
          <p:cNvPr id="202850" name="Text Box 98"/>
          <p:cNvSpPr txBox="1">
            <a:spLocks noChangeArrowheads="1"/>
          </p:cNvSpPr>
          <p:nvPr/>
        </p:nvSpPr>
        <p:spPr bwMode="auto">
          <a:xfrm>
            <a:off x="2943225" y="228171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5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20285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53" name="Rectangle 101"/>
          <p:cNvSpPr>
            <a:spLocks noChangeArrowheads="1"/>
          </p:cNvSpPr>
          <p:nvPr/>
        </p:nvSpPr>
        <p:spPr bwMode="auto">
          <a:xfrm>
            <a:off x="1554163" y="239188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54" name="Object 102"/>
          <p:cNvGraphicFramePr>
            <a:graphicFrameLocks noChangeAspect="1"/>
          </p:cNvGraphicFramePr>
          <p:nvPr/>
        </p:nvGraphicFramePr>
        <p:xfrm>
          <a:off x="2973388" y="26708100"/>
          <a:ext cx="3783012" cy="773113"/>
        </p:xfrm>
        <a:graphic>
          <a:graphicData uri="http://schemas.openxmlformats.org/presentationml/2006/ole">
            <p:oleObj spid="_x0000_s429776" name="Equation" r:id="rId38" imgW="1117600" imgH="228600" progId="Equation.3">
              <p:embed/>
            </p:oleObj>
          </a:graphicData>
        </a:graphic>
      </p:graphicFrame>
      <p:sp>
        <p:nvSpPr>
          <p:cNvPr id="20285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56" name="Object 104"/>
          <p:cNvGraphicFramePr>
            <a:graphicFrameLocks noChangeAspect="1"/>
          </p:cNvGraphicFramePr>
          <p:nvPr/>
        </p:nvGraphicFramePr>
        <p:xfrm>
          <a:off x="4383088" y="28933775"/>
          <a:ext cx="360362" cy="450850"/>
        </p:xfrm>
        <a:graphic>
          <a:graphicData uri="http://schemas.openxmlformats.org/presentationml/2006/ole">
            <p:oleObj spid="_x0000_s429777" name="Equation" r:id="rId39" imgW="152334" imgH="190417" progId="Equation.3">
              <p:embed/>
            </p:oleObj>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20285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5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60" name="Object 108"/>
          <p:cNvGraphicFramePr>
            <a:graphicFrameLocks noChangeAspect="1"/>
          </p:cNvGraphicFramePr>
          <p:nvPr/>
        </p:nvGraphicFramePr>
        <p:xfrm>
          <a:off x="4738688" y="28227338"/>
          <a:ext cx="5230812" cy="665162"/>
        </p:xfrm>
        <a:graphic>
          <a:graphicData uri="http://schemas.openxmlformats.org/presentationml/2006/ole">
            <p:oleObj spid="_x0000_s429778" name="Equation" r:id="rId40" imgW="1562100" imgH="228600" progId="Equation.3">
              <p:embed/>
            </p:oleObj>
          </a:graphicData>
        </a:graphic>
      </p:graphicFrame>
      <p:pic>
        <p:nvPicPr>
          <p:cNvPr id="202861" name="Picture 109"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sp>
        <p:nvSpPr>
          <p:cNvPr id="202862" name="Text Box 110"/>
          <p:cNvSpPr txBox="1">
            <a:spLocks noChangeArrowheads="1"/>
          </p:cNvSpPr>
          <p:nvPr/>
        </p:nvSpPr>
        <p:spPr bwMode="auto">
          <a:xfrm>
            <a:off x="4681538" y="325628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pic>
        <p:nvPicPr>
          <p:cNvPr id="202863" name="Picture 111" descr="thouse_stove_front"/>
          <p:cNvPicPr>
            <a:picLocks noChangeAspect="1" noChangeArrowheads="1"/>
          </p:cNvPicPr>
          <p:nvPr/>
        </p:nvPicPr>
        <p:blipFill>
          <a:blip r:embed="rId41" cstate="print"/>
          <a:srcRect/>
          <a:stretch>
            <a:fillRect/>
          </a:stretch>
        </p:blipFill>
        <p:spPr bwMode="auto">
          <a:xfrm>
            <a:off x="8955088" y="29846588"/>
            <a:ext cx="3609975" cy="2741612"/>
          </a:xfrm>
          <a:prstGeom prst="rect">
            <a:avLst/>
          </a:prstGeom>
          <a:noFill/>
        </p:spPr>
      </p:pic>
      <p:sp>
        <p:nvSpPr>
          <p:cNvPr id="202864" name="Text Box 112"/>
          <p:cNvSpPr txBox="1">
            <a:spLocks noChangeArrowheads="1"/>
          </p:cNvSpPr>
          <p:nvPr/>
        </p:nvSpPr>
        <p:spPr bwMode="auto">
          <a:xfrm>
            <a:off x="9863138" y="326644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65" name="Text Box 113"/>
          <p:cNvSpPr txBox="1">
            <a:spLocks noChangeArrowheads="1"/>
          </p:cNvSpPr>
          <p:nvPr/>
        </p:nvSpPr>
        <p:spPr bwMode="auto">
          <a:xfrm>
            <a:off x="938213" y="308022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66" name="Picture 114" descr="thouse_stove_side"/>
          <p:cNvPicPr>
            <a:picLocks noChangeAspect="1" noChangeArrowheads="1"/>
          </p:cNvPicPr>
          <p:nvPr/>
        </p:nvPicPr>
        <p:blipFill>
          <a:blip r:embed="rId42" cstate="print"/>
          <a:srcRect/>
          <a:stretch>
            <a:fillRect/>
          </a:stretch>
        </p:blipFill>
        <p:spPr bwMode="auto">
          <a:xfrm>
            <a:off x="4737100" y="29846588"/>
            <a:ext cx="3609975" cy="2741612"/>
          </a:xfrm>
          <a:prstGeom prst="rect">
            <a:avLst/>
          </a:prstGeom>
          <a:noFill/>
        </p:spPr>
      </p:pic>
      <p:sp>
        <p:nvSpPr>
          <p:cNvPr id="202867" name="Text Box 115"/>
          <p:cNvSpPr txBox="1">
            <a:spLocks noChangeArrowheads="1"/>
          </p:cNvSpPr>
          <p:nvPr/>
        </p:nvSpPr>
        <p:spPr bwMode="auto">
          <a:xfrm>
            <a:off x="4833938" y="327152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pic>
        <p:nvPicPr>
          <p:cNvPr id="202868" name="Picture 116" descr="thouse_stove_front"/>
          <p:cNvPicPr>
            <a:picLocks noChangeAspect="1" noChangeArrowheads="1"/>
          </p:cNvPicPr>
          <p:nvPr/>
        </p:nvPicPr>
        <p:blipFill>
          <a:blip r:embed="rId41" cstate="print"/>
          <a:srcRect/>
          <a:stretch>
            <a:fillRect/>
          </a:stretch>
        </p:blipFill>
        <p:spPr bwMode="auto">
          <a:xfrm>
            <a:off x="9107488" y="29998988"/>
            <a:ext cx="3609975" cy="2741612"/>
          </a:xfrm>
          <a:prstGeom prst="rect">
            <a:avLst/>
          </a:prstGeom>
          <a:noFill/>
        </p:spPr>
      </p:pic>
      <p:sp>
        <p:nvSpPr>
          <p:cNvPr id="202869" name="Text Box 117"/>
          <p:cNvSpPr txBox="1">
            <a:spLocks noChangeArrowheads="1"/>
          </p:cNvSpPr>
          <p:nvPr/>
        </p:nvSpPr>
        <p:spPr bwMode="auto">
          <a:xfrm>
            <a:off x="10015538" y="328168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0" name="Text Box 118"/>
          <p:cNvSpPr txBox="1">
            <a:spLocks noChangeArrowheads="1"/>
          </p:cNvSpPr>
          <p:nvPr/>
        </p:nvSpPr>
        <p:spPr bwMode="auto">
          <a:xfrm>
            <a:off x="1090613" y="309546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71" name="Picture 119" descr="thouse_stove_side"/>
          <p:cNvPicPr>
            <a:picLocks noChangeAspect="1" noChangeArrowheads="1"/>
          </p:cNvPicPr>
          <p:nvPr/>
        </p:nvPicPr>
        <p:blipFill>
          <a:blip r:embed="rId42" cstate="print"/>
          <a:srcRect/>
          <a:stretch>
            <a:fillRect/>
          </a:stretch>
        </p:blipFill>
        <p:spPr bwMode="auto">
          <a:xfrm>
            <a:off x="4889500" y="29998988"/>
            <a:ext cx="3609975" cy="2741612"/>
          </a:xfrm>
          <a:prstGeom prst="rect">
            <a:avLst/>
          </a:prstGeom>
          <a:noFill/>
        </p:spPr>
      </p:pic>
      <p:pic>
        <p:nvPicPr>
          <p:cNvPr id="202872" name="Picture 120" descr="thouse_stove_side"/>
          <p:cNvPicPr>
            <a:picLocks noChangeAspect="1" noChangeArrowheads="1"/>
          </p:cNvPicPr>
          <p:nvPr/>
        </p:nvPicPr>
        <p:blipFill>
          <a:blip r:embed="rId42" cstate="print"/>
          <a:srcRect/>
          <a:stretch>
            <a:fillRect/>
          </a:stretch>
        </p:blipFill>
        <p:spPr bwMode="auto">
          <a:xfrm>
            <a:off x="5041900" y="30151388"/>
            <a:ext cx="3609975" cy="2741612"/>
          </a:xfrm>
          <a:prstGeom prst="rect">
            <a:avLst/>
          </a:prstGeom>
          <a:noFill/>
        </p:spPr>
      </p:pic>
      <p:sp>
        <p:nvSpPr>
          <p:cNvPr id="202873" name="Text Box 121"/>
          <p:cNvSpPr txBox="1">
            <a:spLocks noChangeArrowheads="1"/>
          </p:cNvSpPr>
          <p:nvPr/>
        </p:nvSpPr>
        <p:spPr bwMode="auto">
          <a:xfrm>
            <a:off x="4986338" y="328676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sp>
        <p:nvSpPr>
          <p:cNvPr id="202874" name="Text Box 122"/>
          <p:cNvSpPr txBox="1">
            <a:spLocks noChangeArrowheads="1"/>
          </p:cNvSpPr>
          <p:nvPr/>
        </p:nvSpPr>
        <p:spPr bwMode="auto">
          <a:xfrm>
            <a:off x="10167938" y="329692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5" name="Text Box 123"/>
          <p:cNvSpPr txBox="1">
            <a:spLocks noChangeArrowheads="1"/>
          </p:cNvSpPr>
          <p:nvPr/>
        </p:nvSpPr>
        <p:spPr bwMode="auto">
          <a:xfrm>
            <a:off x="1243013" y="311070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sp>
        <p:nvSpPr>
          <p:cNvPr id="202876" name="Text Box 124"/>
          <p:cNvSpPr txBox="1">
            <a:spLocks noChangeArrowheads="1"/>
          </p:cNvSpPr>
          <p:nvPr/>
        </p:nvSpPr>
        <p:spPr bwMode="auto">
          <a:xfrm>
            <a:off x="5138738" y="330200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sp>
        <p:nvSpPr>
          <p:cNvPr id="202877" name="Text Box 125"/>
          <p:cNvSpPr txBox="1">
            <a:spLocks noChangeArrowheads="1"/>
          </p:cNvSpPr>
          <p:nvPr/>
        </p:nvSpPr>
        <p:spPr bwMode="auto">
          <a:xfrm>
            <a:off x="10320338" y="331216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8" name="Text Box 126"/>
          <p:cNvSpPr txBox="1">
            <a:spLocks noChangeArrowheads="1"/>
          </p:cNvSpPr>
          <p:nvPr/>
        </p:nvSpPr>
        <p:spPr bwMode="auto">
          <a:xfrm>
            <a:off x="1395413" y="312594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79" name="Picture 127" descr="thouse_part2"/>
          <p:cNvPicPr>
            <a:picLocks noChangeAspect="1" noChangeArrowheads="1"/>
          </p:cNvPicPr>
          <p:nvPr/>
        </p:nvPicPr>
        <p:blipFill>
          <a:blip r:embed="rId43" cstate="print"/>
          <a:srcRect/>
          <a:stretch>
            <a:fillRect/>
          </a:stretch>
        </p:blipFill>
        <p:spPr bwMode="auto">
          <a:xfrm>
            <a:off x="817563" y="26033413"/>
            <a:ext cx="3656012" cy="2741612"/>
          </a:xfrm>
          <a:prstGeom prst="rect">
            <a:avLst/>
          </a:prstGeom>
          <a:noFill/>
        </p:spPr>
      </p:pic>
      <p:grpSp>
        <p:nvGrpSpPr>
          <p:cNvPr id="146" name="Group 145"/>
          <p:cNvGrpSpPr>
            <a:grpSpLocks noChangeAspect="1"/>
          </p:cNvGrpSpPr>
          <p:nvPr/>
        </p:nvGrpSpPr>
        <p:grpSpPr>
          <a:xfrm>
            <a:off x="2057400" y="1990344"/>
            <a:ext cx="768096" cy="219456"/>
            <a:chOff x="2590800" y="1447800"/>
            <a:chExt cx="960120" cy="274320"/>
          </a:xfrm>
        </p:grpSpPr>
        <p:sp>
          <p:nvSpPr>
            <p:cNvPr id="158" name="Oval 157"/>
            <p:cNvSpPr>
              <a:spLocks noChangeAspect="1"/>
            </p:cNvSpPr>
            <p:nvPr/>
          </p:nvSpPr>
          <p:spPr>
            <a:xfrm flipV="1">
              <a:off x="3276600" y="1447800"/>
              <a:ext cx="274320" cy="2743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Arrow Connector 163"/>
            <p:cNvCxnSpPr/>
            <p:nvPr/>
          </p:nvCxnSpPr>
          <p:spPr>
            <a:xfrm>
              <a:off x="2590800" y="1584166"/>
              <a:ext cx="685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9" name="Group 148"/>
          <p:cNvGrpSpPr>
            <a:grpSpLocks noChangeAspect="1"/>
          </p:cNvGrpSpPr>
          <p:nvPr/>
        </p:nvGrpSpPr>
        <p:grpSpPr>
          <a:xfrm>
            <a:off x="5257800" y="1990344"/>
            <a:ext cx="762000" cy="219456"/>
            <a:chOff x="3276600" y="5105400"/>
            <a:chExt cx="952500" cy="274320"/>
          </a:xfrm>
        </p:grpSpPr>
        <p:sp>
          <p:nvSpPr>
            <p:cNvPr id="145" name="Oval 144"/>
            <p:cNvSpPr>
              <a:spLocks noChangeAspect="1"/>
            </p:cNvSpPr>
            <p:nvPr/>
          </p:nvSpPr>
          <p:spPr>
            <a:xfrm flipV="1">
              <a:off x="3276600" y="5105400"/>
              <a:ext cx="274320" cy="27432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7" name="Straight Arrow Connector 166"/>
            <p:cNvCxnSpPr/>
            <p:nvPr/>
          </p:nvCxnSpPr>
          <p:spPr>
            <a:xfrm>
              <a:off x="3543300" y="5241766"/>
              <a:ext cx="685800" cy="1588"/>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47" name="Group 146"/>
          <p:cNvGrpSpPr>
            <a:grpSpLocks noChangeAspect="1"/>
          </p:cNvGrpSpPr>
          <p:nvPr/>
        </p:nvGrpSpPr>
        <p:grpSpPr>
          <a:xfrm>
            <a:off x="3489960" y="1799844"/>
            <a:ext cx="1310640" cy="409956"/>
            <a:chOff x="2590800" y="2457450"/>
            <a:chExt cx="1638300" cy="512445"/>
          </a:xfrm>
        </p:grpSpPr>
        <p:cxnSp>
          <p:nvCxnSpPr>
            <p:cNvPr id="171" name="Straight Arrow Connector 170"/>
            <p:cNvCxnSpPr/>
            <p:nvPr/>
          </p:nvCxnSpPr>
          <p:spPr>
            <a:xfrm>
              <a:off x="2590800" y="2831941"/>
              <a:ext cx="685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cxnSpLocks noChangeAspect="1"/>
            </p:cNvCxnSpPr>
            <p:nvPr/>
          </p:nvCxnSpPr>
          <p:spPr>
            <a:xfrm flipV="1">
              <a:off x="3543300" y="2457450"/>
              <a:ext cx="685800" cy="38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5" name="Oval 174"/>
            <p:cNvSpPr>
              <a:spLocks noChangeAspect="1"/>
            </p:cNvSpPr>
            <p:nvPr/>
          </p:nvSpPr>
          <p:spPr>
            <a:xfrm flipV="1">
              <a:off x="3267075" y="2695575"/>
              <a:ext cx="274320" cy="2743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p:cNvGrpSpPr>
            <a:grpSpLocks noChangeAspect="1"/>
          </p:cNvGrpSpPr>
          <p:nvPr/>
        </p:nvGrpSpPr>
        <p:grpSpPr>
          <a:xfrm>
            <a:off x="6675120" y="1746504"/>
            <a:ext cx="1325880" cy="463296"/>
            <a:chOff x="2581275" y="3714750"/>
            <a:chExt cx="1657350" cy="579120"/>
          </a:xfrm>
        </p:grpSpPr>
        <p:cxnSp>
          <p:nvCxnSpPr>
            <p:cNvPr id="169" name="Straight Arrow Connector 168"/>
            <p:cNvCxnSpPr/>
            <p:nvPr/>
          </p:nvCxnSpPr>
          <p:spPr>
            <a:xfrm>
              <a:off x="3552825" y="4155916"/>
              <a:ext cx="685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cxnSpLocks noChangeAspect="1"/>
            </p:cNvCxnSpPr>
            <p:nvPr/>
          </p:nvCxnSpPr>
          <p:spPr>
            <a:xfrm>
              <a:off x="2581275" y="3714750"/>
              <a:ext cx="685800" cy="4587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6" name="Oval 175"/>
            <p:cNvSpPr>
              <a:spLocks noChangeAspect="1"/>
            </p:cNvSpPr>
            <p:nvPr/>
          </p:nvSpPr>
          <p:spPr>
            <a:xfrm flipV="1">
              <a:off x="3267075" y="4019550"/>
              <a:ext cx="274320" cy="2743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3" name="TextBox 182"/>
          <p:cNvSpPr txBox="1"/>
          <p:nvPr/>
        </p:nvSpPr>
        <p:spPr>
          <a:xfrm>
            <a:off x="1981200" y="2628900"/>
            <a:ext cx="1019831" cy="307777"/>
          </a:xfrm>
          <a:prstGeom prst="rect">
            <a:avLst/>
          </a:prstGeom>
          <a:noFill/>
        </p:spPr>
        <p:txBody>
          <a:bodyPr wrap="none" rtlCol="0">
            <a:spAutoFit/>
          </a:bodyPr>
          <a:lstStyle/>
          <a:p>
            <a:r>
              <a:rPr lang="en-US" sz="1400" dirty="0" smtClean="0"/>
              <a:t>absorption</a:t>
            </a:r>
            <a:endParaRPr lang="en-US" sz="1400" dirty="0"/>
          </a:p>
        </p:txBody>
      </p:sp>
      <p:sp>
        <p:nvSpPr>
          <p:cNvPr id="184" name="TextBox 183"/>
          <p:cNvSpPr txBox="1"/>
          <p:nvPr/>
        </p:nvSpPr>
        <p:spPr>
          <a:xfrm>
            <a:off x="6841708" y="2628900"/>
            <a:ext cx="1159292" cy="307777"/>
          </a:xfrm>
          <a:prstGeom prst="rect">
            <a:avLst/>
          </a:prstGeom>
          <a:noFill/>
        </p:spPr>
        <p:txBody>
          <a:bodyPr wrap="none" rtlCol="0">
            <a:spAutoFit/>
          </a:bodyPr>
          <a:lstStyle/>
          <a:p>
            <a:r>
              <a:rPr lang="en-US" sz="1400" dirty="0" smtClean="0"/>
              <a:t>in-scattering</a:t>
            </a:r>
            <a:endParaRPr lang="en-US" sz="1400" dirty="0"/>
          </a:p>
        </p:txBody>
      </p:sp>
      <p:sp>
        <p:nvSpPr>
          <p:cNvPr id="185" name="TextBox 184"/>
          <p:cNvSpPr txBox="1"/>
          <p:nvPr/>
        </p:nvSpPr>
        <p:spPr>
          <a:xfrm>
            <a:off x="3352800" y="2628900"/>
            <a:ext cx="1268296" cy="307777"/>
          </a:xfrm>
          <a:prstGeom prst="rect">
            <a:avLst/>
          </a:prstGeom>
          <a:noFill/>
        </p:spPr>
        <p:txBody>
          <a:bodyPr wrap="none" rtlCol="0">
            <a:spAutoFit/>
          </a:bodyPr>
          <a:lstStyle/>
          <a:p>
            <a:r>
              <a:rPr lang="en-US" sz="1400" dirty="0" smtClean="0"/>
              <a:t>out-scattering</a:t>
            </a:r>
            <a:endParaRPr lang="en-US" sz="1400" dirty="0"/>
          </a:p>
        </p:txBody>
      </p:sp>
      <p:sp>
        <p:nvSpPr>
          <p:cNvPr id="186" name="TextBox 185"/>
          <p:cNvSpPr txBox="1"/>
          <p:nvPr/>
        </p:nvSpPr>
        <p:spPr>
          <a:xfrm>
            <a:off x="5052009" y="2628900"/>
            <a:ext cx="891591" cy="307777"/>
          </a:xfrm>
          <a:prstGeom prst="rect">
            <a:avLst/>
          </a:prstGeom>
          <a:noFill/>
        </p:spPr>
        <p:txBody>
          <a:bodyPr wrap="none" rtlCol="0">
            <a:spAutoFit/>
          </a:bodyPr>
          <a:lstStyle/>
          <a:p>
            <a:r>
              <a:rPr lang="en-US" sz="1400" dirty="0" smtClean="0"/>
              <a:t>emission</a:t>
            </a:r>
            <a:endParaRPr lang="en-US" sz="1400" dirty="0"/>
          </a:p>
        </p:txBody>
      </p:sp>
      <p:graphicFrame>
        <p:nvGraphicFramePr>
          <p:cNvPr id="150" name="Object 149"/>
          <p:cNvGraphicFramePr>
            <a:graphicFrameLocks noChangeAspect="1"/>
          </p:cNvGraphicFramePr>
          <p:nvPr/>
        </p:nvGraphicFramePr>
        <p:xfrm>
          <a:off x="228600" y="3886200"/>
          <a:ext cx="8648700" cy="685800"/>
        </p:xfrm>
        <a:graphic>
          <a:graphicData uri="http://schemas.openxmlformats.org/presentationml/2006/ole">
            <p:oleObj spid="_x0000_s429779" name="Equation" r:id="rId44" imgW="5765800" imgH="381000" progId="Equation.3">
              <p:embed/>
            </p:oleObj>
          </a:graphicData>
        </a:graphic>
      </p:graphicFrame>
      <p:graphicFrame>
        <p:nvGraphicFramePr>
          <p:cNvPr id="429094" name="Object 38"/>
          <p:cNvGraphicFramePr>
            <a:graphicFrameLocks noChangeAspect="1"/>
          </p:cNvGraphicFramePr>
          <p:nvPr/>
        </p:nvGraphicFramePr>
        <p:xfrm>
          <a:off x="1981200" y="5255260"/>
          <a:ext cx="2590800" cy="762000"/>
        </p:xfrm>
        <a:graphic>
          <a:graphicData uri="http://schemas.openxmlformats.org/presentationml/2006/ole">
            <p:oleObj spid="_x0000_s429780" name="Equation" r:id="rId45" imgW="1269449" imgH="393529" progId="Equation.3">
              <p:embed/>
            </p:oleObj>
          </a:graphicData>
        </a:graphic>
      </p:graphicFrame>
      <p:graphicFrame>
        <p:nvGraphicFramePr>
          <p:cNvPr id="429096" name="Object 40"/>
          <p:cNvGraphicFramePr>
            <a:graphicFrameLocks noChangeAspect="1"/>
          </p:cNvGraphicFramePr>
          <p:nvPr/>
        </p:nvGraphicFramePr>
        <p:xfrm>
          <a:off x="6019800" y="5179060"/>
          <a:ext cx="1752600" cy="993140"/>
        </p:xfrm>
        <a:graphic>
          <a:graphicData uri="http://schemas.openxmlformats.org/presentationml/2006/ole">
            <p:oleObj spid="_x0000_s429781" name="Equation" r:id="rId46" imgW="761669" imgH="431613" progId="Equation.3">
              <p:embed/>
            </p:oleObj>
          </a:graphicData>
        </a:graphic>
      </p:graphicFrame>
      <p:sp>
        <p:nvSpPr>
          <p:cNvPr id="155" name="TextBox 154"/>
          <p:cNvSpPr txBox="1"/>
          <p:nvPr/>
        </p:nvSpPr>
        <p:spPr>
          <a:xfrm>
            <a:off x="6172200" y="6167735"/>
            <a:ext cx="1612364" cy="461665"/>
          </a:xfrm>
          <a:prstGeom prst="rect">
            <a:avLst/>
          </a:prstGeom>
          <a:noFill/>
        </p:spPr>
        <p:txBody>
          <a:bodyPr wrap="none" rtlCol="0">
            <a:spAutoFit/>
          </a:bodyPr>
          <a:lstStyle/>
          <a:p>
            <a:r>
              <a:rPr lang="en-US" dirty="0" smtClean="0"/>
              <a:t>Beer’s law</a:t>
            </a:r>
            <a:endParaRPr lang="en-US" dirty="0"/>
          </a:p>
        </p:txBody>
      </p:sp>
      <p:sp>
        <p:nvSpPr>
          <p:cNvPr id="157" name="Left Brace 156"/>
          <p:cNvSpPr/>
          <p:nvPr/>
        </p:nvSpPr>
        <p:spPr>
          <a:xfrm rot="16200000">
            <a:off x="2819400" y="3505200"/>
            <a:ext cx="762000" cy="259080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9" name="Right Arrow 158"/>
          <p:cNvSpPr/>
          <p:nvPr/>
        </p:nvSpPr>
        <p:spPr>
          <a:xfrm>
            <a:off x="4876800" y="5560060"/>
            <a:ext cx="914400" cy="152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2"/>
          <p:cNvSpPr txBox="1">
            <a:spLocks noChangeArrowheads="1"/>
          </p:cNvSpPr>
          <p:nvPr/>
        </p:nvSpPr>
        <p:spPr bwMode="auto">
          <a:xfrm>
            <a:off x="-152400" y="2819400"/>
            <a:ext cx="9144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chemeClr val="tx2"/>
                </a:solidFill>
                <a:effectLst/>
                <a:uLnTx/>
                <a:uFillTx/>
                <a:latin typeface="Arial" charset="0"/>
                <a:ea typeface="+mj-ea"/>
                <a:cs typeface="+mj-cs"/>
              </a:rPr>
              <a:t>Volume Rendering Equation – Radiation Transport Equation</a:t>
            </a:r>
            <a:endParaRPr kumimoji="0" lang="en-US" b="0" i="0" u="none" strike="noStrike" kern="0" cap="none" spc="0" normalizeH="0" baseline="0" noProof="0" dirty="0">
              <a:ln>
                <a:noFill/>
              </a:ln>
              <a:solidFill>
                <a:schemeClr val="tx2"/>
              </a:solidFill>
              <a:effectLst/>
              <a:uLnTx/>
              <a:uFillTx/>
              <a:latin typeface="Arial" charset="0"/>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9039" name="Picture 335" descr="plume4_0152"/>
          <p:cNvPicPr>
            <a:picLocks noChangeAspect="1" noChangeArrowheads="1"/>
          </p:cNvPicPr>
          <p:nvPr/>
        </p:nvPicPr>
        <p:blipFill>
          <a:blip r:embed="rId4" cstate="print"/>
          <a:srcRect/>
          <a:stretch>
            <a:fillRect/>
          </a:stretch>
        </p:blipFill>
        <p:spPr bwMode="auto">
          <a:xfrm>
            <a:off x="0" y="152400"/>
            <a:ext cx="9144000" cy="6705600"/>
          </a:xfrm>
          <a:prstGeom prst="rect">
            <a:avLst/>
          </a:prstGeom>
          <a:noFill/>
        </p:spPr>
      </p:pic>
      <p:sp>
        <p:nvSpPr>
          <p:cNvPr id="328710" name="Text Box 6"/>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1" name="Rectangle 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2" name="Text Box 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3" name="Rectangle 9"/>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4" name="Text Box 10"/>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5" name="Rectangle 11"/>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6" name="Text Box 12"/>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7" name="Rectangle 13"/>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18" name="Object 14"/>
          <p:cNvGraphicFramePr>
            <a:graphicFrameLocks noChangeAspect="1"/>
          </p:cNvGraphicFramePr>
          <p:nvPr/>
        </p:nvGraphicFramePr>
        <p:xfrm>
          <a:off x="863600" y="27397075"/>
          <a:ext cx="1911350" cy="457200"/>
        </p:xfrm>
        <a:graphic>
          <a:graphicData uri="http://schemas.openxmlformats.org/presentationml/2006/ole">
            <p:oleObj spid="_x0000_s329434" name="Equation" r:id="rId5" imgW="787058" imgH="215806" progId="Equation.3">
              <p:embed/>
            </p:oleObj>
          </a:graphicData>
        </a:graphic>
      </p:graphicFrame>
      <p:sp>
        <p:nvSpPr>
          <p:cNvPr id="328719" name="AutoShape 15"/>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20" name="Object 16"/>
          <p:cNvGraphicFramePr>
            <a:graphicFrameLocks noChangeAspect="1"/>
          </p:cNvGraphicFramePr>
          <p:nvPr/>
        </p:nvGraphicFramePr>
        <p:xfrm>
          <a:off x="5718175" y="25338088"/>
          <a:ext cx="522288" cy="417512"/>
        </p:xfrm>
        <a:graphic>
          <a:graphicData uri="http://schemas.openxmlformats.org/presentationml/2006/ole">
            <p:oleObj spid="_x0000_s329435" name="Equation" r:id="rId6" imgW="253780" imgH="203024" progId="Equation.3">
              <p:embed/>
            </p:oleObj>
          </a:graphicData>
        </a:graphic>
      </p:graphicFrame>
      <p:sp>
        <p:nvSpPr>
          <p:cNvPr id="328721" name="Text Box 17"/>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328722" name="Picture 18" descr="figAlpha"/>
          <p:cNvPicPr>
            <a:picLocks noChangeAspect="1" noChangeArrowheads="1"/>
          </p:cNvPicPr>
          <p:nvPr/>
        </p:nvPicPr>
        <p:blipFill>
          <a:blip r:embed="rId7" cstate="print"/>
          <a:srcRect/>
          <a:stretch>
            <a:fillRect/>
          </a:stretch>
        </p:blipFill>
        <p:spPr bwMode="auto">
          <a:xfrm>
            <a:off x="7724775" y="23188613"/>
            <a:ext cx="5821363" cy="1514475"/>
          </a:xfrm>
          <a:prstGeom prst="rect">
            <a:avLst/>
          </a:prstGeom>
          <a:noFill/>
        </p:spPr>
      </p:pic>
      <p:sp>
        <p:nvSpPr>
          <p:cNvPr id="328723" name="Rectangle 19"/>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328724" name="Rectangle 20"/>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25" name="Object 21"/>
          <p:cNvGraphicFramePr>
            <a:graphicFrameLocks noChangeAspect="1"/>
          </p:cNvGraphicFramePr>
          <p:nvPr/>
        </p:nvGraphicFramePr>
        <p:xfrm>
          <a:off x="2058988" y="25793700"/>
          <a:ext cx="3783012" cy="773113"/>
        </p:xfrm>
        <a:graphic>
          <a:graphicData uri="http://schemas.openxmlformats.org/presentationml/2006/ole">
            <p:oleObj spid="_x0000_s329436" name="Equation" r:id="rId8" imgW="1117600" imgH="228600" progId="Equation.3">
              <p:embed/>
            </p:oleObj>
          </a:graphicData>
        </a:graphic>
      </p:graphicFrame>
      <p:sp>
        <p:nvSpPr>
          <p:cNvPr id="328726" name="Text Box 22"/>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328727" name="Object 23"/>
          <p:cNvGraphicFramePr>
            <a:graphicFrameLocks noChangeAspect="1"/>
          </p:cNvGraphicFramePr>
          <p:nvPr/>
        </p:nvGraphicFramePr>
        <p:xfrm>
          <a:off x="3468688" y="28019375"/>
          <a:ext cx="360362" cy="450850"/>
        </p:xfrm>
        <a:graphic>
          <a:graphicData uri="http://schemas.openxmlformats.org/presentationml/2006/ole">
            <p:oleObj spid="_x0000_s329437" name="Equation" r:id="rId9" imgW="152334" imgH="190417" progId="Equation.3">
              <p:embed/>
            </p:oleObj>
          </a:graphicData>
        </a:graphic>
      </p:graphicFrame>
      <p:grpSp>
        <p:nvGrpSpPr>
          <p:cNvPr id="328728" name="Group 24"/>
          <p:cNvGrpSpPr>
            <a:grpSpLocks/>
          </p:cNvGrpSpPr>
          <p:nvPr/>
        </p:nvGrpSpPr>
        <p:grpSpPr bwMode="auto">
          <a:xfrm>
            <a:off x="8482013" y="24831675"/>
            <a:ext cx="5229225" cy="3281363"/>
            <a:chOff x="5343" y="15642"/>
            <a:chExt cx="3294" cy="2067"/>
          </a:xfrm>
        </p:grpSpPr>
        <p:pic>
          <p:nvPicPr>
            <p:cNvPr id="328729" name="Picture 25"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30" name="Rectangle 26"/>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31" name="Object 27"/>
          <p:cNvGraphicFramePr>
            <a:graphicFrameLocks noChangeAspect="1"/>
          </p:cNvGraphicFramePr>
          <p:nvPr/>
        </p:nvGraphicFramePr>
        <p:xfrm>
          <a:off x="3824288" y="27312938"/>
          <a:ext cx="5230812" cy="665162"/>
        </p:xfrm>
        <a:graphic>
          <a:graphicData uri="http://schemas.openxmlformats.org/presentationml/2006/ole">
            <p:oleObj spid="_x0000_s329438" name="Equation" r:id="rId11" imgW="1562100" imgH="228600" progId="Equation.3">
              <p:embed/>
            </p:oleObj>
          </a:graphicData>
        </a:graphic>
      </p:graphicFrame>
      <p:graphicFrame>
        <p:nvGraphicFramePr>
          <p:cNvPr id="328732" name="Object 28"/>
          <p:cNvGraphicFramePr>
            <a:graphicFrameLocks noChangeAspect="1"/>
          </p:cNvGraphicFramePr>
          <p:nvPr/>
        </p:nvGraphicFramePr>
        <p:xfrm>
          <a:off x="1016000" y="27549475"/>
          <a:ext cx="1911350" cy="457200"/>
        </p:xfrm>
        <a:graphic>
          <a:graphicData uri="http://schemas.openxmlformats.org/presentationml/2006/ole">
            <p:oleObj spid="_x0000_s329439" name="Equation" r:id="rId12" imgW="787058" imgH="215806" progId="Equation.3">
              <p:embed/>
            </p:oleObj>
          </a:graphicData>
        </a:graphic>
      </p:graphicFrame>
      <p:sp>
        <p:nvSpPr>
          <p:cNvPr id="328733" name="AutoShape 29"/>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34" name="Object 30"/>
          <p:cNvGraphicFramePr>
            <a:graphicFrameLocks noChangeAspect="1"/>
          </p:cNvGraphicFramePr>
          <p:nvPr/>
        </p:nvGraphicFramePr>
        <p:xfrm>
          <a:off x="5870575" y="25490488"/>
          <a:ext cx="522288" cy="417512"/>
        </p:xfrm>
        <a:graphic>
          <a:graphicData uri="http://schemas.openxmlformats.org/presentationml/2006/ole">
            <p:oleObj spid="_x0000_s329440" name="Equation" r:id="rId13" imgW="253780" imgH="203024" progId="Equation.3">
              <p:embed/>
            </p:oleObj>
          </a:graphicData>
        </a:graphic>
      </p:graphicFrame>
      <p:sp>
        <p:nvSpPr>
          <p:cNvPr id="328735" name="Text Box 31"/>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328736" name="Picture 32" descr="figAlpha"/>
          <p:cNvPicPr>
            <a:picLocks noChangeAspect="1" noChangeArrowheads="1"/>
          </p:cNvPicPr>
          <p:nvPr/>
        </p:nvPicPr>
        <p:blipFill>
          <a:blip r:embed="rId7" cstate="print"/>
          <a:srcRect/>
          <a:stretch>
            <a:fillRect/>
          </a:stretch>
        </p:blipFill>
        <p:spPr bwMode="auto">
          <a:xfrm>
            <a:off x="7877175" y="23341013"/>
            <a:ext cx="5821363" cy="1514475"/>
          </a:xfrm>
          <a:prstGeom prst="rect">
            <a:avLst/>
          </a:prstGeom>
          <a:noFill/>
        </p:spPr>
      </p:pic>
      <p:sp>
        <p:nvSpPr>
          <p:cNvPr id="328737" name="Rectangle 33"/>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328738" name="Rectangle 34"/>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39" name="Object 35"/>
          <p:cNvGraphicFramePr>
            <a:graphicFrameLocks noChangeAspect="1"/>
          </p:cNvGraphicFramePr>
          <p:nvPr/>
        </p:nvGraphicFramePr>
        <p:xfrm>
          <a:off x="2211388" y="25946100"/>
          <a:ext cx="3783012" cy="773113"/>
        </p:xfrm>
        <a:graphic>
          <a:graphicData uri="http://schemas.openxmlformats.org/presentationml/2006/ole">
            <p:oleObj spid="_x0000_s329441" name="Equation" r:id="rId14" imgW="1117600" imgH="228600" progId="Equation.3">
              <p:embed/>
            </p:oleObj>
          </a:graphicData>
        </a:graphic>
      </p:graphicFrame>
      <p:sp>
        <p:nvSpPr>
          <p:cNvPr id="328740" name="Text Box 36"/>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328741" name="Object 37"/>
          <p:cNvGraphicFramePr>
            <a:graphicFrameLocks noChangeAspect="1"/>
          </p:cNvGraphicFramePr>
          <p:nvPr/>
        </p:nvGraphicFramePr>
        <p:xfrm>
          <a:off x="3621088" y="28171775"/>
          <a:ext cx="360362" cy="450850"/>
        </p:xfrm>
        <a:graphic>
          <a:graphicData uri="http://schemas.openxmlformats.org/presentationml/2006/ole">
            <p:oleObj spid="_x0000_s329442" name="Equation" r:id="rId15" imgW="152334" imgH="190417" progId="Equation.3">
              <p:embed/>
            </p:oleObj>
          </a:graphicData>
        </a:graphic>
      </p:graphicFrame>
      <p:grpSp>
        <p:nvGrpSpPr>
          <p:cNvPr id="328742" name="Group 38"/>
          <p:cNvGrpSpPr>
            <a:grpSpLocks/>
          </p:cNvGrpSpPr>
          <p:nvPr/>
        </p:nvGrpSpPr>
        <p:grpSpPr bwMode="auto">
          <a:xfrm>
            <a:off x="8634413" y="24984075"/>
            <a:ext cx="5229225" cy="3281363"/>
            <a:chOff x="5343" y="15642"/>
            <a:chExt cx="3294" cy="2067"/>
          </a:xfrm>
        </p:grpSpPr>
        <p:pic>
          <p:nvPicPr>
            <p:cNvPr id="328743" name="Picture 39"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44" name="Rectangle 40"/>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45" name="Object 41"/>
          <p:cNvGraphicFramePr>
            <a:graphicFrameLocks noChangeAspect="1"/>
          </p:cNvGraphicFramePr>
          <p:nvPr/>
        </p:nvGraphicFramePr>
        <p:xfrm>
          <a:off x="3976688" y="27465338"/>
          <a:ext cx="5230812" cy="665162"/>
        </p:xfrm>
        <a:graphic>
          <a:graphicData uri="http://schemas.openxmlformats.org/presentationml/2006/ole">
            <p:oleObj spid="_x0000_s329443" name="Equation" r:id="rId16" imgW="1562100" imgH="228600" progId="Equation.3">
              <p:embed/>
            </p:oleObj>
          </a:graphicData>
        </a:graphic>
      </p:graphicFrame>
      <p:graphicFrame>
        <p:nvGraphicFramePr>
          <p:cNvPr id="328746" name="Object 42"/>
          <p:cNvGraphicFramePr>
            <a:graphicFrameLocks noChangeAspect="1"/>
          </p:cNvGraphicFramePr>
          <p:nvPr/>
        </p:nvGraphicFramePr>
        <p:xfrm>
          <a:off x="1168400" y="27701875"/>
          <a:ext cx="1911350" cy="457200"/>
        </p:xfrm>
        <a:graphic>
          <a:graphicData uri="http://schemas.openxmlformats.org/presentationml/2006/ole">
            <p:oleObj spid="_x0000_s329444" name="Equation" r:id="rId17" imgW="787058" imgH="215806" progId="Equation.3">
              <p:embed/>
            </p:oleObj>
          </a:graphicData>
        </a:graphic>
      </p:graphicFrame>
      <p:sp>
        <p:nvSpPr>
          <p:cNvPr id="328747" name="AutoShape 43"/>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48" name="Object 44"/>
          <p:cNvGraphicFramePr>
            <a:graphicFrameLocks noChangeAspect="1"/>
          </p:cNvGraphicFramePr>
          <p:nvPr/>
        </p:nvGraphicFramePr>
        <p:xfrm>
          <a:off x="6022975" y="25642888"/>
          <a:ext cx="522288" cy="417512"/>
        </p:xfrm>
        <a:graphic>
          <a:graphicData uri="http://schemas.openxmlformats.org/presentationml/2006/ole">
            <p:oleObj spid="_x0000_s329445" name="Equation" r:id="rId18" imgW="253780" imgH="203024" progId="Equation.3">
              <p:embed/>
            </p:oleObj>
          </a:graphicData>
        </a:graphic>
      </p:graphicFrame>
      <p:sp>
        <p:nvSpPr>
          <p:cNvPr id="328749" name="Text Box 45"/>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50" name="Picture 46" descr="figAlpha"/>
          <p:cNvPicPr>
            <a:picLocks noChangeAspect="1" noChangeArrowheads="1"/>
          </p:cNvPicPr>
          <p:nvPr/>
        </p:nvPicPr>
        <p:blipFill>
          <a:blip r:embed="rId7" cstate="print"/>
          <a:srcRect/>
          <a:stretch>
            <a:fillRect/>
          </a:stretch>
        </p:blipFill>
        <p:spPr bwMode="auto">
          <a:xfrm>
            <a:off x="8029575" y="23493413"/>
            <a:ext cx="5821363" cy="1514475"/>
          </a:xfrm>
          <a:prstGeom prst="rect">
            <a:avLst/>
          </a:prstGeom>
          <a:noFill/>
        </p:spPr>
      </p:pic>
      <p:sp>
        <p:nvSpPr>
          <p:cNvPr id="328751" name="Rectangle 47"/>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52" name="Rectangle 4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53" name="Object 49"/>
          <p:cNvGraphicFramePr>
            <a:graphicFrameLocks noChangeAspect="1"/>
          </p:cNvGraphicFramePr>
          <p:nvPr/>
        </p:nvGraphicFramePr>
        <p:xfrm>
          <a:off x="2363788" y="26098500"/>
          <a:ext cx="3783012" cy="773113"/>
        </p:xfrm>
        <a:graphic>
          <a:graphicData uri="http://schemas.openxmlformats.org/presentationml/2006/ole">
            <p:oleObj spid="_x0000_s329446" name="Equation" r:id="rId19" imgW="1117600" imgH="228600" progId="Equation.3">
              <p:embed/>
            </p:oleObj>
          </a:graphicData>
        </a:graphic>
      </p:graphicFrame>
      <p:sp>
        <p:nvSpPr>
          <p:cNvPr id="328754" name="Text Box 50"/>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55" name="Object 51"/>
          <p:cNvGraphicFramePr>
            <a:graphicFrameLocks noChangeAspect="1"/>
          </p:cNvGraphicFramePr>
          <p:nvPr/>
        </p:nvGraphicFramePr>
        <p:xfrm>
          <a:off x="3773488" y="28324175"/>
          <a:ext cx="360362" cy="450850"/>
        </p:xfrm>
        <a:graphic>
          <a:graphicData uri="http://schemas.openxmlformats.org/presentationml/2006/ole">
            <p:oleObj spid="_x0000_s329447" name="Equation" r:id="rId20" imgW="152334" imgH="190417" progId="Equation.3">
              <p:embed/>
            </p:oleObj>
          </a:graphicData>
        </a:graphic>
      </p:graphicFrame>
      <p:grpSp>
        <p:nvGrpSpPr>
          <p:cNvPr id="328756" name="Group 52"/>
          <p:cNvGrpSpPr>
            <a:grpSpLocks/>
          </p:cNvGrpSpPr>
          <p:nvPr/>
        </p:nvGrpSpPr>
        <p:grpSpPr bwMode="auto">
          <a:xfrm>
            <a:off x="8786813" y="25136475"/>
            <a:ext cx="5229225" cy="3281363"/>
            <a:chOff x="5343" y="15642"/>
            <a:chExt cx="3294" cy="2067"/>
          </a:xfrm>
        </p:grpSpPr>
        <p:pic>
          <p:nvPicPr>
            <p:cNvPr id="328757" name="Picture 53"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58" name="Rectangle 54"/>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59" name="Object 55"/>
          <p:cNvGraphicFramePr>
            <a:graphicFrameLocks noChangeAspect="1"/>
          </p:cNvGraphicFramePr>
          <p:nvPr/>
        </p:nvGraphicFramePr>
        <p:xfrm>
          <a:off x="4129088" y="27617738"/>
          <a:ext cx="5230812" cy="665162"/>
        </p:xfrm>
        <a:graphic>
          <a:graphicData uri="http://schemas.openxmlformats.org/presentationml/2006/ole">
            <p:oleObj spid="_x0000_s329448" name="Equation" r:id="rId21" imgW="1562100" imgH="228600" progId="Equation.3">
              <p:embed/>
            </p:oleObj>
          </a:graphicData>
        </a:graphic>
      </p:graphicFrame>
      <p:graphicFrame>
        <p:nvGraphicFramePr>
          <p:cNvPr id="328760" name="Object 56"/>
          <p:cNvGraphicFramePr>
            <a:graphicFrameLocks noChangeAspect="1"/>
          </p:cNvGraphicFramePr>
          <p:nvPr/>
        </p:nvGraphicFramePr>
        <p:xfrm>
          <a:off x="1320800" y="27854275"/>
          <a:ext cx="1911350" cy="457200"/>
        </p:xfrm>
        <a:graphic>
          <a:graphicData uri="http://schemas.openxmlformats.org/presentationml/2006/ole">
            <p:oleObj spid="_x0000_s329449" name="Equation" r:id="rId22" imgW="787058" imgH="215806" progId="Equation.3">
              <p:embed/>
            </p:oleObj>
          </a:graphicData>
        </a:graphic>
      </p:graphicFrame>
      <p:sp>
        <p:nvSpPr>
          <p:cNvPr id="328761" name="AutoShape 57"/>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62" name="Object 58"/>
          <p:cNvGraphicFramePr>
            <a:graphicFrameLocks noChangeAspect="1"/>
          </p:cNvGraphicFramePr>
          <p:nvPr/>
        </p:nvGraphicFramePr>
        <p:xfrm>
          <a:off x="6175375" y="25795288"/>
          <a:ext cx="522288" cy="417512"/>
        </p:xfrm>
        <a:graphic>
          <a:graphicData uri="http://schemas.openxmlformats.org/presentationml/2006/ole">
            <p:oleObj spid="_x0000_s329450" name="Equation" r:id="rId23" imgW="253780" imgH="203024" progId="Equation.3">
              <p:embed/>
            </p:oleObj>
          </a:graphicData>
        </a:graphic>
      </p:graphicFrame>
      <p:sp>
        <p:nvSpPr>
          <p:cNvPr id="328763" name="Text Box 5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64" name="Picture 60" descr="figAlpha"/>
          <p:cNvPicPr>
            <a:picLocks noChangeAspect="1" noChangeArrowheads="1"/>
          </p:cNvPicPr>
          <p:nvPr/>
        </p:nvPicPr>
        <p:blipFill>
          <a:blip r:embed="rId7" cstate="print"/>
          <a:srcRect/>
          <a:stretch>
            <a:fillRect/>
          </a:stretch>
        </p:blipFill>
        <p:spPr bwMode="auto">
          <a:xfrm>
            <a:off x="8181975" y="23645813"/>
            <a:ext cx="5821363" cy="1514475"/>
          </a:xfrm>
          <a:prstGeom prst="rect">
            <a:avLst/>
          </a:prstGeom>
          <a:noFill/>
        </p:spPr>
      </p:pic>
      <p:sp>
        <p:nvSpPr>
          <p:cNvPr id="328765" name="Rectangle 61"/>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66" name="Rectangle 62"/>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67" name="Object 63"/>
          <p:cNvGraphicFramePr>
            <a:graphicFrameLocks noChangeAspect="1"/>
          </p:cNvGraphicFramePr>
          <p:nvPr/>
        </p:nvGraphicFramePr>
        <p:xfrm>
          <a:off x="2516188" y="26250900"/>
          <a:ext cx="3783012" cy="773113"/>
        </p:xfrm>
        <a:graphic>
          <a:graphicData uri="http://schemas.openxmlformats.org/presentationml/2006/ole">
            <p:oleObj spid="_x0000_s329451" name="Equation" r:id="rId24" imgW="1117600" imgH="228600" progId="Equation.3">
              <p:embed/>
            </p:oleObj>
          </a:graphicData>
        </a:graphic>
      </p:graphicFrame>
      <p:sp>
        <p:nvSpPr>
          <p:cNvPr id="328768" name="Text Box 64"/>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69" name="Object 65"/>
          <p:cNvGraphicFramePr>
            <a:graphicFrameLocks noChangeAspect="1"/>
          </p:cNvGraphicFramePr>
          <p:nvPr/>
        </p:nvGraphicFramePr>
        <p:xfrm>
          <a:off x="3925888" y="28476575"/>
          <a:ext cx="360362" cy="450850"/>
        </p:xfrm>
        <a:graphic>
          <a:graphicData uri="http://schemas.openxmlformats.org/presentationml/2006/ole">
            <p:oleObj spid="_x0000_s329452" name="Equation" r:id="rId25" imgW="152334" imgH="190417" progId="Equation.3">
              <p:embed/>
            </p:oleObj>
          </a:graphicData>
        </a:graphic>
      </p:graphicFrame>
      <p:grpSp>
        <p:nvGrpSpPr>
          <p:cNvPr id="328770" name="Group 66"/>
          <p:cNvGrpSpPr>
            <a:grpSpLocks/>
          </p:cNvGrpSpPr>
          <p:nvPr/>
        </p:nvGrpSpPr>
        <p:grpSpPr bwMode="auto">
          <a:xfrm>
            <a:off x="8939213" y="25288875"/>
            <a:ext cx="5229225" cy="3281363"/>
            <a:chOff x="5343" y="15642"/>
            <a:chExt cx="3294" cy="2067"/>
          </a:xfrm>
        </p:grpSpPr>
        <p:pic>
          <p:nvPicPr>
            <p:cNvPr id="328771" name="Picture 67"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72" name="Rectangle 68"/>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73" name="Object 69"/>
          <p:cNvGraphicFramePr>
            <a:graphicFrameLocks noChangeAspect="1"/>
          </p:cNvGraphicFramePr>
          <p:nvPr/>
        </p:nvGraphicFramePr>
        <p:xfrm>
          <a:off x="4281488" y="27770138"/>
          <a:ext cx="5230812" cy="665162"/>
        </p:xfrm>
        <a:graphic>
          <a:graphicData uri="http://schemas.openxmlformats.org/presentationml/2006/ole">
            <p:oleObj spid="_x0000_s329453" name="Equation" r:id="rId26" imgW="1562100" imgH="228600" progId="Equation.3">
              <p:embed/>
            </p:oleObj>
          </a:graphicData>
        </a:graphic>
      </p:graphicFrame>
      <p:graphicFrame>
        <p:nvGraphicFramePr>
          <p:cNvPr id="328774" name="Object 70"/>
          <p:cNvGraphicFramePr>
            <a:graphicFrameLocks noChangeAspect="1"/>
          </p:cNvGraphicFramePr>
          <p:nvPr/>
        </p:nvGraphicFramePr>
        <p:xfrm>
          <a:off x="1473200" y="28006675"/>
          <a:ext cx="1911350" cy="457200"/>
        </p:xfrm>
        <a:graphic>
          <a:graphicData uri="http://schemas.openxmlformats.org/presentationml/2006/ole">
            <p:oleObj spid="_x0000_s329454" name="Equation" r:id="rId27" imgW="787058" imgH="215806" progId="Equation.3">
              <p:embed/>
            </p:oleObj>
          </a:graphicData>
        </a:graphic>
      </p:graphicFrame>
      <p:sp>
        <p:nvSpPr>
          <p:cNvPr id="328775" name="AutoShape 71"/>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76" name="Object 72"/>
          <p:cNvGraphicFramePr>
            <a:graphicFrameLocks noChangeAspect="1"/>
          </p:cNvGraphicFramePr>
          <p:nvPr/>
        </p:nvGraphicFramePr>
        <p:xfrm>
          <a:off x="6327775" y="25947688"/>
          <a:ext cx="522288" cy="417512"/>
        </p:xfrm>
        <a:graphic>
          <a:graphicData uri="http://schemas.openxmlformats.org/presentationml/2006/ole">
            <p:oleObj spid="_x0000_s329455" name="Equation" r:id="rId28" imgW="253780" imgH="203024" progId="Equation.3">
              <p:embed/>
            </p:oleObj>
          </a:graphicData>
        </a:graphic>
      </p:graphicFrame>
      <p:sp>
        <p:nvSpPr>
          <p:cNvPr id="328777" name="Text Box 73"/>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78" name="Picture 74" descr="figAlpha"/>
          <p:cNvPicPr>
            <a:picLocks noChangeAspect="1" noChangeArrowheads="1"/>
          </p:cNvPicPr>
          <p:nvPr/>
        </p:nvPicPr>
        <p:blipFill>
          <a:blip r:embed="rId7" cstate="print"/>
          <a:srcRect/>
          <a:stretch>
            <a:fillRect/>
          </a:stretch>
        </p:blipFill>
        <p:spPr bwMode="auto">
          <a:xfrm>
            <a:off x="8334375" y="23798213"/>
            <a:ext cx="5821363" cy="1514475"/>
          </a:xfrm>
          <a:prstGeom prst="rect">
            <a:avLst/>
          </a:prstGeom>
          <a:noFill/>
        </p:spPr>
      </p:pic>
      <p:sp>
        <p:nvSpPr>
          <p:cNvPr id="328779" name="Rectangle 75"/>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80" name="Rectangle 76"/>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81" name="Object 77"/>
          <p:cNvGraphicFramePr>
            <a:graphicFrameLocks noChangeAspect="1"/>
          </p:cNvGraphicFramePr>
          <p:nvPr/>
        </p:nvGraphicFramePr>
        <p:xfrm>
          <a:off x="2668588" y="26403300"/>
          <a:ext cx="3783012" cy="773113"/>
        </p:xfrm>
        <a:graphic>
          <a:graphicData uri="http://schemas.openxmlformats.org/presentationml/2006/ole">
            <p:oleObj spid="_x0000_s329456" name="Equation" r:id="rId29" imgW="1117600" imgH="228600" progId="Equation.3">
              <p:embed/>
            </p:oleObj>
          </a:graphicData>
        </a:graphic>
      </p:graphicFrame>
      <p:sp>
        <p:nvSpPr>
          <p:cNvPr id="328782" name="Text Box 78"/>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83" name="Object 79"/>
          <p:cNvGraphicFramePr>
            <a:graphicFrameLocks noChangeAspect="1"/>
          </p:cNvGraphicFramePr>
          <p:nvPr/>
        </p:nvGraphicFramePr>
        <p:xfrm>
          <a:off x="4078288" y="28628975"/>
          <a:ext cx="360362" cy="450850"/>
        </p:xfrm>
        <a:graphic>
          <a:graphicData uri="http://schemas.openxmlformats.org/presentationml/2006/ole">
            <p:oleObj spid="_x0000_s329457" name="Equation" r:id="rId30" imgW="152334" imgH="190417" progId="Equation.3">
              <p:embed/>
            </p:oleObj>
          </a:graphicData>
        </a:graphic>
      </p:graphicFrame>
      <p:grpSp>
        <p:nvGrpSpPr>
          <p:cNvPr id="328784" name="Group 80"/>
          <p:cNvGrpSpPr>
            <a:grpSpLocks/>
          </p:cNvGrpSpPr>
          <p:nvPr/>
        </p:nvGrpSpPr>
        <p:grpSpPr bwMode="auto">
          <a:xfrm>
            <a:off x="9091613" y="25441275"/>
            <a:ext cx="5229225" cy="3281363"/>
            <a:chOff x="5343" y="15642"/>
            <a:chExt cx="3294" cy="2067"/>
          </a:xfrm>
        </p:grpSpPr>
        <p:pic>
          <p:nvPicPr>
            <p:cNvPr id="328785" name="Picture 81"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86" name="Rectangle 82"/>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87" name="Object 83"/>
          <p:cNvGraphicFramePr>
            <a:graphicFrameLocks noChangeAspect="1"/>
          </p:cNvGraphicFramePr>
          <p:nvPr/>
        </p:nvGraphicFramePr>
        <p:xfrm>
          <a:off x="4433888" y="27922538"/>
          <a:ext cx="5230812" cy="665162"/>
        </p:xfrm>
        <a:graphic>
          <a:graphicData uri="http://schemas.openxmlformats.org/presentationml/2006/ole">
            <p:oleObj spid="_x0000_s329458" name="Equation" r:id="rId31" imgW="1562100" imgH="228600" progId="Equation.3">
              <p:embed/>
            </p:oleObj>
          </a:graphicData>
        </a:graphic>
      </p:graphicFrame>
      <p:graphicFrame>
        <p:nvGraphicFramePr>
          <p:cNvPr id="328788" name="Object 84"/>
          <p:cNvGraphicFramePr>
            <a:graphicFrameLocks noChangeAspect="1"/>
          </p:cNvGraphicFramePr>
          <p:nvPr/>
        </p:nvGraphicFramePr>
        <p:xfrm>
          <a:off x="1625600" y="28159075"/>
          <a:ext cx="1911350" cy="457200"/>
        </p:xfrm>
        <a:graphic>
          <a:graphicData uri="http://schemas.openxmlformats.org/presentationml/2006/ole">
            <p:oleObj spid="_x0000_s329459" name="Equation" r:id="rId32" imgW="787058" imgH="215806" progId="Equation.3">
              <p:embed/>
            </p:oleObj>
          </a:graphicData>
        </a:graphic>
      </p:graphicFrame>
      <p:sp>
        <p:nvSpPr>
          <p:cNvPr id="328789" name="AutoShape 85"/>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90" name="Object 86"/>
          <p:cNvGraphicFramePr>
            <a:graphicFrameLocks noChangeAspect="1"/>
          </p:cNvGraphicFramePr>
          <p:nvPr/>
        </p:nvGraphicFramePr>
        <p:xfrm>
          <a:off x="6480175" y="26100088"/>
          <a:ext cx="522288" cy="417512"/>
        </p:xfrm>
        <a:graphic>
          <a:graphicData uri="http://schemas.openxmlformats.org/presentationml/2006/ole">
            <p:oleObj spid="_x0000_s329460" name="Equation" r:id="rId33" imgW="253780" imgH="203024" progId="Equation.3">
              <p:embed/>
            </p:oleObj>
          </a:graphicData>
        </a:graphic>
      </p:graphicFrame>
      <p:sp>
        <p:nvSpPr>
          <p:cNvPr id="328791" name="Text Box 87"/>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92" name="Picture 88" descr="figAlpha"/>
          <p:cNvPicPr>
            <a:picLocks noChangeAspect="1" noChangeArrowheads="1"/>
          </p:cNvPicPr>
          <p:nvPr/>
        </p:nvPicPr>
        <p:blipFill>
          <a:blip r:embed="rId7" cstate="print"/>
          <a:srcRect/>
          <a:stretch>
            <a:fillRect/>
          </a:stretch>
        </p:blipFill>
        <p:spPr bwMode="auto">
          <a:xfrm>
            <a:off x="8486775" y="23950613"/>
            <a:ext cx="5821363" cy="1514475"/>
          </a:xfrm>
          <a:prstGeom prst="rect">
            <a:avLst/>
          </a:prstGeom>
          <a:noFill/>
        </p:spPr>
      </p:pic>
      <p:sp>
        <p:nvSpPr>
          <p:cNvPr id="328793" name="Rectangle 89"/>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94" name="Rectangle 90"/>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95" name="Object 91"/>
          <p:cNvGraphicFramePr>
            <a:graphicFrameLocks noChangeAspect="1"/>
          </p:cNvGraphicFramePr>
          <p:nvPr/>
        </p:nvGraphicFramePr>
        <p:xfrm>
          <a:off x="2820988" y="26555700"/>
          <a:ext cx="3783012" cy="773113"/>
        </p:xfrm>
        <a:graphic>
          <a:graphicData uri="http://schemas.openxmlformats.org/presentationml/2006/ole">
            <p:oleObj spid="_x0000_s329461" name="Equation" r:id="rId34" imgW="1117600" imgH="228600" progId="Equation.3">
              <p:embed/>
            </p:oleObj>
          </a:graphicData>
        </a:graphic>
      </p:graphicFrame>
      <p:sp>
        <p:nvSpPr>
          <p:cNvPr id="328796" name="Text Box 92"/>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97" name="Object 93"/>
          <p:cNvGraphicFramePr>
            <a:graphicFrameLocks noChangeAspect="1"/>
          </p:cNvGraphicFramePr>
          <p:nvPr/>
        </p:nvGraphicFramePr>
        <p:xfrm>
          <a:off x="4230688" y="28781375"/>
          <a:ext cx="360362" cy="450850"/>
        </p:xfrm>
        <a:graphic>
          <a:graphicData uri="http://schemas.openxmlformats.org/presentationml/2006/ole">
            <p:oleObj spid="_x0000_s329462" name="Equation" r:id="rId35" imgW="152334" imgH="190417" progId="Equation.3">
              <p:embed/>
            </p:oleObj>
          </a:graphicData>
        </a:graphic>
      </p:graphicFrame>
      <p:grpSp>
        <p:nvGrpSpPr>
          <p:cNvPr id="328798" name="Group 94"/>
          <p:cNvGrpSpPr>
            <a:grpSpLocks/>
          </p:cNvGrpSpPr>
          <p:nvPr/>
        </p:nvGrpSpPr>
        <p:grpSpPr bwMode="auto">
          <a:xfrm>
            <a:off x="9244013" y="25593675"/>
            <a:ext cx="5229225" cy="3281363"/>
            <a:chOff x="5343" y="15642"/>
            <a:chExt cx="3294" cy="2067"/>
          </a:xfrm>
        </p:grpSpPr>
        <p:pic>
          <p:nvPicPr>
            <p:cNvPr id="328799" name="Picture 95"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800" name="Rectangle 96"/>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801" name="Object 97"/>
          <p:cNvGraphicFramePr>
            <a:graphicFrameLocks noChangeAspect="1"/>
          </p:cNvGraphicFramePr>
          <p:nvPr/>
        </p:nvGraphicFramePr>
        <p:xfrm>
          <a:off x="4586288" y="28074938"/>
          <a:ext cx="5230812" cy="665162"/>
        </p:xfrm>
        <a:graphic>
          <a:graphicData uri="http://schemas.openxmlformats.org/presentationml/2006/ole">
            <p:oleObj spid="_x0000_s329463" name="Equation" r:id="rId36" imgW="1562100" imgH="228600" progId="Equation.3">
              <p:embed/>
            </p:oleObj>
          </a:graphicData>
        </a:graphic>
      </p:graphicFrame>
      <p:graphicFrame>
        <p:nvGraphicFramePr>
          <p:cNvPr id="328802" name="Object 98"/>
          <p:cNvGraphicFramePr>
            <a:graphicFrameLocks noChangeAspect="1"/>
          </p:cNvGraphicFramePr>
          <p:nvPr/>
        </p:nvGraphicFramePr>
        <p:xfrm>
          <a:off x="1778000" y="28311475"/>
          <a:ext cx="1911350" cy="457200"/>
        </p:xfrm>
        <a:graphic>
          <a:graphicData uri="http://schemas.openxmlformats.org/presentationml/2006/ole">
            <p:oleObj spid="_x0000_s329464" name="Equation" r:id="rId37" imgW="787058" imgH="215806" progId="Equation.3">
              <p:embed/>
            </p:oleObj>
          </a:graphicData>
        </a:graphic>
      </p:graphicFrame>
      <p:sp>
        <p:nvSpPr>
          <p:cNvPr id="328803" name="AutoShape 99"/>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804" name="Object 100"/>
          <p:cNvGraphicFramePr>
            <a:graphicFrameLocks noChangeAspect="1"/>
          </p:cNvGraphicFramePr>
          <p:nvPr/>
        </p:nvGraphicFramePr>
        <p:xfrm>
          <a:off x="6632575" y="26252488"/>
          <a:ext cx="522288" cy="417512"/>
        </p:xfrm>
        <a:graphic>
          <a:graphicData uri="http://schemas.openxmlformats.org/presentationml/2006/ole">
            <p:oleObj spid="_x0000_s329465" name="Equation" r:id="rId38" imgW="253780" imgH="203024" progId="Equation.3">
              <p:embed/>
            </p:oleObj>
          </a:graphicData>
        </a:graphic>
      </p:graphicFrame>
      <p:sp>
        <p:nvSpPr>
          <p:cNvPr id="328805" name="Text Box 101"/>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806" name="Picture 102" descr="figAlpha"/>
          <p:cNvPicPr>
            <a:picLocks noChangeAspect="1" noChangeArrowheads="1"/>
          </p:cNvPicPr>
          <p:nvPr/>
        </p:nvPicPr>
        <p:blipFill>
          <a:blip r:embed="rId7" cstate="print"/>
          <a:srcRect/>
          <a:stretch>
            <a:fillRect/>
          </a:stretch>
        </p:blipFill>
        <p:spPr bwMode="auto">
          <a:xfrm>
            <a:off x="8639175" y="24103013"/>
            <a:ext cx="5821363" cy="1514475"/>
          </a:xfrm>
          <a:prstGeom prst="rect">
            <a:avLst/>
          </a:prstGeom>
          <a:noFill/>
        </p:spPr>
      </p:pic>
      <p:sp>
        <p:nvSpPr>
          <p:cNvPr id="328807" name="Rectangle 103"/>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808" name="Rectangle 104"/>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809" name="Object 105"/>
          <p:cNvGraphicFramePr>
            <a:graphicFrameLocks noChangeAspect="1"/>
          </p:cNvGraphicFramePr>
          <p:nvPr/>
        </p:nvGraphicFramePr>
        <p:xfrm>
          <a:off x="2973388" y="26708100"/>
          <a:ext cx="3783012" cy="773113"/>
        </p:xfrm>
        <a:graphic>
          <a:graphicData uri="http://schemas.openxmlformats.org/presentationml/2006/ole">
            <p:oleObj spid="_x0000_s329466" name="Equation" r:id="rId39" imgW="1117600" imgH="228600" progId="Equation.3">
              <p:embed/>
            </p:oleObj>
          </a:graphicData>
        </a:graphic>
      </p:graphicFrame>
      <p:sp>
        <p:nvSpPr>
          <p:cNvPr id="328810" name="Text Box 106"/>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811" name="Object 107"/>
          <p:cNvGraphicFramePr>
            <a:graphicFrameLocks noChangeAspect="1"/>
          </p:cNvGraphicFramePr>
          <p:nvPr/>
        </p:nvGraphicFramePr>
        <p:xfrm>
          <a:off x="4383088" y="28933775"/>
          <a:ext cx="360362" cy="450850"/>
        </p:xfrm>
        <a:graphic>
          <a:graphicData uri="http://schemas.openxmlformats.org/presentationml/2006/ole">
            <p:oleObj spid="_x0000_s329467" name="Equation" r:id="rId40" imgW="152334" imgH="190417" progId="Equation.3">
              <p:embed/>
            </p:oleObj>
          </a:graphicData>
        </a:graphic>
      </p:graphicFrame>
      <p:grpSp>
        <p:nvGrpSpPr>
          <p:cNvPr id="328812" name="Group 108"/>
          <p:cNvGrpSpPr>
            <a:grpSpLocks/>
          </p:cNvGrpSpPr>
          <p:nvPr/>
        </p:nvGrpSpPr>
        <p:grpSpPr bwMode="auto">
          <a:xfrm>
            <a:off x="9396413" y="25746075"/>
            <a:ext cx="5229225" cy="3281363"/>
            <a:chOff x="5343" y="15642"/>
            <a:chExt cx="3294" cy="2067"/>
          </a:xfrm>
        </p:grpSpPr>
        <p:pic>
          <p:nvPicPr>
            <p:cNvPr id="328813" name="Picture 109"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814" name="Rectangle 110"/>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815" name="Object 111"/>
          <p:cNvGraphicFramePr>
            <a:graphicFrameLocks noChangeAspect="1"/>
          </p:cNvGraphicFramePr>
          <p:nvPr/>
        </p:nvGraphicFramePr>
        <p:xfrm>
          <a:off x="4738688" y="28227338"/>
          <a:ext cx="5230812" cy="665162"/>
        </p:xfrm>
        <a:graphic>
          <a:graphicData uri="http://schemas.openxmlformats.org/presentationml/2006/ole">
            <p:oleObj spid="_x0000_s329468" name="Equation" r:id="rId41" imgW="1562100" imgH="228600" progId="Equation.3">
              <p:embed/>
            </p:oleObj>
          </a:graphicData>
        </a:graphic>
      </p:graphicFrame>
      <p:pic>
        <p:nvPicPr>
          <p:cNvPr id="328816" name="Picture 112" descr="figAlpha"/>
          <p:cNvPicPr>
            <a:picLocks noChangeAspect="1" noChangeArrowheads="1"/>
          </p:cNvPicPr>
          <p:nvPr/>
        </p:nvPicPr>
        <p:blipFill>
          <a:blip r:embed="rId7" cstate="print"/>
          <a:srcRect/>
          <a:stretch>
            <a:fillRect/>
          </a:stretch>
        </p:blipFill>
        <p:spPr bwMode="auto">
          <a:xfrm>
            <a:off x="8791575" y="24255413"/>
            <a:ext cx="5821363" cy="1514475"/>
          </a:xfrm>
          <a:prstGeom prst="rect">
            <a:avLst/>
          </a:prstGeom>
          <a:noFill/>
        </p:spPr>
      </p:pic>
      <p:graphicFrame>
        <p:nvGraphicFramePr>
          <p:cNvPr id="328817" name="Object 113"/>
          <p:cNvGraphicFramePr>
            <a:graphicFrameLocks noChangeAspect="1"/>
          </p:cNvGraphicFramePr>
          <p:nvPr/>
        </p:nvGraphicFramePr>
        <p:xfrm>
          <a:off x="1930400" y="28463875"/>
          <a:ext cx="1911350" cy="457200"/>
        </p:xfrm>
        <a:graphic>
          <a:graphicData uri="http://schemas.openxmlformats.org/presentationml/2006/ole">
            <p:oleObj spid="_x0000_s329469" name="Equation" r:id="rId42" imgW="787058" imgH="215806" progId="Equation.3">
              <p:embed/>
            </p:oleObj>
          </a:graphicData>
        </a:graphic>
      </p:graphicFrame>
      <p:sp>
        <p:nvSpPr>
          <p:cNvPr id="328818" name="Rectangle 114"/>
          <p:cNvSpPr>
            <a:spLocks noChangeArrowheads="1"/>
          </p:cNvSpPr>
          <p:nvPr/>
        </p:nvSpPr>
        <p:spPr bwMode="auto">
          <a:xfrm>
            <a:off x="1706563" y="260381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graphicFrame>
        <p:nvGraphicFramePr>
          <p:cNvPr id="328819" name="Object 115"/>
          <p:cNvGraphicFramePr>
            <a:graphicFrameLocks noChangeAspect="1"/>
          </p:cNvGraphicFramePr>
          <p:nvPr/>
        </p:nvGraphicFramePr>
        <p:xfrm>
          <a:off x="3125788" y="26860500"/>
          <a:ext cx="3783012" cy="773113"/>
        </p:xfrm>
        <a:graphic>
          <a:graphicData uri="http://schemas.openxmlformats.org/presentationml/2006/ole">
            <p:oleObj spid="_x0000_s329470" name="Equation" r:id="rId43" imgW="1117600" imgH="228600" progId="Equation.3">
              <p:embed/>
            </p:oleObj>
          </a:graphicData>
        </a:graphic>
      </p:graphicFrame>
      <p:sp>
        <p:nvSpPr>
          <p:cNvPr id="328820" name="Text Box 116"/>
          <p:cNvSpPr txBox="1">
            <a:spLocks noChangeArrowheads="1"/>
          </p:cNvSpPr>
          <p:nvPr/>
        </p:nvSpPr>
        <p:spPr bwMode="auto">
          <a:xfrm>
            <a:off x="1706563" y="276161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sp>
        <p:nvSpPr>
          <p:cNvPr id="328824" name="AutoShape 120"/>
          <p:cNvSpPr>
            <a:spLocks noChangeArrowheads="1"/>
          </p:cNvSpPr>
          <p:nvPr/>
        </p:nvSpPr>
        <p:spPr bwMode="auto">
          <a:xfrm>
            <a:off x="3986213" y="28511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825" name="Object 121"/>
          <p:cNvGraphicFramePr>
            <a:graphicFrameLocks noChangeAspect="1"/>
          </p:cNvGraphicFramePr>
          <p:nvPr/>
        </p:nvGraphicFramePr>
        <p:xfrm>
          <a:off x="4891088" y="28379738"/>
          <a:ext cx="5230812" cy="665162"/>
        </p:xfrm>
        <a:graphic>
          <a:graphicData uri="http://schemas.openxmlformats.org/presentationml/2006/ole">
            <p:oleObj spid="_x0000_s329471" name="Equation" r:id="rId44" imgW="1562100" imgH="228600" progId="Equation.3">
              <p:embed/>
            </p:oleObj>
          </a:graphicData>
        </a:graphic>
      </p:graphicFrame>
      <p:sp>
        <p:nvSpPr>
          <p:cNvPr id="328893" name="Line 189"/>
          <p:cNvSpPr>
            <a:spLocks noChangeAspect="1" noChangeShapeType="1"/>
          </p:cNvSpPr>
          <p:nvPr/>
        </p:nvSpPr>
        <p:spPr bwMode="auto">
          <a:xfrm>
            <a:off x="819150" y="815975"/>
            <a:ext cx="1803400" cy="0"/>
          </a:xfrm>
          <a:prstGeom prst="line">
            <a:avLst/>
          </a:prstGeom>
          <a:noFill/>
          <a:ln w="9525">
            <a:solidFill>
              <a:schemeClr val="tx1"/>
            </a:solidFill>
            <a:round/>
            <a:headEnd/>
            <a:tailEnd/>
          </a:ln>
          <a:effectLst/>
        </p:spPr>
        <p:txBody>
          <a:bodyPr/>
          <a:lstStyle/>
          <a:p>
            <a:endParaRPr lang="en-US"/>
          </a:p>
        </p:txBody>
      </p:sp>
      <p:sp>
        <p:nvSpPr>
          <p:cNvPr id="328894" name="Line 190"/>
          <p:cNvSpPr>
            <a:spLocks noChangeAspect="1" noChangeShapeType="1"/>
          </p:cNvSpPr>
          <p:nvPr/>
        </p:nvSpPr>
        <p:spPr bwMode="auto">
          <a:xfrm>
            <a:off x="819150" y="1149350"/>
            <a:ext cx="1803400" cy="0"/>
          </a:xfrm>
          <a:prstGeom prst="line">
            <a:avLst/>
          </a:prstGeom>
          <a:noFill/>
          <a:ln w="9525">
            <a:solidFill>
              <a:schemeClr val="tx1"/>
            </a:solidFill>
            <a:round/>
            <a:headEnd/>
            <a:tailEnd/>
          </a:ln>
          <a:effectLst/>
        </p:spPr>
        <p:txBody>
          <a:bodyPr/>
          <a:lstStyle/>
          <a:p>
            <a:endParaRPr lang="en-US"/>
          </a:p>
        </p:txBody>
      </p:sp>
      <p:sp>
        <p:nvSpPr>
          <p:cNvPr id="328895" name="Line 191"/>
          <p:cNvSpPr>
            <a:spLocks noChangeAspect="1" noChangeShapeType="1"/>
          </p:cNvSpPr>
          <p:nvPr/>
        </p:nvSpPr>
        <p:spPr bwMode="auto">
          <a:xfrm>
            <a:off x="819150" y="1481138"/>
            <a:ext cx="1803400" cy="0"/>
          </a:xfrm>
          <a:prstGeom prst="line">
            <a:avLst/>
          </a:prstGeom>
          <a:noFill/>
          <a:ln w="9525">
            <a:solidFill>
              <a:schemeClr val="tx1"/>
            </a:solidFill>
            <a:round/>
            <a:headEnd/>
            <a:tailEnd/>
          </a:ln>
          <a:effectLst/>
        </p:spPr>
        <p:txBody>
          <a:bodyPr/>
          <a:lstStyle/>
          <a:p>
            <a:endParaRPr lang="en-US"/>
          </a:p>
        </p:txBody>
      </p:sp>
      <p:sp>
        <p:nvSpPr>
          <p:cNvPr id="328896" name="Line 192"/>
          <p:cNvSpPr>
            <a:spLocks noChangeAspect="1" noChangeShapeType="1"/>
          </p:cNvSpPr>
          <p:nvPr/>
        </p:nvSpPr>
        <p:spPr bwMode="auto">
          <a:xfrm>
            <a:off x="819150" y="1812925"/>
            <a:ext cx="1803400" cy="0"/>
          </a:xfrm>
          <a:prstGeom prst="line">
            <a:avLst/>
          </a:prstGeom>
          <a:noFill/>
          <a:ln w="9525">
            <a:solidFill>
              <a:schemeClr val="tx1"/>
            </a:solidFill>
            <a:round/>
            <a:headEnd/>
            <a:tailEnd/>
          </a:ln>
          <a:effectLst/>
        </p:spPr>
        <p:txBody>
          <a:bodyPr/>
          <a:lstStyle/>
          <a:p>
            <a:endParaRPr lang="en-US"/>
          </a:p>
        </p:txBody>
      </p:sp>
      <p:sp>
        <p:nvSpPr>
          <p:cNvPr id="328897" name="Line 193"/>
          <p:cNvSpPr>
            <a:spLocks noChangeAspect="1" noChangeShapeType="1"/>
          </p:cNvSpPr>
          <p:nvPr/>
        </p:nvSpPr>
        <p:spPr bwMode="auto">
          <a:xfrm>
            <a:off x="819150" y="2144713"/>
            <a:ext cx="1803400" cy="0"/>
          </a:xfrm>
          <a:prstGeom prst="line">
            <a:avLst/>
          </a:prstGeom>
          <a:noFill/>
          <a:ln w="9525">
            <a:solidFill>
              <a:schemeClr val="tx1"/>
            </a:solidFill>
            <a:round/>
            <a:headEnd/>
            <a:tailEnd/>
          </a:ln>
          <a:effectLst/>
        </p:spPr>
        <p:txBody>
          <a:bodyPr/>
          <a:lstStyle/>
          <a:p>
            <a:endParaRPr lang="en-US"/>
          </a:p>
        </p:txBody>
      </p:sp>
      <p:sp>
        <p:nvSpPr>
          <p:cNvPr id="328898" name="Line 194"/>
          <p:cNvSpPr>
            <a:spLocks noChangeAspect="1" noChangeShapeType="1"/>
          </p:cNvSpPr>
          <p:nvPr/>
        </p:nvSpPr>
        <p:spPr bwMode="auto">
          <a:xfrm>
            <a:off x="819150" y="2478088"/>
            <a:ext cx="1803400" cy="0"/>
          </a:xfrm>
          <a:prstGeom prst="line">
            <a:avLst/>
          </a:prstGeom>
          <a:noFill/>
          <a:ln w="9525">
            <a:solidFill>
              <a:schemeClr val="tx1"/>
            </a:solidFill>
            <a:round/>
            <a:headEnd/>
            <a:tailEnd/>
          </a:ln>
          <a:effectLst/>
        </p:spPr>
        <p:txBody>
          <a:bodyPr/>
          <a:lstStyle/>
          <a:p>
            <a:endParaRPr lang="en-US"/>
          </a:p>
        </p:txBody>
      </p:sp>
      <p:grpSp>
        <p:nvGrpSpPr>
          <p:cNvPr id="328899" name="Group 195"/>
          <p:cNvGrpSpPr>
            <a:grpSpLocks noChangeAspect="1"/>
          </p:cNvGrpSpPr>
          <p:nvPr/>
        </p:nvGrpSpPr>
        <p:grpSpPr bwMode="auto">
          <a:xfrm>
            <a:off x="819150" y="733425"/>
            <a:ext cx="1984375" cy="165100"/>
            <a:chOff x="1152" y="1416"/>
            <a:chExt cx="528" cy="48"/>
          </a:xfrm>
        </p:grpSpPr>
        <p:sp>
          <p:nvSpPr>
            <p:cNvPr id="328900" name="Oval 19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1" name="Oval 19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2" name="Oval 19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3" name="Oval 19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4" name="Oval 20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5" name="Oval 20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06" name="Group 202"/>
          <p:cNvGrpSpPr>
            <a:grpSpLocks noChangeAspect="1"/>
          </p:cNvGrpSpPr>
          <p:nvPr/>
        </p:nvGrpSpPr>
        <p:grpSpPr bwMode="auto">
          <a:xfrm>
            <a:off x="819150" y="1066800"/>
            <a:ext cx="1984375" cy="165100"/>
            <a:chOff x="1152" y="1416"/>
            <a:chExt cx="528" cy="48"/>
          </a:xfrm>
        </p:grpSpPr>
        <p:sp>
          <p:nvSpPr>
            <p:cNvPr id="328907" name="Oval 203"/>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8" name="Oval 204"/>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9" name="Oval 205"/>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0" name="Oval 206"/>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1" name="Oval 207"/>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2" name="Oval 208"/>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13" name="Group 209"/>
          <p:cNvGrpSpPr>
            <a:grpSpLocks noChangeAspect="1"/>
          </p:cNvGrpSpPr>
          <p:nvPr/>
        </p:nvGrpSpPr>
        <p:grpSpPr bwMode="auto">
          <a:xfrm>
            <a:off x="819150" y="1397000"/>
            <a:ext cx="1984375" cy="166688"/>
            <a:chOff x="1152" y="1416"/>
            <a:chExt cx="528" cy="48"/>
          </a:xfrm>
        </p:grpSpPr>
        <p:sp>
          <p:nvSpPr>
            <p:cNvPr id="328914" name="Oval 210"/>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5" name="Oval 211"/>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6" name="Oval 212"/>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7" name="Oval 213"/>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8" name="Oval 214"/>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9" name="Oval 215"/>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20" name="Group 216"/>
          <p:cNvGrpSpPr>
            <a:grpSpLocks noChangeAspect="1"/>
          </p:cNvGrpSpPr>
          <p:nvPr/>
        </p:nvGrpSpPr>
        <p:grpSpPr bwMode="auto">
          <a:xfrm>
            <a:off x="819150" y="1730375"/>
            <a:ext cx="1984375" cy="166688"/>
            <a:chOff x="1152" y="1416"/>
            <a:chExt cx="528" cy="48"/>
          </a:xfrm>
        </p:grpSpPr>
        <p:sp>
          <p:nvSpPr>
            <p:cNvPr id="328921" name="Oval 217"/>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2" name="Oval 218"/>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3" name="Oval 219"/>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4" name="Oval 220"/>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5" name="Oval 221"/>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6" name="Oval 222"/>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27" name="Group 223"/>
          <p:cNvGrpSpPr>
            <a:grpSpLocks noChangeAspect="1"/>
          </p:cNvGrpSpPr>
          <p:nvPr/>
        </p:nvGrpSpPr>
        <p:grpSpPr bwMode="auto">
          <a:xfrm>
            <a:off x="819150" y="2062163"/>
            <a:ext cx="1984375" cy="165100"/>
            <a:chOff x="1152" y="1416"/>
            <a:chExt cx="528" cy="48"/>
          </a:xfrm>
        </p:grpSpPr>
        <p:sp>
          <p:nvSpPr>
            <p:cNvPr id="328928" name="Oval 224"/>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9" name="Oval 225"/>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0" name="Oval 226"/>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1" name="Oval 227"/>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2" name="Oval 228"/>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3" name="Oval 229"/>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34" name="Group 230"/>
          <p:cNvGrpSpPr>
            <a:grpSpLocks noChangeAspect="1"/>
          </p:cNvGrpSpPr>
          <p:nvPr/>
        </p:nvGrpSpPr>
        <p:grpSpPr bwMode="auto">
          <a:xfrm>
            <a:off x="819150" y="2395538"/>
            <a:ext cx="1984375" cy="165100"/>
            <a:chOff x="1152" y="1416"/>
            <a:chExt cx="528" cy="48"/>
          </a:xfrm>
        </p:grpSpPr>
        <p:sp>
          <p:nvSpPr>
            <p:cNvPr id="328935" name="Oval 23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6" name="Oval 23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7" name="Oval 23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8" name="Oval 23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9" name="Oval 23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40" name="Oval 23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9033" name="Group 329"/>
          <p:cNvGrpSpPr>
            <a:grpSpLocks/>
          </p:cNvGrpSpPr>
          <p:nvPr/>
        </p:nvGrpSpPr>
        <p:grpSpPr bwMode="auto">
          <a:xfrm>
            <a:off x="447675" y="19050"/>
            <a:ext cx="2962275" cy="3552825"/>
            <a:chOff x="570" y="870"/>
            <a:chExt cx="1866" cy="2238"/>
          </a:xfrm>
        </p:grpSpPr>
        <p:sp>
          <p:nvSpPr>
            <p:cNvPr id="328944" name="Line 240"/>
            <p:cNvSpPr>
              <a:spLocks noChangeShapeType="1"/>
            </p:cNvSpPr>
            <p:nvPr/>
          </p:nvSpPr>
          <p:spPr bwMode="auto">
            <a:xfrm rot="279699" flipV="1">
              <a:off x="1391" y="956"/>
              <a:ext cx="0" cy="2064"/>
            </a:xfrm>
            <a:prstGeom prst="line">
              <a:avLst/>
            </a:prstGeom>
            <a:noFill/>
            <a:ln w="38100">
              <a:solidFill>
                <a:schemeClr val="tx1"/>
              </a:solidFill>
              <a:round/>
              <a:headEnd/>
              <a:tailEnd type="triangle" w="med" len="med"/>
            </a:ln>
            <a:effectLst/>
          </p:spPr>
          <p:txBody>
            <a:bodyPr/>
            <a:lstStyle/>
            <a:p>
              <a:endParaRPr lang="en-US"/>
            </a:p>
          </p:txBody>
        </p:sp>
        <p:grpSp>
          <p:nvGrpSpPr>
            <p:cNvPr id="328954" name="Group 250"/>
            <p:cNvGrpSpPr>
              <a:grpSpLocks/>
            </p:cNvGrpSpPr>
            <p:nvPr/>
          </p:nvGrpSpPr>
          <p:grpSpPr bwMode="auto">
            <a:xfrm rot="279699">
              <a:off x="570" y="870"/>
              <a:ext cx="1866" cy="2238"/>
              <a:chOff x="534" y="1218"/>
              <a:chExt cx="1866" cy="2238"/>
            </a:xfrm>
          </p:grpSpPr>
          <p:sp>
            <p:nvSpPr>
              <p:cNvPr id="328941" name="Oval 237"/>
              <p:cNvSpPr>
                <a:spLocks noChangeArrowheads="1"/>
              </p:cNvSpPr>
              <p:nvPr/>
            </p:nvSpPr>
            <p:spPr bwMode="auto">
              <a:xfrm>
                <a:off x="1284" y="3312"/>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8942" name="Line 238"/>
              <p:cNvSpPr>
                <a:spLocks noChangeShapeType="1"/>
              </p:cNvSpPr>
              <p:nvPr/>
            </p:nvSpPr>
            <p:spPr bwMode="auto">
              <a:xfrm flipH="1" flipV="1">
                <a:off x="534" y="1842"/>
                <a:ext cx="816" cy="1536"/>
              </a:xfrm>
              <a:prstGeom prst="line">
                <a:avLst/>
              </a:prstGeom>
              <a:noFill/>
              <a:ln w="9525">
                <a:solidFill>
                  <a:schemeClr val="tx1"/>
                </a:solidFill>
                <a:round/>
                <a:headEnd/>
                <a:tailEnd/>
              </a:ln>
              <a:effectLst/>
            </p:spPr>
            <p:txBody>
              <a:bodyPr/>
              <a:lstStyle/>
              <a:p>
                <a:endParaRPr lang="en-US"/>
              </a:p>
            </p:txBody>
          </p:sp>
          <p:sp>
            <p:nvSpPr>
              <p:cNvPr id="328943" name="Line 239"/>
              <p:cNvSpPr>
                <a:spLocks noChangeShapeType="1"/>
              </p:cNvSpPr>
              <p:nvPr/>
            </p:nvSpPr>
            <p:spPr bwMode="auto">
              <a:xfrm flipH="1" flipV="1">
                <a:off x="966" y="1218"/>
                <a:ext cx="384" cy="2160"/>
              </a:xfrm>
              <a:prstGeom prst="line">
                <a:avLst/>
              </a:prstGeom>
              <a:noFill/>
              <a:ln w="9525">
                <a:solidFill>
                  <a:schemeClr val="tx1"/>
                </a:solidFill>
                <a:round/>
                <a:headEnd/>
                <a:tailEnd/>
              </a:ln>
              <a:effectLst/>
            </p:spPr>
            <p:txBody>
              <a:bodyPr/>
              <a:lstStyle/>
              <a:p>
                <a:endParaRPr lang="en-US"/>
              </a:p>
            </p:txBody>
          </p:sp>
          <p:sp>
            <p:nvSpPr>
              <p:cNvPr id="328945" name="Line 241"/>
              <p:cNvSpPr>
                <a:spLocks noChangeShapeType="1"/>
              </p:cNvSpPr>
              <p:nvPr/>
            </p:nvSpPr>
            <p:spPr bwMode="auto">
              <a:xfrm flipV="1">
                <a:off x="1356" y="1458"/>
                <a:ext cx="576" cy="1920"/>
              </a:xfrm>
              <a:prstGeom prst="line">
                <a:avLst/>
              </a:prstGeom>
              <a:noFill/>
              <a:ln w="9525">
                <a:solidFill>
                  <a:schemeClr val="tx1"/>
                </a:solidFill>
                <a:round/>
                <a:headEnd/>
                <a:tailEnd/>
              </a:ln>
              <a:effectLst/>
            </p:spPr>
            <p:txBody>
              <a:bodyPr/>
              <a:lstStyle/>
              <a:p>
                <a:endParaRPr lang="en-US"/>
              </a:p>
            </p:txBody>
          </p:sp>
          <p:sp>
            <p:nvSpPr>
              <p:cNvPr id="328953" name="Line 249"/>
              <p:cNvSpPr>
                <a:spLocks noChangeShapeType="1"/>
              </p:cNvSpPr>
              <p:nvPr/>
            </p:nvSpPr>
            <p:spPr bwMode="auto">
              <a:xfrm flipV="1">
                <a:off x="1350" y="1728"/>
                <a:ext cx="1050" cy="1650"/>
              </a:xfrm>
              <a:prstGeom prst="line">
                <a:avLst/>
              </a:prstGeom>
              <a:noFill/>
              <a:ln w="9525">
                <a:solidFill>
                  <a:schemeClr val="tx1"/>
                </a:solidFill>
                <a:round/>
                <a:headEnd/>
                <a:tailEnd/>
              </a:ln>
              <a:effectLst/>
            </p:spPr>
            <p:txBody>
              <a:bodyPr/>
              <a:lstStyle/>
              <a:p>
                <a:endParaRPr lang="en-US"/>
              </a:p>
            </p:txBody>
          </p:sp>
        </p:grpSp>
      </p:grpSp>
      <p:grpSp>
        <p:nvGrpSpPr>
          <p:cNvPr id="329037" name="Group 333"/>
          <p:cNvGrpSpPr>
            <a:grpSpLocks/>
          </p:cNvGrpSpPr>
          <p:nvPr/>
        </p:nvGrpSpPr>
        <p:grpSpPr bwMode="auto">
          <a:xfrm>
            <a:off x="4943475" y="371475"/>
            <a:ext cx="3552825" cy="2962275"/>
            <a:chOff x="3114" y="1452"/>
            <a:chExt cx="2238" cy="1866"/>
          </a:xfrm>
        </p:grpSpPr>
        <p:sp>
          <p:nvSpPr>
            <p:cNvPr id="328878" name="Line 174"/>
            <p:cNvSpPr>
              <a:spLocks noChangeAspect="1" noChangeShapeType="1"/>
            </p:cNvSpPr>
            <p:nvPr/>
          </p:nvSpPr>
          <p:spPr bwMode="auto">
            <a:xfrm>
              <a:off x="3876" y="1552"/>
              <a:ext cx="0" cy="1047"/>
            </a:xfrm>
            <a:prstGeom prst="line">
              <a:avLst/>
            </a:prstGeom>
            <a:noFill/>
            <a:ln w="9525">
              <a:solidFill>
                <a:schemeClr val="tx1"/>
              </a:solidFill>
              <a:round/>
              <a:headEnd/>
              <a:tailEnd/>
            </a:ln>
            <a:effectLst/>
          </p:spPr>
          <p:txBody>
            <a:bodyPr/>
            <a:lstStyle/>
            <a:p>
              <a:endParaRPr lang="en-US"/>
            </a:p>
          </p:txBody>
        </p:sp>
        <p:sp>
          <p:nvSpPr>
            <p:cNvPr id="328879" name="Line 175"/>
            <p:cNvSpPr>
              <a:spLocks noChangeAspect="1" noChangeShapeType="1"/>
            </p:cNvSpPr>
            <p:nvPr/>
          </p:nvSpPr>
          <p:spPr bwMode="auto">
            <a:xfrm>
              <a:off x="4120" y="1552"/>
              <a:ext cx="0" cy="1047"/>
            </a:xfrm>
            <a:prstGeom prst="line">
              <a:avLst/>
            </a:prstGeom>
            <a:noFill/>
            <a:ln w="9525">
              <a:solidFill>
                <a:schemeClr val="tx1"/>
              </a:solidFill>
              <a:round/>
              <a:headEnd/>
              <a:tailEnd/>
            </a:ln>
            <a:effectLst/>
          </p:spPr>
          <p:txBody>
            <a:bodyPr/>
            <a:lstStyle/>
            <a:p>
              <a:endParaRPr lang="en-US"/>
            </a:p>
          </p:txBody>
        </p:sp>
        <p:sp>
          <p:nvSpPr>
            <p:cNvPr id="328880" name="Line 176"/>
            <p:cNvSpPr>
              <a:spLocks noChangeAspect="1" noChangeShapeType="1"/>
            </p:cNvSpPr>
            <p:nvPr/>
          </p:nvSpPr>
          <p:spPr bwMode="auto">
            <a:xfrm>
              <a:off x="4348" y="1552"/>
              <a:ext cx="0" cy="1047"/>
            </a:xfrm>
            <a:prstGeom prst="line">
              <a:avLst/>
            </a:prstGeom>
            <a:noFill/>
            <a:ln w="9525">
              <a:solidFill>
                <a:schemeClr val="tx1"/>
              </a:solidFill>
              <a:round/>
              <a:headEnd/>
              <a:tailEnd/>
            </a:ln>
            <a:effectLst/>
          </p:spPr>
          <p:txBody>
            <a:bodyPr/>
            <a:lstStyle/>
            <a:p>
              <a:endParaRPr lang="en-US"/>
            </a:p>
          </p:txBody>
        </p:sp>
        <p:sp>
          <p:nvSpPr>
            <p:cNvPr id="328881" name="Line 177"/>
            <p:cNvSpPr>
              <a:spLocks noChangeAspect="1" noChangeShapeType="1"/>
            </p:cNvSpPr>
            <p:nvPr/>
          </p:nvSpPr>
          <p:spPr bwMode="auto">
            <a:xfrm>
              <a:off x="4567" y="1552"/>
              <a:ext cx="0" cy="1047"/>
            </a:xfrm>
            <a:prstGeom prst="line">
              <a:avLst/>
            </a:prstGeom>
            <a:noFill/>
            <a:ln w="9525">
              <a:solidFill>
                <a:schemeClr val="tx1"/>
              </a:solidFill>
              <a:round/>
              <a:headEnd/>
              <a:tailEnd/>
            </a:ln>
            <a:effectLst/>
          </p:spPr>
          <p:txBody>
            <a:bodyPr/>
            <a:lstStyle/>
            <a:p>
              <a:endParaRPr lang="en-US"/>
            </a:p>
          </p:txBody>
        </p:sp>
        <p:sp>
          <p:nvSpPr>
            <p:cNvPr id="328882" name="Line 178"/>
            <p:cNvSpPr>
              <a:spLocks noChangeAspect="1" noChangeShapeType="1"/>
            </p:cNvSpPr>
            <p:nvPr/>
          </p:nvSpPr>
          <p:spPr bwMode="auto">
            <a:xfrm>
              <a:off x="4802" y="1552"/>
              <a:ext cx="0" cy="1047"/>
            </a:xfrm>
            <a:prstGeom prst="line">
              <a:avLst/>
            </a:prstGeom>
            <a:noFill/>
            <a:ln w="9525">
              <a:solidFill>
                <a:schemeClr val="tx1"/>
              </a:solidFill>
              <a:round/>
              <a:headEnd/>
              <a:tailEnd/>
            </a:ln>
            <a:effectLst/>
          </p:spPr>
          <p:txBody>
            <a:bodyPr/>
            <a:lstStyle/>
            <a:p>
              <a:endParaRPr lang="en-US"/>
            </a:p>
          </p:txBody>
        </p:sp>
        <p:sp>
          <p:nvSpPr>
            <p:cNvPr id="328883" name="Line 179"/>
            <p:cNvSpPr>
              <a:spLocks noChangeAspect="1" noChangeShapeType="1"/>
            </p:cNvSpPr>
            <p:nvPr/>
          </p:nvSpPr>
          <p:spPr bwMode="auto">
            <a:xfrm>
              <a:off x="5021" y="1552"/>
              <a:ext cx="0" cy="1047"/>
            </a:xfrm>
            <a:prstGeom prst="line">
              <a:avLst/>
            </a:prstGeom>
            <a:noFill/>
            <a:ln w="9525">
              <a:solidFill>
                <a:schemeClr val="tx1"/>
              </a:solidFill>
              <a:round/>
              <a:headEnd/>
              <a:tailEnd/>
            </a:ln>
            <a:effectLst/>
          </p:spPr>
          <p:txBody>
            <a:bodyPr/>
            <a:lstStyle/>
            <a:p>
              <a:endParaRPr lang="en-US"/>
            </a:p>
          </p:txBody>
        </p:sp>
        <p:grpSp>
          <p:nvGrpSpPr>
            <p:cNvPr id="328836" name="Group 132"/>
            <p:cNvGrpSpPr>
              <a:grpSpLocks noChangeAspect="1"/>
            </p:cNvGrpSpPr>
            <p:nvPr/>
          </p:nvGrpSpPr>
          <p:grpSpPr bwMode="auto">
            <a:xfrm>
              <a:off x="3834" y="1500"/>
              <a:ext cx="1250" cy="104"/>
              <a:chOff x="1152" y="1416"/>
              <a:chExt cx="528" cy="48"/>
            </a:xfrm>
          </p:grpSpPr>
          <p:sp>
            <p:nvSpPr>
              <p:cNvPr id="328830" name="Oval 12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1" name="Oval 12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2" name="Oval 12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3" name="Oval 12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4" name="Oval 13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5" name="Oval 13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37" name="Group 133"/>
            <p:cNvGrpSpPr>
              <a:grpSpLocks noChangeAspect="1"/>
            </p:cNvGrpSpPr>
            <p:nvPr/>
          </p:nvGrpSpPr>
          <p:grpSpPr bwMode="auto">
            <a:xfrm>
              <a:off x="3834" y="1710"/>
              <a:ext cx="1250" cy="104"/>
              <a:chOff x="1152" y="1416"/>
              <a:chExt cx="528" cy="48"/>
            </a:xfrm>
          </p:grpSpPr>
          <p:sp>
            <p:nvSpPr>
              <p:cNvPr id="328838" name="Oval 134"/>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9" name="Oval 135"/>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0" name="Oval 136"/>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1" name="Oval 137"/>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2" name="Oval 138"/>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3" name="Oval 139"/>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44" name="Group 140"/>
            <p:cNvGrpSpPr>
              <a:grpSpLocks noChangeAspect="1"/>
            </p:cNvGrpSpPr>
            <p:nvPr/>
          </p:nvGrpSpPr>
          <p:grpSpPr bwMode="auto">
            <a:xfrm>
              <a:off x="3834" y="1918"/>
              <a:ext cx="1250" cy="105"/>
              <a:chOff x="1152" y="1416"/>
              <a:chExt cx="528" cy="48"/>
            </a:xfrm>
          </p:grpSpPr>
          <p:sp>
            <p:nvSpPr>
              <p:cNvPr id="328845" name="Oval 14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6" name="Oval 14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7" name="Oval 14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8" name="Oval 14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9" name="Oval 14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0" name="Oval 14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51" name="Group 147"/>
            <p:cNvGrpSpPr>
              <a:grpSpLocks noChangeAspect="1"/>
            </p:cNvGrpSpPr>
            <p:nvPr/>
          </p:nvGrpSpPr>
          <p:grpSpPr bwMode="auto">
            <a:xfrm>
              <a:off x="3834" y="2128"/>
              <a:ext cx="1250" cy="105"/>
              <a:chOff x="1152" y="1416"/>
              <a:chExt cx="528" cy="48"/>
            </a:xfrm>
          </p:grpSpPr>
          <p:sp>
            <p:nvSpPr>
              <p:cNvPr id="328852" name="Oval 148"/>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3" name="Oval 149"/>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4" name="Oval 150"/>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5" name="Oval 151"/>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6" name="Oval 152"/>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7" name="Oval 153"/>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58" name="Group 154"/>
            <p:cNvGrpSpPr>
              <a:grpSpLocks noChangeAspect="1"/>
            </p:cNvGrpSpPr>
            <p:nvPr/>
          </p:nvGrpSpPr>
          <p:grpSpPr bwMode="auto">
            <a:xfrm>
              <a:off x="3834" y="2337"/>
              <a:ext cx="1250" cy="104"/>
              <a:chOff x="1152" y="1416"/>
              <a:chExt cx="528" cy="48"/>
            </a:xfrm>
          </p:grpSpPr>
          <p:sp>
            <p:nvSpPr>
              <p:cNvPr id="328859" name="Oval 155"/>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0" name="Oval 156"/>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1" name="Oval 157"/>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2" name="Oval 158"/>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3" name="Oval 159"/>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4" name="Oval 160"/>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65" name="Group 161"/>
            <p:cNvGrpSpPr>
              <a:grpSpLocks noChangeAspect="1"/>
            </p:cNvGrpSpPr>
            <p:nvPr/>
          </p:nvGrpSpPr>
          <p:grpSpPr bwMode="auto">
            <a:xfrm>
              <a:off x="3834" y="2547"/>
              <a:ext cx="1250" cy="104"/>
              <a:chOff x="1152" y="1416"/>
              <a:chExt cx="528" cy="48"/>
            </a:xfrm>
          </p:grpSpPr>
          <p:sp>
            <p:nvSpPr>
              <p:cNvPr id="328866" name="Oval 162"/>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7" name="Oval 163"/>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8" name="Oval 164"/>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9" name="Oval 165"/>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70" name="Oval 166"/>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71" name="Oval 167"/>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9034" name="Group 330"/>
            <p:cNvGrpSpPr>
              <a:grpSpLocks/>
            </p:cNvGrpSpPr>
            <p:nvPr/>
          </p:nvGrpSpPr>
          <p:grpSpPr bwMode="auto">
            <a:xfrm>
              <a:off x="3114" y="1452"/>
              <a:ext cx="2238" cy="1866"/>
              <a:chOff x="3114" y="1452"/>
              <a:chExt cx="2238" cy="1866"/>
            </a:xfrm>
          </p:grpSpPr>
          <p:sp>
            <p:nvSpPr>
              <p:cNvPr id="328963" name="Line 259"/>
              <p:cNvSpPr>
                <a:spLocks noChangeShapeType="1"/>
              </p:cNvSpPr>
              <p:nvPr/>
            </p:nvSpPr>
            <p:spPr bwMode="auto">
              <a:xfrm rot="4572859" flipV="1">
                <a:off x="4197" y="1247"/>
                <a:ext cx="0" cy="2064"/>
              </a:xfrm>
              <a:prstGeom prst="line">
                <a:avLst/>
              </a:prstGeom>
              <a:noFill/>
              <a:ln w="38100">
                <a:solidFill>
                  <a:schemeClr val="tx1"/>
                </a:solidFill>
                <a:round/>
                <a:headEnd/>
                <a:tailEnd type="triangle" w="med" len="med"/>
              </a:ln>
              <a:effectLst/>
            </p:spPr>
            <p:txBody>
              <a:bodyPr/>
              <a:lstStyle/>
              <a:p>
                <a:endParaRPr lang="en-US"/>
              </a:p>
            </p:txBody>
          </p:sp>
          <p:grpSp>
            <p:nvGrpSpPr>
              <p:cNvPr id="328964" name="Group 260"/>
              <p:cNvGrpSpPr>
                <a:grpSpLocks/>
              </p:cNvGrpSpPr>
              <p:nvPr/>
            </p:nvGrpSpPr>
            <p:grpSpPr bwMode="auto">
              <a:xfrm rot="4572859">
                <a:off x="3300" y="1266"/>
                <a:ext cx="1866" cy="2238"/>
                <a:chOff x="534" y="1218"/>
                <a:chExt cx="1866" cy="2238"/>
              </a:xfrm>
            </p:grpSpPr>
            <p:sp>
              <p:nvSpPr>
                <p:cNvPr id="328965" name="Oval 261"/>
                <p:cNvSpPr>
                  <a:spLocks noChangeArrowheads="1"/>
                </p:cNvSpPr>
                <p:nvPr/>
              </p:nvSpPr>
              <p:spPr bwMode="auto">
                <a:xfrm>
                  <a:off x="1284" y="3312"/>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8966" name="Line 262"/>
                <p:cNvSpPr>
                  <a:spLocks noChangeShapeType="1"/>
                </p:cNvSpPr>
                <p:nvPr/>
              </p:nvSpPr>
              <p:spPr bwMode="auto">
                <a:xfrm flipH="1" flipV="1">
                  <a:off x="534" y="1842"/>
                  <a:ext cx="816" cy="1536"/>
                </a:xfrm>
                <a:prstGeom prst="line">
                  <a:avLst/>
                </a:prstGeom>
                <a:noFill/>
                <a:ln w="9525">
                  <a:solidFill>
                    <a:schemeClr val="tx1"/>
                  </a:solidFill>
                  <a:round/>
                  <a:headEnd/>
                  <a:tailEnd/>
                </a:ln>
                <a:effectLst/>
              </p:spPr>
              <p:txBody>
                <a:bodyPr/>
                <a:lstStyle/>
                <a:p>
                  <a:endParaRPr lang="en-US"/>
                </a:p>
              </p:txBody>
            </p:sp>
            <p:sp>
              <p:nvSpPr>
                <p:cNvPr id="328967" name="Line 263"/>
                <p:cNvSpPr>
                  <a:spLocks noChangeShapeType="1"/>
                </p:cNvSpPr>
                <p:nvPr/>
              </p:nvSpPr>
              <p:spPr bwMode="auto">
                <a:xfrm flipH="1" flipV="1">
                  <a:off x="966" y="1218"/>
                  <a:ext cx="384" cy="2160"/>
                </a:xfrm>
                <a:prstGeom prst="line">
                  <a:avLst/>
                </a:prstGeom>
                <a:noFill/>
                <a:ln w="9525">
                  <a:solidFill>
                    <a:schemeClr val="tx1"/>
                  </a:solidFill>
                  <a:round/>
                  <a:headEnd/>
                  <a:tailEnd/>
                </a:ln>
                <a:effectLst/>
              </p:spPr>
              <p:txBody>
                <a:bodyPr/>
                <a:lstStyle/>
                <a:p>
                  <a:endParaRPr lang="en-US"/>
                </a:p>
              </p:txBody>
            </p:sp>
            <p:sp>
              <p:nvSpPr>
                <p:cNvPr id="328968" name="Line 264"/>
                <p:cNvSpPr>
                  <a:spLocks noChangeShapeType="1"/>
                </p:cNvSpPr>
                <p:nvPr/>
              </p:nvSpPr>
              <p:spPr bwMode="auto">
                <a:xfrm flipV="1">
                  <a:off x="1356" y="1458"/>
                  <a:ext cx="576" cy="1920"/>
                </a:xfrm>
                <a:prstGeom prst="line">
                  <a:avLst/>
                </a:prstGeom>
                <a:noFill/>
                <a:ln w="9525">
                  <a:solidFill>
                    <a:schemeClr val="tx1"/>
                  </a:solidFill>
                  <a:round/>
                  <a:headEnd/>
                  <a:tailEnd/>
                </a:ln>
                <a:effectLst/>
              </p:spPr>
              <p:txBody>
                <a:bodyPr/>
                <a:lstStyle/>
                <a:p>
                  <a:endParaRPr lang="en-US"/>
                </a:p>
              </p:txBody>
            </p:sp>
            <p:sp>
              <p:nvSpPr>
                <p:cNvPr id="328969" name="Line 265"/>
                <p:cNvSpPr>
                  <a:spLocks noChangeShapeType="1"/>
                </p:cNvSpPr>
                <p:nvPr/>
              </p:nvSpPr>
              <p:spPr bwMode="auto">
                <a:xfrm flipV="1">
                  <a:off x="1350" y="1728"/>
                  <a:ext cx="1050" cy="1650"/>
                </a:xfrm>
                <a:prstGeom prst="line">
                  <a:avLst/>
                </a:prstGeom>
                <a:noFill/>
                <a:ln w="9525">
                  <a:solidFill>
                    <a:schemeClr val="tx1"/>
                  </a:solidFill>
                  <a:round/>
                  <a:headEnd/>
                  <a:tailEnd/>
                </a:ln>
                <a:effectLst/>
              </p:spPr>
              <p:txBody>
                <a:bodyPr/>
                <a:lstStyle/>
                <a:p>
                  <a:endParaRPr lang="en-US"/>
                </a:p>
              </p:txBody>
            </p:sp>
          </p:grpSp>
        </p:grpSp>
      </p:grpSp>
      <p:sp>
        <p:nvSpPr>
          <p:cNvPr id="328974" name="Text Box 270"/>
          <p:cNvSpPr txBox="1">
            <a:spLocks noChangeArrowheads="1"/>
          </p:cNvSpPr>
          <p:nvPr/>
        </p:nvSpPr>
        <p:spPr bwMode="auto">
          <a:xfrm>
            <a:off x="0" y="3886200"/>
            <a:ext cx="2819400" cy="1187450"/>
          </a:xfrm>
          <a:prstGeom prst="rect">
            <a:avLst/>
          </a:prstGeom>
          <a:noFill/>
          <a:ln w="9525">
            <a:noFill/>
            <a:miter lim="800000"/>
            <a:headEnd/>
            <a:tailEnd/>
          </a:ln>
          <a:effectLst/>
        </p:spPr>
        <p:txBody>
          <a:bodyPr>
            <a:spAutoFit/>
          </a:bodyPr>
          <a:lstStyle/>
          <a:p>
            <a:r>
              <a:rPr lang="en-US"/>
              <a:t>Orient planes to be most </a:t>
            </a:r>
            <a:r>
              <a:rPr lang="en-US">
                <a:solidFill>
                  <a:schemeClr val="accent1"/>
                </a:solidFill>
              </a:rPr>
              <a:t>perpendicular</a:t>
            </a:r>
            <a:r>
              <a:rPr lang="en-US"/>
              <a:t> to line of sight</a:t>
            </a:r>
          </a:p>
        </p:txBody>
      </p:sp>
      <p:grpSp>
        <p:nvGrpSpPr>
          <p:cNvPr id="329040" name="Group 336"/>
          <p:cNvGrpSpPr>
            <a:grpSpLocks/>
          </p:cNvGrpSpPr>
          <p:nvPr/>
        </p:nvGrpSpPr>
        <p:grpSpPr bwMode="auto">
          <a:xfrm>
            <a:off x="6934200" y="5334000"/>
            <a:ext cx="2209800" cy="1371600"/>
            <a:chOff x="5343" y="15642"/>
            <a:chExt cx="3294" cy="2067"/>
          </a:xfrm>
        </p:grpSpPr>
        <p:pic>
          <p:nvPicPr>
            <p:cNvPr id="329041" name="Picture 337"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9042" name="Rectangle 338"/>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cxnSp>
        <p:nvCxnSpPr>
          <p:cNvPr id="234" name="Straight Arrow Connector 233"/>
          <p:cNvCxnSpPr/>
          <p:nvPr/>
        </p:nvCxnSpPr>
        <p:spPr>
          <a:xfrm rot="10800000">
            <a:off x="5715000" y="4800600"/>
            <a:ext cx="457200" cy="76200"/>
          </a:xfrm>
          <a:prstGeom prst="straightConnector1">
            <a:avLst/>
          </a:prstGeom>
          <a:ln w="15875">
            <a:solidFill>
              <a:schemeClr val="tx1"/>
            </a:solidFill>
            <a:headEnd type="triangle"/>
            <a:tailEnd type="arrow"/>
          </a:ln>
        </p:spPr>
        <p:style>
          <a:lnRef idx="1">
            <a:schemeClr val="accent1"/>
          </a:lnRef>
          <a:fillRef idx="0">
            <a:schemeClr val="accent1"/>
          </a:fillRef>
          <a:effectRef idx="0">
            <a:schemeClr val="accent1"/>
          </a:effectRef>
          <a:fontRef idx="minor">
            <a:schemeClr val="tx1"/>
          </a:fontRef>
        </p:style>
      </p:cxnSp>
      <p:sp>
        <p:nvSpPr>
          <p:cNvPr id="236" name="TextBox 235"/>
          <p:cNvSpPr txBox="1"/>
          <p:nvPr/>
        </p:nvSpPr>
        <p:spPr>
          <a:xfrm>
            <a:off x="5715000" y="5257800"/>
            <a:ext cx="577402" cy="461665"/>
          </a:xfrm>
          <a:prstGeom prst="rect">
            <a:avLst/>
          </a:prstGeom>
          <a:noFill/>
        </p:spPr>
        <p:txBody>
          <a:bodyPr wrap="none" rtlCol="0">
            <a:spAutoFit/>
          </a:bodyPr>
          <a:lstStyle/>
          <a:p>
            <a:r>
              <a:rPr lang="en-US" dirty="0" smtClean="0">
                <a:latin typeface="Symbol" pitchFamily="18" charset="2"/>
              </a:rPr>
              <a:t>D</a:t>
            </a:r>
            <a:r>
              <a:rPr lang="en-US" dirty="0" smtClean="0"/>
              <a:t>X</a:t>
            </a:r>
            <a:endParaRPr lang="en-US" dirty="0"/>
          </a:p>
        </p:txBody>
      </p:sp>
      <p:sp>
        <p:nvSpPr>
          <p:cNvPr id="237" name="TextBox 236"/>
          <p:cNvSpPr txBox="1"/>
          <p:nvPr/>
        </p:nvSpPr>
        <p:spPr>
          <a:xfrm>
            <a:off x="6781800" y="3505200"/>
            <a:ext cx="2244525" cy="830997"/>
          </a:xfrm>
          <a:prstGeom prst="rect">
            <a:avLst/>
          </a:prstGeom>
          <a:noFill/>
        </p:spPr>
        <p:txBody>
          <a:bodyPr wrap="none" rtlCol="0">
            <a:spAutoFit/>
          </a:bodyPr>
          <a:lstStyle/>
          <a:p>
            <a:r>
              <a:rPr lang="en-US" dirty="0" smtClean="0"/>
              <a:t>Beer’s law</a:t>
            </a:r>
          </a:p>
          <a:p>
            <a:r>
              <a:rPr lang="en-US" dirty="0" smtClean="0"/>
              <a:t>I/I</a:t>
            </a:r>
            <a:r>
              <a:rPr lang="en-US" sz="1800" dirty="0" smtClean="0"/>
              <a:t>0</a:t>
            </a:r>
            <a:r>
              <a:rPr lang="en-US" dirty="0" smtClean="0"/>
              <a:t>=exp(-</a:t>
            </a:r>
            <a:r>
              <a:rPr lang="en-US" dirty="0" err="1" smtClean="0"/>
              <a:t>ks</a:t>
            </a:r>
            <a:r>
              <a:rPr lang="en-US" dirty="0" err="1" smtClean="0">
                <a:latin typeface="Symbol" pitchFamily="18" charset="2"/>
              </a:rPr>
              <a:t>D</a:t>
            </a:r>
            <a:r>
              <a:rPr lang="en-US" dirty="0" err="1" smtClean="0"/>
              <a:t>x</a:t>
            </a:r>
            <a:r>
              <a:rPr lang="en-US" dirty="0" smtClean="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85800" y="155448"/>
            <a:ext cx="7772400" cy="1143000"/>
          </a:xfrm>
        </p:spPr>
        <p:txBody>
          <a:bodyPr/>
          <a:lstStyle/>
          <a:p>
            <a:r>
              <a:rPr lang="en-US" sz="4000" dirty="0">
                <a:latin typeface="Arial" charset="0"/>
              </a:rPr>
              <a:t>3D Smoke</a:t>
            </a:r>
          </a:p>
        </p:txBody>
      </p:sp>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162461"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162462"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162463"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162464" name="Equation" r:id="rId8" imgW="152334" imgH="190417" progId="Equation.3">
              <p:embed/>
            </p:oleObj>
          </a:graphicData>
        </a:graphic>
      </p:graphicFrame>
      <p:grpSp>
        <p:nvGrpSpPr>
          <p:cNvPr id="161813"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162465"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162466"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162467"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162468"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162469" name="Equation" r:id="rId14" imgW="152334" imgH="190417" progId="Equation.3">
              <p:embed/>
            </p:oleObj>
          </a:graphicData>
        </a:graphic>
      </p:graphicFrame>
      <p:grpSp>
        <p:nvGrpSpPr>
          <p:cNvPr id="161827"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162470"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162471"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162472"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162473"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162474" name="Equation" r:id="rId19" imgW="152334" imgH="190417" progId="Equation.3">
              <p:embed/>
            </p:oleObj>
          </a:graphicData>
        </a:graphic>
      </p:graphicFrame>
      <p:grpSp>
        <p:nvGrpSpPr>
          <p:cNvPr id="161841"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162475"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162476"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162477"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162478"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162479" name="Equation" r:id="rId24" imgW="152334" imgH="190417" progId="Equation.3">
              <p:embed/>
            </p:oleObj>
          </a:graphicData>
        </a:graphic>
      </p:graphicFrame>
      <p:grpSp>
        <p:nvGrpSpPr>
          <p:cNvPr id="16185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162480"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162481"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162482"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162483"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162484" name="Equation" r:id="rId29" imgW="152334" imgH="190417" progId="Equation.3">
              <p:embed/>
            </p:oleObj>
          </a:graphicData>
        </a:graphic>
      </p:graphicFrame>
      <p:grpSp>
        <p:nvGrpSpPr>
          <p:cNvPr id="16186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162485"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162486"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162487"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162488"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162489" name="Equation" r:id="rId34" imgW="152334" imgH="190417" progId="Equation.3">
              <p:embed/>
            </p:oleObj>
          </a:graphicData>
        </a:graphic>
      </p:graphicFrame>
      <p:grpSp>
        <p:nvGrpSpPr>
          <p:cNvPr id="161883"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162490"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162491"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162492"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162493"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162494" name="Equation" r:id="rId39" imgW="152334" imgH="190417" progId="Equation.3">
              <p:embed/>
            </p:oleObj>
          </a:graphicData>
        </a:graphic>
      </p:graphicFrame>
      <p:grpSp>
        <p:nvGrpSpPr>
          <p:cNvPr id="161897"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162495" name="Equation" r:id="rId40" imgW="1562100" imgH="228600" progId="Equation.3">
              <p:embed/>
            </p:oleObj>
          </a:graphicData>
        </a:graphic>
      </p:graphicFrame>
      <p:sp>
        <p:nvSpPr>
          <p:cNvPr id="161902" name="Rectangle 110"/>
          <p:cNvSpPr>
            <a:spLocks noChangeArrowheads="1"/>
          </p:cNvSpPr>
          <p:nvPr/>
        </p:nvSpPr>
        <p:spPr bwMode="auto">
          <a:xfrm>
            <a:off x="457200" y="1219200"/>
            <a:ext cx="7315200" cy="1938992"/>
          </a:xfrm>
          <a:prstGeom prst="rect">
            <a:avLst/>
          </a:prstGeom>
          <a:noFill/>
          <a:ln w="9525">
            <a:noFill/>
            <a:miter lim="800000"/>
            <a:headEnd/>
            <a:tailEnd/>
          </a:ln>
          <a:effectLst/>
        </p:spPr>
        <p:txBody>
          <a:bodyPr wrap="square">
            <a:spAutoFit/>
          </a:bodyPr>
          <a:lstStyle/>
          <a:p>
            <a:pPr eaLnBrk="0" hangingPunct="0"/>
            <a:r>
              <a:rPr lang="en-US" dirty="0" err="1" smtClean="0">
                <a:solidFill>
                  <a:schemeClr val="tx2"/>
                </a:solidFill>
                <a:latin typeface="Symbol" pitchFamily="18" charset="2"/>
              </a:rPr>
              <a:t>D</a:t>
            </a:r>
            <a:r>
              <a:rPr lang="en-US" dirty="0" err="1" smtClean="0">
                <a:solidFill>
                  <a:schemeClr val="tx2"/>
                </a:solidFill>
                <a:latin typeface="Times New Roman" pitchFamily="18" charset="0"/>
              </a:rPr>
              <a:t>x</a:t>
            </a:r>
            <a:r>
              <a:rPr lang="en-US" dirty="0" smtClean="0">
                <a:solidFill>
                  <a:schemeClr val="tx2"/>
                </a:solidFill>
                <a:latin typeface="Times New Roman" pitchFamily="18" charset="0"/>
              </a:rPr>
              <a:t>	</a:t>
            </a:r>
            <a:r>
              <a:rPr lang="en-US" dirty="0" smtClean="0">
                <a:solidFill>
                  <a:schemeClr val="tx2"/>
                </a:solidFill>
              </a:rPr>
              <a:t>distance </a:t>
            </a:r>
            <a:r>
              <a:rPr lang="en-US" dirty="0">
                <a:solidFill>
                  <a:schemeClr val="tx2"/>
                </a:solidFill>
              </a:rPr>
              <a:t>between adjacent grid planes</a:t>
            </a:r>
          </a:p>
          <a:p>
            <a:pPr eaLnBrk="0" hangingPunct="0"/>
            <a:r>
              <a:rPr lang="en-US" dirty="0" smtClean="0">
                <a:solidFill>
                  <a:schemeClr val="tx2"/>
                </a:solidFill>
                <a:latin typeface="Times New Roman" pitchFamily="18" charset="0"/>
              </a:rPr>
              <a:t>S</a:t>
            </a:r>
            <a:r>
              <a:rPr lang="en-US" baseline="-25000" dirty="0" smtClean="0">
                <a:solidFill>
                  <a:schemeClr val="tx2"/>
                </a:solidFill>
                <a:latin typeface="Times New Roman" pitchFamily="18" charset="0"/>
              </a:rPr>
              <a:t>i</a:t>
            </a:r>
            <a:r>
              <a:rPr lang="en-US" dirty="0" smtClean="0">
                <a:solidFill>
                  <a:schemeClr val="tx2"/>
                </a:solidFill>
                <a:latin typeface="Times New Roman" pitchFamily="18" charset="0"/>
              </a:rPr>
              <a:t> 	</a:t>
            </a:r>
            <a:r>
              <a:rPr lang="en-US" dirty="0" smtClean="0">
                <a:solidFill>
                  <a:schemeClr val="tx2"/>
                </a:solidFill>
              </a:rPr>
              <a:t>soot density</a:t>
            </a:r>
          </a:p>
          <a:p>
            <a:pPr eaLnBrk="0" hangingPunct="0"/>
            <a:r>
              <a:rPr lang="en-US" dirty="0" err="1" smtClean="0">
                <a:solidFill>
                  <a:schemeClr val="tx2"/>
                </a:solidFill>
                <a:latin typeface="Symbol" pitchFamily="18" charset="2"/>
              </a:rPr>
              <a:t>a</a:t>
            </a:r>
            <a:r>
              <a:rPr lang="en-US" baseline="-25000" dirty="0" err="1" smtClean="0">
                <a:solidFill>
                  <a:schemeClr val="tx2"/>
                </a:solidFill>
                <a:latin typeface="Times New Roman" pitchFamily="18" charset="0"/>
              </a:rPr>
              <a:t>i</a:t>
            </a:r>
            <a:r>
              <a:rPr lang="en-US" dirty="0" smtClean="0">
                <a:solidFill>
                  <a:schemeClr val="tx2"/>
                </a:solidFill>
                <a:latin typeface="Symbol" pitchFamily="18" charset="2"/>
              </a:rPr>
              <a:t>	</a:t>
            </a:r>
            <a:r>
              <a:rPr lang="en-US" dirty="0" smtClean="0">
                <a:solidFill>
                  <a:schemeClr val="tx2"/>
                </a:solidFill>
              </a:rPr>
              <a:t>opacity </a:t>
            </a: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sp>
        <p:nvSpPr>
          <p:cNvPr id="168" name="TextBox 167"/>
          <p:cNvSpPr txBox="1"/>
          <p:nvPr/>
        </p:nvSpPr>
        <p:spPr>
          <a:xfrm>
            <a:off x="457200" y="3124200"/>
            <a:ext cx="6610336" cy="830997"/>
          </a:xfrm>
          <a:prstGeom prst="rect">
            <a:avLst/>
          </a:prstGeom>
          <a:noFill/>
        </p:spPr>
        <p:txBody>
          <a:bodyPr wrap="none" rtlCol="0">
            <a:spAutoFit/>
          </a:bodyPr>
          <a:lstStyle/>
          <a:p>
            <a:pPr>
              <a:buFont typeface="Arial" pitchFamily="34" charset="0"/>
              <a:buChar char="•"/>
            </a:pPr>
            <a:r>
              <a:rPr lang="en-US" dirty="0" smtClean="0"/>
              <a:t>FDS computes </a:t>
            </a:r>
            <a:r>
              <a:rPr lang="en-US" dirty="0" smtClean="0">
                <a:latin typeface="Symbol" pitchFamily="18" charset="2"/>
              </a:rPr>
              <a:t>a</a:t>
            </a:r>
            <a:r>
              <a:rPr lang="en-US" dirty="0" smtClean="0"/>
              <a:t> for each grid node</a:t>
            </a:r>
          </a:p>
          <a:p>
            <a:pPr>
              <a:buFont typeface="Arial" pitchFamily="34" charset="0"/>
              <a:buChar char="•"/>
            </a:pPr>
            <a:r>
              <a:rPr lang="en-US" dirty="0" smtClean="0"/>
              <a:t>Smokeview combines </a:t>
            </a:r>
            <a:r>
              <a:rPr lang="en-US" dirty="0" err="1" smtClean="0">
                <a:latin typeface="Symbol" pitchFamily="18" charset="2"/>
              </a:rPr>
              <a:t>a</a:t>
            </a:r>
            <a:r>
              <a:rPr lang="en-US" dirty="0" err="1" smtClean="0"/>
              <a:t>’s</a:t>
            </a:r>
            <a:r>
              <a:rPr lang="en-US" dirty="0" smtClean="0"/>
              <a:t> using the video card</a:t>
            </a:r>
            <a:endParaRPr lang="en-US" dirty="0"/>
          </a:p>
        </p:txBody>
      </p:sp>
      <p:grpSp>
        <p:nvGrpSpPr>
          <p:cNvPr id="139" name="Group 138"/>
          <p:cNvGrpSpPr/>
          <p:nvPr/>
        </p:nvGrpSpPr>
        <p:grpSpPr>
          <a:xfrm>
            <a:off x="1672473" y="4724400"/>
            <a:ext cx="4563962" cy="1131332"/>
            <a:chOff x="1672473" y="4724400"/>
            <a:chExt cx="4563962" cy="1131332"/>
          </a:xfrm>
        </p:grpSpPr>
        <p:sp>
          <p:nvSpPr>
            <p:cNvPr id="167" name="Rectangle 166"/>
            <p:cNvSpPr/>
            <p:nvPr/>
          </p:nvSpPr>
          <p:spPr>
            <a:xfrm>
              <a:off x="3657600" y="4895850"/>
              <a:ext cx="1996059" cy="369332"/>
            </a:xfrm>
            <a:prstGeom prst="rect">
              <a:avLst/>
            </a:prstGeom>
          </p:spPr>
          <p:txBody>
            <a:bodyPr wrap="none">
              <a:spAutoFit/>
            </a:bodyPr>
            <a:lstStyle/>
            <a:p>
              <a:pPr eaLnBrk="0" hangingPunct="0"/>
              <a:r>
                <a:rPr lang="en-US" sz="1800" b="1" dirty="0" err="1" smtClean="0">
                  <a:solidFill>
                    <a:schemeClr val="tx2"/>
                  </a:solidFill>
                  <a:latin typeface="Symbol" pitchFamily="18" charset="2"/>
                </a:rPr>
                <a:t>a</a:t>
              </a:r>
              <a:r>
                <a:rPr lang="en-US" sz="1800" b="1" baseline="-25000" dirty="0" err="1" smtClean="0">
                  <a:solidFill>
                    <a:schemeClr val="tx2"/>
                  </a:solidFill>
                  <a:latin typeface="Times New Roman" pitchFamily="18" charset="0"/>
                </a:rPr>
                <a:t>i</a:t>
              </a:r>
              <a:r>
                <a:rPr lang="en-US" sz="1800" dirty="0" smtClean="0">
                  <a:solidFill>
                    <a:schemeClr val="tx2"/>
                  </a:solidFill>
                  <a:latin typeface="Times New Roman" pitchFamily="18" charset="0"/>
                </a:rPr>
                <a:t> = 1 - exp(-</a:t>
              </a:r>
              <a:r>
                <a:rPr lang="en-US" sz="1800" dirty="0" err="1" smtClean="0">
                  <a:solidFill>
                    <a:schemeClr val="tx2"/>
                  </a:solidFill>
                  <a:latin typeface="Times New Roman" pitchFamily="18" charset="0"/>
                </a:rPr>
                <a:t>ks</a:t>
              </a:r>
              <a:r>
                <a:rPr lang="en-US" sz="1800" baseline="-25000" dirty="0" err="1" smtClean="0">
                  <a:solidFill>
                    <a:schemeClr val="tx2"/>
                  </a:solidFill>
                  <a:latin typeface="Times New Roman" pitchFamily="18" charset="0"/>
                </a:rPr>
                <a:t>i</a:t>
              </a:r>
              <a:r>
                <a:rPr lang="en-US" sz="1800" dirty="0" err="1" smtClean="0">
                  <a:solidFill>
                    <a:schemeClr val="tx2"/>
                  </a:solidFill>
                  <a:latin typeface="Symbol" pitchFamily="18" charset="2"/>
                </a:rPr>
                <a:t>D</a:t>
              </a:r>
              <a:r>
                <a:rPr lang="en-US" sz="1800" dirty="0" err="1" smtClean="0">
                  <a:solidFill>
                    <a:schemeClr val="tx2"/>
                  </a:solidFill>
                  <a:latin typeface="Times New Roman" pitchFamily="18" charset="0"/>
                </a:rPr>
                <a:t>x</a:t>
              </a:r>
              <a:r>
                <a:rPr lang="en-US" sz="1800" dirty="0" smtClean="0">
                  <a:solidFill>
                    <a:schemeClr val="tx2"/>
                  </a:solidFill>
                  <a:latin typeface="Times New Roman" pitchFamily="18" charset="0"/>
                </a:rPr>
                <a:t>)</a:t>
              </a:r>
              <a:endParaRPr lang="en-US" sz="1800" dirty="0" smtClean="0">
                <a:solidFill>
                  <a:schemeClr val="tx2"/>
                </a:solidFill>
                <a:latin typeface="Times New Roman" pitchFamily="18" charset="0"/>
              </a:endParaRPr>
            </a:p>
          </p:txBody>
        </p:sp>
        <p:grpSp>
          <p:nvGrpSpPr>
            <p:cNvPr id="131" name="Group 130"/>
            <p:cNvGrpSpPr/>
            <p:nvPr/>
          </p:nvGrpSpPr>
          <p:grpSpPr>
            <a:xfrm>
              <a:off x="1752600" y="4724400"/>
              <a:ext cx="4267200" cy="152400"/>
              <a:chOff x="1828800" y="4972050"/>
              <a:chExt cx="4267200" cy="152400"/>
            </a:xfrm>
          </p:grpSpPr>
          <p:sp>
            <p:nvSpPr>
              <p:cNvPr id="114" name="Oval 113"/>
              <p:cNvSpPr/>
              <p:nvPr/>
            </p:nvSpPr>
            <p:spPr>
              <a:xfrm>
                <a:off x="18288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32004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38862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59436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25146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52578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45720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Connector 121"/>
              <p:cNvCxnSpPr/>
              <p:nvPr/>
            </p:nvCxnSpPr>
            <p:spPr>
              <a:xfrm>
                <a:off x="1905000" y="5048250"/>
                <a:ext cx="411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1752600" y="5334000"/>
              <a:ext cx="4267200" cy="152400"/>
              <a:chOff x="1752600" y="5410200"/>
              <a:chExt cx="4267200" cy="152400"/>
            </a:xfrm>
          </p:grpSpPr>
          <p:sp>
            <p:nvSpPr>
              <p:cNvPr id="123" name="Oval 122"/>
              <p:cNvSpPr/>
              <p:nvPr/>
            </p:nvSpPr>
            <p:spPr>
              <a:xfrm>
                <a:off x="17526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31242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38100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58674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24384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1816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44958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0" name="Straight Connector 129"/>
              <p:cNvCxnSpPr/>
              <p:nvPr/>
            </p:nvCxnSpPr>
            <p:spPr>
              <a:xfrm>
                <a:off x="1828800" y="5486400"/>
                <a:ext cx="411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4" name="Straight Arrow Connector 133"/>
            <p:cNvCxnSpPr/>
            <p:nvPr/>
          </p:nvCxnSpPr>
          <p:spPr>
            <a:xfrm rot="5400000" flipH="1" flipV="1">
              <a:off x="2971800" y="5143500"/>
              <a:ext cx="4572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1672473" y="5486400"/>
              <a:ext cx="423514" cy="369332"/>
            </a:xfrm>
            <a:prstGeom prst="rect">
              <a:avLst/>
            </a:prstGeom>
            <a:noFill/>
          </p:spPr>
          <p:txBody>
            <a:bodyPr wrap="none" rtlCol="0">
              <a:spAutoFit/>
            </a:bodyPr>
            <a:lstStyle/>
            <a:p>
              <a:r>
                <a:rPr lang="en-US" sz="1800" dirty="0" smtClean="0"/>
                <a:t>S</a:t>
              </a:r>
              <a:r>
                <a:rPr lang="en-US" sz="1800" baseline="-25000" dirty="0" smtClean="0"/>
                <a:t>1</a:t>
              </a:r>
              <a:endParaRPr lang="en-US" sz="1800" baseline="-25000" dirty="0"/>
            </a:p>
          </p:txBody>
        </p:sp>
        <p:sp>
          <p:nvSpPr>
            <p:cNvPr id="136" name="TextBox 135"/>
            <p:cNvSpPr txBox="1"/>
            <p:nvPr/>
          </p:nvSpPr>
          <p:spPr>
            <a:xfrm>
              <a:off x="3025023" y="5486400"/>
              <a:ext cx="372218" cy="369332"/>
            </a:xfrm>
            <a:prstGeom prst="rect">
              <a:avLst/>
            </a:prstGeom>
            <a:noFill/>
          </p:spPr>
          <p:txBody>
            <a:bodyPr wrap="none" rtlCol="0">
              <a:spAutoFit/>
            </a:bodyPr>
            <a:lstStyle/>
            <a:p>
              <a:r>
                <a:rPr lang="en-US" sz="1800" dirty="0" smtClean="0"/>
                <a:t>S</a:t>
              </a:r>
              <a:r>
                <a:rPr lang="en-US" sz="1800" baseline="-25000" dirty="0" smtClean="0"/>
                <a:t>i</a:t>
              </a:r>
              <a:endParaRPr lang="en-US" sz="1800" baseline="-25000" dirty="0"/>
            </a:p>
          </p:txBody>
        </p:sp>
        <p:sp>
          <p:nvSpPr>
            <p:cNvPr id="137" name="TextBox 136"/>
            <p:cNvSpPr txBox="1"/>
            <p:nvPr/>
          </p:nvSpPr>
          <p:spPr>
            <a:xfrm>
              <a:off x="5787273" y="5486400"/>
              <a:ext cx="449162" cy="369332"/>
            </a:xfrm>
            <a:prstGeom prst="rect">
              <a:avLst/>
            </a:prstGeom>
            <a:noFill/>
          </p:spPr>
          <p:txBody>
            <a:bodyPr wrap="none" rtlCol="0">
              <a:spAutoFit/>
            </a:bodyPr>
            <a:lstStyle/>
            <a:p>
              <a:r>
                <a:rPr lang="en-US" sz="1800" dirty="0" smtClean="0"/>
                <a:t>S</a:t>
              </a:r>
              <a:r>
                <a:rPr lang="en-US" sz="1800" baseline="-25000" dirty="0" smtClean="0"/>
                <a:t>N</a:t>
              </a:r>
              <a:endParaRPr lang="en-US" sz="1800" baseline="-25000" dirty="0"/>
            </a:p>
          </p:txBody>
        </p:sp>
        <p:sp>
          <p:nvSpPr>
            <p:cNvPr id="138" name="TextBox 137"/>
            <p:cNvSpPr txBox="1"/>
            <p:nvPr/>
          </p:nvSpPr>
          <p:spPr>
            <a:xfrm>
              <a:off x="2438400" y="4895850"/>
              <a:ext cx="441146" cy="369332"/>
            </a:xfrm>
            <a:prstGeom prst="rect">
              <a:avLst/>
            </a:prstGeom>
            <a:noFill/>
          </p:spPr>
          <p:txBody>
            <a:bodyPr wrap="none" rtlCol="0">
              <a:spAutoFit/>
            </a:bodyPr>
            <a:lstStyle/>
            <a:p>
              <a:r>
                <a:rPr lang="en-US" sz="1800" dirty="0" err="1" smtClean="0">
                  <a:latin typeface="Symbol" pitchFamily="18" charset="2"/>
                </a:rPr>
                <a:t>D</a:t>
              </a:r>
              <a:r>
                <a:rPr lang="en-US" sz="1800" dirty="0" err="1" smtClean="0"/>
                <a:t>x</a:t>
              </a:r>
              <a:endParaRPr lang="en-US" sz="1800" dirty="0"/>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0923" name="Group 155"/>
          <p:cNvGrpSpPr>
            <a:grpSpLocks/>
          </p:cNvGrpSpPr>
          <p:nvPr/>
        </p:nvGrpSpPr>
        <p:grpSpPr bwMode="auto">
          <a:xfrm>
            <a:off x="3810000" y="1295400"/>
            <a:ext cx="5229225" cy="3281363"/>
            <a:chOff x="2592" y="1200"/>
            <a:chExt cx="3294" cy="2067"/>
          </a:xfrm>
        </p:grpSpPr>
        <p:pic>
          <p:nvPicPr>
            <p:cNvPr id="160894" name="Picture 126" descr="figAdjust"/>
            <p:cNvPicPr>
              <a:picLocks noChangeAspect="1" noChangeArrowheads="1"/>
            </p:cNvPicPr>
            <p:nvPr/>
          </p:nvPicPr>
          <p:blipFill>
            <a:blip r:embed="rId4" cstate="print"/>
            <a:srcRect/>
            <a:stretch>
              <a:fillRect/>
            </a:stretch>
          </p:blipFill>
          <p:spPr bwMode="auto">
            <a:xfrm>
              <a:off x="2592" y="1200"/>
              <a:ext cx="3294" cy="2067"/>
            </a:xfrm>
            <a:prstGeom prst="rect">
              <a:avLst/>
            </a:prstGeom>
            <a:noFill/>
          </p:spPr>
        </p:pic>
        <p:sp>
          <p:nvSpPr>
            <p:cNvPr id="160895" name="Rectangle 127"/>
            <p:cNvSpPr>
              <a:spLocks noChangeArrowheads="1"/>
            </p:cNvSpPr>
            <p:nvPr/>
          </p:nvSpPr>
          <p:spPr bwMode="auto">
            <a:xfrm>
              <a:off x="3216" y="1827"/>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sp>
          <p:nvSpPr>
            <p:cNvPr id="160903" name="Text Box 135"/>
            <p:cNvSpPr txBox="1">
              <a:spLocks noChangeArrowheads="1"/>
            </p:cNvSpPr>
            <p:nvPr/>
          </p:nvSpPr>
          <p:spPr bwMode="auto">
            <a:xfrm>
              <a:off x="3936" y="1522"/>
              <a:ext cx="237" cy="288"/>
            </a:xfrm>
            <a:prstGeom prst="rect">
              <a:avLst/>
            </a:prstGeom>
            <a:noFill/>
            <a:ln w="9525">
              <a:noFill/>
              <a:miter lim="800000"/>
              <a:headEnd/>
              <a:tailEnd/>
            </a:ln>
            <a:effectLst/>
          </p:spPr>
          <p:txBody>
            <a:bodyPr wrap="none">
              <a:spAutoFit/>
            </a:bodyPr>
            <a:lstStyle/>
            <a:p>
              <a:r>
                <a:rPr lang="en-US">
                  <a:latin typeface="Symbol" pitchFamily="18" charset="2"/>
                </a:rPr>
                <a:t>a</a:t>
              </a:r>
            </a:p>
          </p:txBody>
        </p:sp>
        <p:graphicFrame>
          <p:nvGraphicFramePr>
            <p:cNvPr id="160914" name="Object 146"/>
            <p:cNvGraphicFramePr>
              <a:graphicFrameLocks noChangeAspect="1"/>
            </p:cNvGraphicFramePr>
            <p:nvPr/>
          </p:nvGraphicFramePr>
          <p:xfrm>
            <a:off x="4896" y="1554"/>
            <a:ext cx="204" cy="256"/>
          </p:xfrm>
          <a:graphic>
            <a:graphicData uri="http://schemas.openxmlformats.org/presentationml/2006/ole">
              <p:oleObj spid="_x0000_s161731" name="Equation" r:id="rId5" imgW="152334" imgH="190417" progId="Equation.3">
                <p:embed/>
              </p:oleObj>
            </a:graphicData>
          </a:graphic>
        </p:graphicFrame>
      </p:grpSp>
      <p:sp>
        <p:nvSpPr>
          <p:cNvPr id="160770" name="Rectangle 2"/>
          <p:cNvSpPr>
            <a:spLocks noGrp="1" noChangeArrowheads="1"/>
          </p:cNvSpPr>
          <p:nvPr>
            <p:ph type="title" sz="quarter"/>
          </p:nvPr>
        </p:nvSpPr>
        <p:spPr>
          <a:xfrm>
            <a:off x="685800" y="152400"/>
            <a:ext cx="7772400" cy="1143000"/>
          </a:xfrm>
        </p:spPr>
        <p:txBody>
          <a:bodyPr/>
          <a:lstStyle/>
          <a:p>
            <a:r>
              <a:rPr lang="en-US" sz="4000" dirty="0">
                <a:latin typeface="Arial" charset="0"/>
              </a:rPr>
              <a:t>3D Smoke</a:t>
            </a:r>
            <a:r>
              <a:rPr lang="en-US" sz="4000" dirty="0"/>
              <a:t/>
            </a:r>
            <a:br>
              <a:rPr lang="en-US" sz="4000" dirty="0"/>
            </a:br>
            <a:r>
              <a:rPr lang="en-US" sz="2400" dirty="0">
                <a:latin typeface="Arial" charset="0"/>
              </a:rPr>
              <a:t>Correcting </a:t>
            </a:r>
            <a:r>
              <a:rPr lang="en-US" sz="2400" dirty="0">
                <a:latin typeface="Symbol" pitchFamily="18" charset="2"/>
              </a:rPr>
              <a:t>a</a:t>
            </a:r>
            <a:r>
              <a:rPr lang="en-US" sz="2400" dirty="0"/>
              <a:t> </a:t>
            </a:r>
          </a:p>
        </p:txBody>
      </p:sp>
      <p:graphicFrame>
        <p:nvGraphicFramePr>
          <p:cNvPr id="160897" name="Object 129"/>
          <p:cNvGraphicFramePr>
            <a:graphicFrameLocks noGrp="1" noChangeAspect="1"/>
          </p:cNvGraphicFramePr>
          <p:nvPr>
            <p:ph sz="quarter" idx="1"/>
          </p:nvPr>
        </p:nvGraphicFramePr>
        <p:xfrm>
          <a:off x="533400" y="3124200"/>
          <a:ext cx="2438400" cy="436563"/>
        </p:xfrm>
        <a:graphic>
          <a:graphicData uri="http://schemas.openxmlformats.org/presentationml/2006/ole">
            <p:oleObj spid="_x0000_s161732" name="Equation" r:id="rId6" imgW="1205977" imgH="215806" progId="Equation.3">
              <p:embed/>
            </p:oleObj>
          </a:graphicData>
        </a:graphic>
      </p:graphicFrame>
      <p:graphicFrame>
        <p:nvGraphicFramePr>
          <p:cNvPr id="160899" name="Object 131"/>
          <p:cNvGraphicFramePr>
            <a:graphicFrameLocks noGrp="1" noChangeAspect="1"/>
          </p:cNvGraphicFramePr>
          <p:nvPr>
            <p:ph sz="quarter" idx="2"/>
          </p:nvPr>
        </p:nvGraphicFramePr>
        <p:xfrm>
          <a:off x="533400" y="2057400"/>
          <a:ext cx="2438400" cy="411163"/>
        </p:xfrm>
        <a:graphic>
          <a:graphicData uri="http://schemas.openxmlformats.org/presentationml/2006/ole">
            <p:oleObj spid="_x0000_s161733" name="Equation" r:id="rId7" imgW="1206500" imgH="203200" progId="Equation.3">
              <p:embed/>
            </p:oleObj>
          </a:graphicData>
        </a:graphic>
      </p:graphicFrame>
      <p:graphicFrame>
        <p:nvGraphicFramePr>
          <p:cNvPr id="160901" name="Object 133"/>
          <p:cNvGraphicFramePr>
            <a:graphicFrameLocks noGrp="1" noChangeAspect="1"/>
          </p:cNvGraphicFramePr>
          <p:nvPr>
            <p:ph sz="quarter" idx="3"/>
          </p:nvPr>
        </p:nvGraphicFramePr>
        <p:xfrm>
          <a:off x="533400" y="4114800"/>
          <a:ext cx="3638550" cy="396875"/>
        </p:xfrm>
        <a:graphic>
          <a:graphicData uri="http://schemas.openxmlformats.org/presentationml/2006/ole">
            <p:oleObj spid="_x0000_s161734" name="Equation" r:id="rId8" imgW="2095500" imgH="228600" progId="Equation.3">
              <p:embed/>
            </p:oleObj>
          </a:graphicData>
        </a:graphic>
      </p:graphicFrame>
      <p:sp>
        <p:nvSpPr>
          <p:cNvPr id="160771"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2"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3"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4"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5"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6"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7"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8"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79" name="Object 11"/>
          <p:cNvGraphicFramePr>
            <a:graphicFrameLocks noChangeAspect="1"/>
          </p:cNvGraphicFramePr>
          <p:nvPr/>
        </p:nvGraphicFramePr>
        <p:xfrm>
          <a:off x="863600" y="27397075"/>
          <a:ext cx="1911350" cy="457200"/>
        </p:xfrm>
        <a:graphic>
          <a:graphicData uri="http://schemas.openxmlformats.org/presentationml/2006/ole">
            <p:oleObj spid="_x0000_s161735" name="Equation" r:id="rId9" imgW="787058" imgH="215806" progId="Equation.3">
              <p:embed/>
            </p:oleObj>
          </a:graphicData>
        </a:graphic>
      </p:graphicFrame>
      <p:sp>
        <p:nvSpPr>
          <p:cNvPr id="160780"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81" name="Object 13"/>
          <p:cNvGraphicFramePr>
            <a:graphicFrameLocks noChangeAspect="1"/>
          </p:cNvGraphicFramePr>
          <p:nvPr/>
        </p:nvGraphicFramePr>
        <p:xfrm>
          <a:off x="5718175" y="25338088"/>
          <a:ext cx="522288" cy="417512"/>
        </p:xfrm>
        <a:graphic>
          <a:graphicData uri="http://schemas.openxmlformats.org/presentationml/2006/ole">
            <p:oleObj spid="_x0000_s161736" name="Equation" r:id="rId10" imgW="253780" imgH="203024" progId="Equation.3">
              <p:embed/>
            </p:oleObj>
          </a:graphicData>
        </a:graphic>
      </p:graphicFrame>
      <p:sp>
        <p:nvSpPr>
          <p:cNvPr id="160782"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83" name="Picture 15" descr="figAlpha"/>
          <p:cNvPicPr>
            <a:picLocks noChangeAspect="1" noChangeArrowheads="1"/>
          </p:cNvPicPr>
          <p:nvPr/>
        </p:nvPicPr>
        <p:blipFill>
          <a:blip r:embed="rId11" cstate="print"/>
          <a:srcRect/>
          <a:stretch>
            <a:fillRect/>
          </a:stretch>
        </p:blipFill>
        <p:spPr bwMode="auto">
          <a:xfrm>
            <a:off x="7724775" y="23188613"/>
            <a:ext cx="5821363" cy="1514475"/>
          </a:xfrm>
          <a:prstGeom prst="rect">
            <a:avLst/>
          </a:prstGeom>
          <a:noFill/>
        </p:spPr>
      </p:pic>
      <p:sp>
        <p:nvSpPr>
          <p:cNvPr id="160784"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85"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86" name="Object 18"/>
          <p:cNvGraphicFramePr>
            <a:graphicFrameLocks noChangeAspect="1"/>
          </p:cNvGraphicFramePr>
          <p:nvPr/>
        </p:nvGraphicFramePr>
        <p:xfrm>
          <a:off x="2058988" y="25793700"/>
          <a:ext cx="3783012" cy="773113"/>
        </p:xfrm>
        <a:graphic>
          <a:graphicData uri="http://schemas.openxmlformats.org/presentationml/2006/ole">
            <p:oleObj spid="_x0000_s161737" name="Equation" r:id="rId12" imgW="1117600" imgH="228600" progId="Equation.3">
              <p:embed/>
            </p:oleObj>
          </a:graphicData>
        </a:graphic>
      </p:graphicFrame>
      <p:sp>
        <p:nvSpPr>
          <p:cNvPr id="160787"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788" name="Object 20"/>
          <p:cNvGraphicFramePr>
            <a:graphicFrameLocks noChangeAspect="1"/>
          </p:cNvGraphicFramePr>
          <p:nvPr/>
        </p:nvGraphicFramePr>
        <p:xfrm>
          <a:off x="3468688" y="28019375"/>
          <a:ext cx="360362" cy="450850"/>
        </p:xfrm>
        <a:graphic>
          <a:graphicData uri="http://schemas.openxmlformats.org/presentationml/2006/ole">
            <p:oleObj spid="_x0000_s161738" name="Equation" r:id="rId13" imgW="152334" imgH="190417" progId="Equation.3">
              <p:embed/>
            </p:oleObj>
          </a:graphicData>
        </a:graphic>
      </p:graphicFrame>
      <p:grpSp>
        <p:nvGrpSpPr>
          <p:cNvPr id="160789" name="Group 21"/>
          <p:cNvGrpSpPr>
            <a:grpSpLocks/>
          </p:cNvGrpSpPr>
          <p:nvPr/>
        </p:nvGrpSpPr>
        <p:grpSpPr bwMode="auto">
          <a:xfrm>
            <a:off x="8482013" y="24831675"/>
            <a:ext cx="5229225" cy="3281363"/>
            <a:chOff x="5343" y="15642"/>
            <a:chExt cx="3294" cy="2067"/>
          </a:xfrm>
        </p:grpSpPr>
        <p:pic>
          <p:nvPicPr>
            <p:cNvPr id="160790" name="Picture 22"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791"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792" name="Object 24"/>
          <p:cNvGraphicFramePr>
            <a:graphicFrameLocks noChangeAspect="1"/>
          </p:cNvGraphicFramePr>
          <p:nvPr/>
        </p:nvGraphicFramePr>
        <p:xfrm>
          <a:off x="3824288" y="27312938"/>
          <a:ext cx="5230812" cy="665162"/>
        </p:xfrm>
        <a:graphic>
          <a:graphicData uri="http://schemas.openxmlformats.org/presentationml/2006/ole">
            <p:oleObj spid="_x0000_s161739" name="Equation" r:id="rId14" imgW="1562100" imgH="228600" progId="Equation.3">
              <p:embed/>
            </p:oleObj>
          </a:graphicData>
        </a:graphic>
      </p:graphicFrame>
      <p:graphicFrame>
        <p:nvGraphicFramePr>
          <p:cNvPr id="160793" name="Object 25"/>
          <p:cNvGraphicFramePr>
            <a:graphicFrameLocks noChangeAspect="1"/>
          </p:cNvGraphicFramePr>
          <p:nvPr/>
        </p:nvGraphicFramePr>
        <p:xfrm>
          <a:off x="1016000" y="27549475"/>
          <a:ext cx="1911350" cy="457200"/>
        </p:xfrm>
        <a:graphic>
          <a:graphicData uri="http://schemas.openxmlformats.org/presentationml/2006/ole">
            <p:oleObj spid="_x0000_s161740" name="Equation" r:id="rId15" imgW="787058" imgH="215806" progId="Equation.3">
              <p:embed/>
            </p:oleObj>
          </a:graphicData>
        </a:graphic>
      </p:graphicFrame>
      <p:sp>
        <p:nvSpPr>
          <p:cNvPr id="160794"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95" name="Object 27"/>
          <p:cNvGraphicFramePr>
            <a:graphicFrameLocks noChangeAspect="1"/>
          </p:cNvGraphicFramePr>
          <p:nvPr/>
        </p:nvGraphicFramePr>
        <p:xfrm>
          <a:off x="5870575" y="25490488"/>
          <a:ext cx="522288" cy="417512"/>
        </p:xfrm>
        <a:graphic>
          <a:graphicData uri="http://schemas.openxmlformats.org/presentationml/2006/ole">
            <p:oleObj spid="_x0000_s161741" name="Equation" r:id="rId16" imgW="253780" imgH="203024" progId="Equation.3">
              <p:embed/>
            </p:oleObj>
          </a:graphicData>
        </a:graphic>
      </p:graphicFrame>
      <p:sp>
        <p:nvSpPr>
          <p:cNvPr id="160796"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97" name="Picture 29" descr="figAlpha"/>
          <p:cNvPicPr>
            <a:picLocks noChangeAspect="1" noChangeArrowheads="1"/>
          </p:cNvPicPr>
          <p:nvPr/>
        </p:nvPicPr>
        <p:blipFill>
          <a:blip r:embed="rId11" cstate="print"/>
          <a:srcRect/>
          <a:stretch>
            <a:fillRect/>
          </a:stretch>
        </p:blipFill>
        <p:spPr bwMode="auto">
          <a:xfrm>
            <a:off x="7877175" y="23341013"/>
            <a:ext cx="5821363" cy="1514475"/>
          </a:xfrm>
          <a:prstGeom prst="rect">
            <a:avLst/>
          </a:prstGeom>
          <a:noFill/>
        </p:spPr>
      </p:pic>
      <p:sp>
        <p:nvSpPr>
          <p:cNvPr id="160798"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99"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800" name="Object 32"/>
          <p:cNvGraphicFramePr>
            <a:graphicFrameLocks noChangeAspect="1"/>
          </p:cNvGraphicFramePr>
          <p:nvPr/>
        </p:nvGraphicFramePr>
        <p:xfrm>
          <a:off x="2211388" y="25946100"/>
          <a:ext cx="3783012" cy="773113"/>
        </p:xfrm>
        <a:graphic>
          <a:graphicData uri="http://schemas.openxmlformats.org/presentationml/2006/ole">
            <p:oleObj spid="_x0000_s161742" name="Equation" r:id="rId17" imgW="1117600" imgH="228600" progId="Equation.3">
              <p:embed/>
            </p:oleObj>
          </a:graphicData>
        </a:graphic>
      </p:graphicFrame>
      <p:sp>
        <p:nvSpPr>
          <p:cNvPr id="160801"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802" name="Object 34"/>
          <p:cNvGraphicFramePr>
            <a:graphicFrameLocks noChangeAspect="1"/>
          </p:cNvGraphicFramePr>
          <p:nvPr/>
        </p:nvGraphicFramePr>
        <p:xfrm>
          <a:off x="3621088" y="28171775"/>
          <a:ext cx="360362" cy="450850"/>
        </p:xfrm>
        <a:graphic>
          <a:graphicData uri="http://schemas.openxmlformats.org/presentationml/2006/ole">
            <p:oleObj spid="_x0000_s161743" name="Equation" r:id="rId18" imgW="152334" imgH="190417" progId="Equation.3">
              <p:embed/>
            </p:oleObj>
          </a:graphicData>
        </a:graphic>
      </p:graphicFrame>
      <p:grpSp>
        <p:nvGrpSpPr>
          <p:cNvPr id="160803" name="Group 35"/>
          <p:cNvGrpSpPr>
            <a:grpSpLocks/>
          </p:cNvGrpSpPr>
          <p:nvPr/>
        </p:nvGrpSpPr>
        <p:grpSpPr bwMode="auto">
          <a:xfrm>
            <a:off x="8634413" y="24984075"/>
            <a:ext cx="5229225" cy="3281363"/>
            <a:chOff x="5343" y="15642"/>
            <a:chExt cx="3294" cy="2067"/>
          </a:xfrm>
        </p:grpSpPr>
        <p:pic>
          <p:nvPicPr>
            <p:cNvPr id="160804" name="Picture 36"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05"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06" name="Object 38"/>
          <p:cNvGraphicFramePr>
            <a:graphicFrameLocks noChangeAspect="1"/>
          </p:cNvGraphicFramePr>
          <p:nvPr/>
        </p:nvGraphicFramePr>
        <p:xfrm>
          <a:off x="3976688" y="27465338"/>
          <a:ext cx="5230812" cy="665162"/>
        </p:xfrm>
        <a:graphic>
          <a:graphicData uri="http://schemas.openxmlformats.org/presentationml/2006/ole">
            <p:oleObj spid="_x0000_s161744" name="Equation" r:id="rId19" imgW="1562100" imgH="228600" progId="Equation.3">
              <p:embed/>
            </p:oleObj>
          </a:graphicData>
        </a:graphic>
      </p:graphicFrame>
      <p:graphicFrame>
        <p:nvGraphicFramePr>
          <p:cNvPr id="160807" name="Object 39"/>
          <p:cNvGraphicFramePr>
            <a:graphicFrameLocks noChangeAspect="1"/>
          </p:cNvGraphicFramePr>
          <p:nvPr/>
        </p:nvGraphicFramePr>
        <p:xfrm>
          <a:off x="1168400" y="27701875"/>
          <a:ext cx="1911350" cy="457200"/>
        </p:xfrm>
        <a:graphic>
          <a:graphicData uri="http://schemas.openxmlformats.org/presentationml/2006/ole">
            <p:oleObj spid="_x0000_s161745" name="Equation" r:id="rId20" imgW="787058" imgH="215806" progId="Equation.3">
              <p:embed/>
            </p:oleObj>
          </a:graphicData>
        </a:graphic>
      </p:graphicFrame>
      <p:sp>
        <p:nvSpPr>
          <p:cNvPr id="160808"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09" name="Object 41"/>
          <p:cNvGraphicFramePr>
            <a:graphicFrameLocks noChangeAspect="1"/>
          </p:cNvGraphicFramePr>
          <p:nvPr/>
        </p:nvGraphicFramePr>
        <p:xfrm>
          <a:off x="6022975" y="25642888"/>
          <a:ext cx="522288" cy="417512"/>
        </p:xfrm>
        <a:graphic>
          <a:graphicData uri="http://schemas.openxmlformats.org/presentationml/2006/ole">
            <p:oleObj spid="_x0000_s161746" name="Equation" r:id="rId21" imgW="253780" imgH="203024" progId="Equation.3">
              <p:embed/>
            </p:oleObj>
          </a:graphicData>
        </a:graphic>
      </p:graphicFrame>
      <p:sp>
        <p:nvSpPr>
          <p:cNvPr id="160810"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11" name="Picture 43" descr="figAlpha"/>
          <p:cNvPicPr>
            <a:picLocks noChangeAspect="1" noChangeArrowheads="1"/>
          </p:cNvPicPr>
          <p:nvPr/>
        </p:nvPicPr>
        <p:blipFill>
          <a:blip r:embed="rId11" cstate="print"/>
          <a:srcRect/>
          <a:stretch>
            <a:fillRect/>
          </a:stretch>
        </p:blipFill>
        <p:spPr bwMode="auto">
          <a:xfrm>
            <a:off x="8029575" y="23493413"/>
            <a:ext cx="5821363" cy="1514475"/>
          </a:xfrm>
          <a:prstGeom prst="rect">
            <a:avLst/>
          </a:prstGeom>
          <a:noFill/>
        </p:spPr>
      </p:pic>
      <p:sp>
        <p:nvSpPr>
          <p:cNvPr id="160812"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13"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14" name="Object 46"/>
          <p:cNvGraphicFramePr>
            <a:graphicFrameLocks noChangeAspect="1"/>
          </p:cNvGraphicFramePr>
          <p:nvPr/>
        </p:nvGraphicFramePr>
        <p:xfrm>
          <a:off x="2363788" y="26098500"/>
          <a:ext cx="3783012" cy="773113"/>
        </p:xfrm>
        <a:graphic>
          <a:graphicData uri="http://schemas.openxmlformats.org/presentationml/2006/ole">
            <p:oleObj spid="_x0000_s161747" name="Equation" r:id="rId22" imgW="1117600" imgH="228600" progId="Equation.3">
              <p:embed/>
            </p:oleObj>
          </a:graphicData>
        </a:graphic>
      </p:graphicFrame>
      <p:sp>
        <p:nvSpPr>
          <p:cNvPr id="160815"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16" name="Object 48"/>
          <p:cNvGraphicFramePr>
            <a:graphicFrameLocks noChangeAspect="1"/>
          </p:cNvGraphicFramePr>
          <p:nvPr/>
        </p:nvGraphicFramePr>
        <p:xfrm>
          <a:off x="3773488" y="28324175"/>
          <a:ext cx="360362" cy="450850"/>
        </p:xfrm>
        <a:graphic>
          <a:graphicData uri="http://schemas.openxmlformats.org/presentationml/2006/ole">
            <p:oleObj spid="_x0000_s161748" name="Equation" r:id="rId23" imgW="152334" imgH="190417" progId="Equation.3">
              <p:embed/>
            </p:oleObj>
          </a:graphicData>
        </a:graphic>
      </p:graphicFrame>
      <p:grpSp>
        <p:nvGrpSpPr>
          <p:cNvPr id="160817" name="Group 49"/>
          <p:cNvGrpSpPr>
            <a:grpSpLocks/>
          </p:cNvGrpSpPr>
          <p:nvPr/>
        </p:nvGrpSpPr>
        <p:grpSpPr bwMode="auto">
          <a:xfrm>
            <a:off x="8786813" y="25136475"/>
            <a:ext cx="5229225" cy="3281363"/>
            <a:chOff x="5343" y="15642"/>
            <a:chExt cx="3294" cy="2067"/>
          </a:xfrm>
        </p:grpSpPr>
        <p:pic>
          <p:nvPicPr>
            <p:cNvPr id="160818" name="Picture 50"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19"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20" name="Object 52"/>
          <p:cNvGraphicFramePr>
            <a:graphicFrameLocks noChangeAspect="1"/>
          </p:cNvGraphicFramePr>
          <p:nvPr/>
        </p:nvGraphicFramePr>
        <p:xfrm>
          <a:off x="4129088" y="27617738"/>
          <a:ext cx="5230812" cy="665162"/>
        </p:xfrm>
        <a:graphic>
          <a:graphicData uri="http://schemas.openxmlformats.org/presentationml/2006/ole">
            <p:oleObj spid="_x0000_s161749" name="Equation" r:id="rId24" imgW="1562100" imgH="228600" progId="Equation.3">
              <p:embed/>
            </p:oleObj>
          </a:graphicData>
        </a:graphic>
      </p:graphicFrame>
      <p:graphicFrame>
        <p:nvGraphicFramePr>
          <p:cNvPr id="160821" name="Object 53"/>
          <p:cNvGraphicFramePr>
            <a:graphicFrameLocks noChangeAspect="1"/>
          </p:cNvGraphicFramePr>
          <p:nvPr/>
        </p:nvGraphicFramePr>
        <p:xfrm>
          <a:off x="1320800" y="27854275"/>
          <a:ext cx="1911350" cy="457200"/>
        </p:xfrm>
        <a:graphic>
          <a:graphicData uri="http://schemas.openxmlformats.org/presentationml/2006/ole">
            <p:oleObj spid="_x0000_s161750" name="Equation" r:id="rId25" imgW="787058" imgH="215806" progId="Equation.3">
              <p:embed/>
            </p:oleObj>
          </a:graphicData>
        </a:graphic>
      </p:graphicFrame>
      <p:sp>
        <p:nvSpPr>
          <p:cNvPr id="160822"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23" name="Object 55"/>
          <p:cNvGraphicFramePr>
            <a:graphicFrameLocks noChangeAspect="1"/>
          </p:cNvGraphicFramePr>
          <p:nvPr/>
        </p:nvGraphicFramePr>
        <p:xfrm>
          <a:off x="6175375" y="25795288"/>
          <a:ext cx="522288" cy="417512"/>
        </p:xfrm>
        <a:graphic>
          <a:graphicData uri="http://schemas.openxmlformats.org/presentationml/2006/ole">
            <p:oleObj spid="_x0000_s161751" name="Equation" r:id="rId26" imgW="253780" imgH="203024" progId="Equation.3">
              <p:embed/>
            </p:oleObj>
          </a:graphicData>
        </a:graphic>
      </p:graphicFrame>
      <p:sp>
        <p:nvSpPr>
          <p:cNvPr id="160824"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25" name="Picture 57" descr="figAlpha"/>
          <p:cNvPicPr>
            <a:picLocks noChangeAspect="1" noChangeArrowheads="1"/>
          </p:cNvPicPr>
          <p:nvPr/>
        </p:nvPicPr>
        <p:blipFill>
          <a:blip r:embed="rId11" cstate="print"/>
          <a:srcRect/>
          <a:stretch>
            <a:fillRect/>
          </a:stretch>
        </p:blipFill>
        <p:spPr bwMode="auto">
          <a:xfrm>
            <a:off x="8181975" y="23645813"/>
            <a:ext cx="5821363" cy="1514475"/>
          </a:xfrm>
          <a:prstGeom prst="rect">
            <a:avLst/>
          </a:prstGeom>
          <a:noFill/>
        </p:spPr>
      </p:pic>
      <p:sp>
        <p:nvSpPr>
          <p:cNvPr id="160826"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27"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28" name="Object 60"/>
          <p:cNvGraphicFramePr>
            <a:graphicFrameLocks noChangeAspect="1"/>
          </p:cNvGraphicFramePr>
          <p:nvPr/>
        </p:nvGraphicFramePr>
        <p:xfrm>
          <a:off x="2516188" y="26250900"/>
          <a:ext cx="3783012" cy="773113"/>
        </p:xfrm>
        <a:graphic>
          <a:graphicData uri="http://schemas.openxmlformats.org/presentationml/2006/ole">
            <p:oleObj spid="_x0000_s161752" name="Equation" r:id="rId27" imgW="1117600" imgH="228600" progId="Equation.3">
              <p:embed/>
            </p:oleObj>
          </a:graphicData>
        </a:graphic>
      </p:graphicFrame>
      <p:sp>
        <p:nvSpPr>
          <p:cNvPr id="160829"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30" name="Object 62"/>
          <p:cNvGraphicFramePr>
            <a:graphicFrameLocks noChangeAspect="1"/>
          </p:cNvGraphicFramePr>
          <p:nvPr/>
        </p:nvGraphicFramePr>
        <p:xfrm>
          <a:off x="3925888" y="28476575"/>
          <a:ext cx="360362" cy="450850"/>
        </p:xfrm>
        <a:graphic>
          <a:graphicData uri="http://schemas.openxmlformats.org/presentationml/2006/ole">
            <p:oleObj spid="_x0000_s161753" name="Equation" r:id="rId28" imgW="152334" imgH="190417" progId="Equation.3">
              <p:embed/>
            </p:oleObj>
          </a:graphicData>
        </a:graphic>
      </p:graphicFrame>
      <p:grpSp>
        <p:nvGrpSpPr>
          <p:cNvPr id="160831" name="Group 63"/>
          <p:cNvGrpSpPr>
            <a:grpSpLocks/>
          </p:cNvGrpSpPr>
          <p:nvPr/>
        </p:nvGrpSpPr>
        <p:grpSpPr bwMode="auto">
          <a:xfrm>
            <a:off x="8939213" y="25288875"/>
            <a:ext cx="5229225" cy="3281363"/>
            <a:chOff x="5343" y="15642"/>
            <a:chExt cx="3294" cy="2067"/>
          </a:xfrm>
        </p:grpSpPr>
        <p:pic>
          <p:nvPicPr>
            <p:cNvPr id="160832" name="Picture 64"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33"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34" name="Object 66"/>
          <p:cNvGraphicFramePr>
            <a:graphicFrameLocks noChangeAspect="1"/>
          </p:cNvGraphicFramePr>
          <p:nvPr/>
        </p:nvGraphicFramePr>
        <p:xfrm>
          <a:off x="4281488" y="27770138"/>
          <a:ext cx="5230812" cy="665162"/>
        </p:xfrm>
        <a:graphic>
          <a:graphicData uri="http://schemas.openxmlformats.org/presentationml/2006/ole">
            <p:oleObj spid="_x0000_s161754" name="Equation" r:id="rId29" imgW="1562100" imgH="228600" progId="Equation.3">
              <p:embed/>
            </p:oleObj>
          </a:graphicData>
        </a:graphic>
      </p:graphicFrame>
      <p:graphicFrame>
        <p:nvGraphicFramePr>
          <p:cNvPr id="160835" name="Object 67"/>
          <p:cNvGraphicFramePr>
            <a:graphicFrameLocks noChangeAspect="1"/>
          </p:cNvGraphicFramePr>
          <p:nvPr/>
        </p:nvGraphicFramePr>
        <p:xfrm>
          <a:off x="1473200" y="28006675"/>
          <a:ext cx="1911350" cy="457200"/>
        </p:xfrm>
        <a:graphic>
          <a:graphicData uri="http://schemas.openxmlformats.org/presentationml/2006/ole">
            <p:oleObj spid="_x0000_s161755" name="Equation" r:id="rId30" imgW="787058" imgH="215806" progId="Equation.3">
              <p:embed/>
            </p:oleObj>
          </a:graphicData>
        </a:graphic>
      </p:graphicFrame>
      <p:sp>
        <p:nvSpPr>
          <p:cNvPr id="160836"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37" name="Object 69"/>
          <p:cNvGraphicFramePr>
            <a:graphicFrameLocks noChangeAspect="1"/>
          </p:cNvGraphicFramePr>
          <p:nvPr/>
        </p:nvGraphicFramePr>
        <p:xfrm>
          <a:off x="6327775" y="25947688"/>
          <a:ext cx="522288" cy="417512"/>
        </p:xfrm>
        <a:graphic>
          <a:graphicData uri="http://schemas.openxmlformats.org/presentationml/2006/ole">
            <p:oleObj spid="_x0000_s161756" name="Equation" r:id="rId31" imgW="253780" imgH="203024" progId="Equation.3">
              <p:embed/>
            </p:oleObj>
          </a:graphicData>
        </a:graphic>
      </p:graphicFrame>
      <p:sp>
        <p:nvSpPr>
          <p:cNvPr id="160838"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39" name="Picture 71" descr="figAlpha"/>
          <p:cNvPicPr>
            <a:picLocks noChangeAspect="1" noChangeArrowheads="1"/>
          </p:cNvPicPr>
          <p:nvPr/>
        </p:nvPicPr>
        <p:blipFill>
          <a:blip r:embed="rId11" cstate="print"/>
          <a:srcRect/>
          <a:stretch>
            <a:fillRect/>
          </a:stretch>
        </p:blipFill>
        <p:spPr bwMode="auto">
          <a:xfrm>
            <a:off x="8334375" y="23798213"/>
            <a:ext cx="5821363" cy="1514475"/>
          </a:xfrm>
          <a:prstGeom prst="rect">
            <a:avLst/>
          </a:prstGeom>
          <a:noFill/>
        </p:spPr>
      </p:pic>
      <p:sp>
        <p:nvSpPr>
          <p:cNvPr id="160840"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41"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42" name="Object 74"/>
          <p:cNvGraphicFramePr>
            <a:graphicFrameLocks noChangeAspect="1"/>
          </p:cNvGraphicFramePr>
          <p:nvPr/>
        </p:nvGraphicFramePr>
        <p:xfrm>
          <a:off x="2668588" y="26403300"/>
          <a:ext cx="3783012" cy="773113"/>
        </p:xfrm>
        <a:graphic>
          <a:graphicData uri="http://schemas.openxmlformats.org/presentationml/2006/ole">
            <p:oleObj spid="_x0000_s161757" name="Equation" r:id="rId32" imgW="1117600" imgH="228600" progId="Equation.3">
              <p:embed/>
            </p:oleObj>
          </a:graphicData>
        </a:graphic>
      </p:graphicFrame>
      <p:sp>
        <p:nvSpPr>
          <p:cNvPr id="160843"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44" name="Object 76"/>
          <p:cNvGraphicFramePr>
            <a:graphicFrameLocks noChangeAspect="1"/>
          </p:cNvGraphicFramePr>
          <p:nvPr/>
        </p:nvGraphicFramePr>
        <p:xfrm>
          <a:off x="4078288" y="28628975"/>
          <a:ext cx="360362" cy="450850"/>
        </p:xfrm>
        <a:graphic>
          <a:graphicData uri="http://schemas.openxmlformats.org/presentationml/2006/ole">
            <p:oleObj spid="_x0000_s161758" name="Equation" r:id="rId33" imgW="152334" imgH="190417" progId="Equation.3">
              <p:embed/>
            </p:oleObj>
          </a:graphicData>
        </a:graphic>
      </p:graphicFrame>
      <p:grpSp>
        <p:nvGrpSpPr>
          <p:cNvPr id="160845" name="Group 77"/>
          <p:cNvGrpSpPr>
            <a:grpSpLocks/>
          </p:cNvGrpSpPr>
          <p:nvPr/>
        </p:nvGrpSpPr>
        <p:grpSpPr bwMode="auto">
          <a:xfrm>
            <a:off x="9091613" y="25441275"/>
            <a:ext cx="5229225" cy="3281363"/>
            <a:chOff x="5343" y="15642"/>
            <a:chExt cx="3294" cy="2067"/>
          </a:xfrm>
        </p:grpSpPr>
        <p:pic>
          <p:nvPicPr>
            <p:cNvPr id="160846" name="Picture 78"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47"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48" name="Object 80"/>
          <p:cNvGraphicFramePr>
            <a:graphicFrameLocks noChangeAspect="1"/>
          </p:cNvGraphicFramePr>
          <p:nvPr/>
        </p:nvGraphicFramePr>
        <p:xfrm>
          <a:off x="4433888" y="27922538"/>
          <a:ext cx="5230812" cy="665162"/>
        </p:xfrm>
        <a:graphic>
          <a:graphicData uri="http://schemas.openxmlformats.org/presentationml/2006/ole">
            <p:oleObj spid="_x0000_s161759" name="Equation" r:id="rId34" imgW="1562100" imgH="228600" progId="Equation.3">
              <p:embed/>
            </p:oleObj>
          </a:graphicData>
        </a:graphic>
      </p:graphicFrame>
      <p:graphicFrame>
        <p:nvGraphicFramePr>
          <p:cNvPr id="160849" name="Object 81"/>
          <p:cNvGraphicFramePr>
            <a:graphicFrameLocks noChangeAspect="1"/>
          </p:cNvGraphicFramePr>
          <p:nvPr/>
        </p:nvGraphicFramePr>
        <p:xfrm>
          <a:off x="1625600" y="28159075"/>
          <a:ext cx="1911350" cy="457200"/>
        </p:xfrm>
        <a:graphic>
          <a:graphicData uri="http://schemas.openxmlformats.org/presentationml/2006/ole">
            <p:oleObj spid="_x0000_s161760" name="Equation" r:id="rId35" imgW="787058" imgH="215806" progId="Equation.3">
              <p:embed/>
            </p:oleObj>
          </a:graphicData>
        </a:graphic>
      </p:graphicFrame>
      <p:sp>
        <p:nvSpPr>
          <p:cNvPr id="160850"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51" name="Object 83"/>
          <p:cNvGraphicFramePr>
            <a:graphicFrameLocks noChangeAspect="1"/>
          </p:cNvGraphicFramePr>
          <p:nvPr/>
        </p:nvGraphicFramePr>
        <p:xfrm>
          <a:off x="6480175" y="26100088"/>
          <a:ext cx="522288" cy="417512"/>
        </p:xfrm>
        <a:graphic>
          <a:graphicData uri="http://schemas.openxmlformats.org/presentationml/2006/ole">
            <p:oleObj spid="_x0000_s161761" name="Equation" r:id="rId36" imgW="253780" imgH="203024" progId="Equation.3">
              <p:embed/>
            </p:oleObj>
          </a:graphicData>
        </a:graphic>
      </p:graphicFrame>
      <p:sp>
        <p:nvSpPr>
          <p:cNvPr id="160852"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53" name="Picture 85" descr="figAlpha"/>
          <p:cNvPicPr>
            <a:picLocks noChangeAspect="1" noChangeArrowheads="1"/>
          </p:cNvPicPr>
          <p:nvPr/>
        </p:nvPicPr>
        <p:blipFill>
          <a:blip r:embed="rId11" cstate="print"/>
          <a:srcRect/>
          <a:stretch>
            <a:fillRect/>
          </a:stretch>
        </p:blipFill>
        <p:spPr bwMode="auto">
          <a:xfrm>
            <a:off x="8486775" y="23950613"/>
            <a:ext cx="5821363" cy="1514475"/>
          </a:xfrm>
          <a:prstGeom prst="rect">
            <a:avLst/>
          </a:prstGeom>
          <a:noFill/>
        </p:spPr>
      </p:pic>
      <p:sp>
        <p:nvSpPr>
          <p:cNvPr id="160854"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55"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56" name="Object 88"/>
          <p:cNvGraphicFramePr>
            <a:graphicFrameLocks noChangeAspect="1"/>
          </p:cNvGraphicFramePr>
          <p:nvPr/>
        </p:nvGraphicFramePr>
        <p:xfrm>
          <a:off x="2820988" y="26555700"/>
          <a:ext cx="3783012" cy="773113"/>
        </p:xfrm>
        <a:graphic>
          <a:graphicData uri="http://schemas.openxmlformats.org/presentationml/2006/ole">
            <p:oleObj spid="_x0000_s161762" name="Equation" r:id="rId37" imgW="1117600" imgH="228600" progId="Equation.3">
              <p:embed/>
            </p:oleObj>
          </a:graphicData>
        </a:graphic>
      </p:graphicFrame>
      <p:sp>
        <p:nvSpPr>
          <p:cNvPr id="160857"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58" name="Object 90"/>
          <p:cNvGraphicFramePr>
            <a:graphicFrameLocks noChangeAspect="1"/>
          </p:cNvGraphicFramePr>
          <p:nvPr/>
        </p:nvGraphicFramePr>
        <p:xfrm>
          <a:off x="4230688" y="28781375"/>
          <a:ext cx="360362" cy="450850"/>
        </p:xfrm>
        <a:graphic>
          <a:graphicData uri="http://schemas.openxmlformats.org/presentationml/2006/ole">
            <p:oleObj spid="_x0000_s161763" name="Equation" r:id="rId38" imgW="152334" imgH="190417" progId="Equation.3">
              <p:embed/>
            </p:oleObj>
          </a:graphicData>
        </a:graphic>
      </p:graphicFrame>
      <p:grpSp>
        <p:nvGrpSpPr>
          <p:cNvPr id="160859" name="Group 91"/>
          <p:cNvGrpSpPr>
            <a:grpSpLocks/>
          </p:cNvGrpSpPr>
          <p:nvPr/>
        </p:nvGrpSpPr>
        <p:grpSpPr bwMode="auto">
          <a:xfrm>
            <a:off x="9244013" y="25593675"/>
            <a:ext cx="5229225" cy="3281363"/>
            <a:chOff x="5343" y="15642"/>
            <a:chExt cx="3294" cy="2067"/>
          </a:xfrm>
        </p:grpSpPr>
        <p:pic>
          <p:nvPicPr>
            <p:cNvPr id="160860" name="Picture 92"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61"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62" name="Object 94"/>
          <p:cNvGraphicFramePr>
            <a:graphicFrameLocks noChangeAspect="1"/>
          </p:cNvGraphicFramePr>
          <p:nvPr/>
        </p:nvGraphicFramePr>
        <p:xfrm>
          <a:off x="4586288" y="28074938"/>
          <a:ext cx="5230812" cy="665162"/>
        </p:xfrm>
        <a:graphic>
          <a:graphicData uri="http://schemas.openxmlformats.org/presentationml/2006/ole">
            <p:oleObj spid="_x0000_s161764" name="Equation" r:id="rId39" imgW="1562100" imgH="228600" progId="Equation.3">
              <p:embed/>
            </p:oleObj>
          </a:graphicData>
        </a:graphic>
      </p:graphicFrame>
      <p:graphicFrame>
        <p:nvGraphicFramePr>
          <p:cNvPr id="160863" name="Object 95"/>
          <p:cNvGraphicFramePr>
            <a:graphicFrameLocks noChangeAspect="1"/>
          </p:cNvGraphicFramePr>
          <p:nvPr/>
        </p:nvGraphicFramePr>
        <p:xfrm>
          <a:off x="1778000" y="28311475"/>
          <a:ext cx="1911350" cy="457200"/>
        </p:xfrm>
        <a:graphic>
          <a:graphicData uri="http://schemas.openxmlformats.org/presentationml/2006/ole">
            <p:oleObj spid="_x0000_s161765" name="Equation" r:id="rId40" imgW="787058" imgH="215806" progId="Equation.3">
              <p:embed/>
            </p:oleObj>
          </a:graphicData>
        </a:graphic>
      </p:graphicFrame>
      <p:sp>
        <p:nvSpPr>
          <p:cNvPr id="160864"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65" name="Object 97"/>
          <p:cNvGraphicFramePr>
            <a:graphicFrameLocks noChangeAspect="1"/>
          </p:cNvGraphicFramePr>
          <p:nvPr/>
        </p:nvGraphicFramePr>
        <p:xfrm>
          <a:off x="6632575" y="26252488"/>
          <a:ext cx="522288" cy="417512"/>
        </p:xfrm>
        <a:graphic>
          <a:graphicData uri="http://schemas.openxmlformats.org/presentationml/2006/ole">
            <p:oleObj spid="_x0000_s161766" name="Equation" r:id="rId41" imgW="253780" imgH="203024" progId="Equation.3">
              <p:embed/>
            </p:oleObj>
          </a:graphicData>
        </a:graphic>
      </p:graphicFrame>
      <p:sp>
        <p:nvSpPr>
          <p:cNvPr id="160866"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67" name="Picture 99" descr="figAlpha"/>
          <p:cNvPicPr>
            <a:picLocks noChangeAspect="1" noChangeArrowheads="1"/>
          </p:cNvPicPr>
          <p:nvPr/>
        </p:nvPicPr>
        <p:blipFill>
          <a:blip r:embed="rId11" cstate="print"/>
          <a:srcRect/>
          <a:stretch>
            <a:fillRect/>
          </a:stretch>
        </p:blipFill>
        <p:spPr bwMode="auto">
          <a:xfrm>
            <a:off x="8639175" y="24103013"/>
            <a:ext cx="5821363" cy="1514475"/>
          </a:xfrm>
          <a:prstGeom prst="rect">
            <a:avLst/>
          </a:prstGeom>
          <a:noFill/>
        </p:spPr>
      </p:pic>
      <p:sp>
        <p:nvSpPr>
          <p:cNvPr id="160868"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69"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70" name="Object 102"/>
          <p:cNvGraphicFramePr>
            <a:graphicFrameLocks noChangeAspect="1"/>
          </p:cNvGraphicFramePr>
          <p:nvPr/>
        </p:nvGraphicFramePr>
        <p:xfrm>
          <a:off x="2973388" y="26708100"/>
          <a:ext cx="3783012" cy="773113"/>
        </p:xfrm>
        <a:graphic>
          <a:graphicData uri="http://schemas.openxmlformats.org/presentationml/2006/ole">
            <p:oleObj spid="_x0000_s161767" name="Equation" r:id="rId42" imgW="1117600" imgH="228600" progId="Equation.3">
              <p:embed/>
            </p:oleObj>
          </a:graphicData>
        </a:graphic>
      </p:graphicFrame>
      <p:sp>
        <p:nvSpPr>
          <p:cNvPr id="160871"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72" name="Object 104"/>
          <p:cNvGraphicFramePr>
            <a:graphicFrameLocks noChangeAspect="1"/>
          </p:cNvGraphicFramePr>
          <p:nvPr/>
        </p:nvGraphicFramePr>
        <p:xfrm>
          <a:off x="4383088" y="28933775"/>
          <a:ext cx="360362" cy="450850"/>
        </p:xfrm>
        <a:graphic>
          <a:graphicData uri="http://schemas.openxmlformats.org/presentationml/2006/ole">
            <p:oleObj spid="_x0000_s161768" name="Equation" r:id="rId43" imgW="152334" imgH="190417" progId="Equation.3">
              <p:embed/>
            </p:oleObj>
          </a:graphicData>
        </a:graphic>
      </p:graphicFrame>
      <p:grpSp>
        <p:nvGrpSpPr>
          <p:cNvPr id="160873" name="Group 105"/>
          <p:cNvGrpSpPr>
            <a:grpSpLocks/>
          </p:cNvGrpSpPr>
          <p:nvPr/>
        </p:nvGrpSpPr>
        <p:grpSpPr bwMode="auto">
          <a:xfrm>
            <a:off x="9396413" y="25746075"/>
            <a:ext cx="5229225" cy="3281363"/>
            <a:chOff x="5343" y="15642"/>
            <a:chExt cx="3294" cy="2067"/>
          </a:xfrm>
        </p:grpSpPr>
        <p:pic>
          <p:nvPicPr>
            <p:cNvPr id="160874" name="Picture 106"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75"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76" name="Object 108"/>
          <p:cNvGraphicFramePr>
            <a:graphicFrameLocks noChangeAspect="1"/>
          </p:cNvGraphicFramePr>
          <p:nvPr/>
        </p:nvGraphicFramePr>
        <p:xfrm>
          <a:off x="4738688" y="28227338"/>
          <a:ext cx="5230812" cy="665162"/>
        </p:xfrm>
        <a:graphic>
          <a:graphicData uri="http://schemas.openxmlformats.org/presentationml/2006/ole">
            <p:oleObj spid="_x0000_s161769" name="Equation" r:id="rId44" imgW="1562100" imgH="228600" progId="Equation.3">
              <p:embed/>
            </p:oleObj>
          </a:graphicData>
        </a:graphic>
      </p:graphicFrame>
      <p:pic>
        <p:nvPicPr>
          <p:cNvPr id="160879" name="Picture 111" descr="figAlpha"/>
          <p:cNvPicPr>
            <a:picLocks noChangeAspect="1" noChangeArrowheads="1"/>
          </p:cNvPicPr>
          <p:nvPr/>
        </p:nvPicPr>
        <p:blipFill>
          <a:blip r:embed="rId11" cstate="print"/>
          <a:srcRect/>
          <a:stretch>
            <a:fillRect/>
          </a:stretch>
        </p:blipFill>
        <p:spPr bwMode="auto">
          <a:xfrm>
            <a:off x="8791575" y="24255413"/>
            <a:ext cx="5821363" cy="1514475"/>
          </a:xfrm>
          <a:prstGeom prst="rect">
            <a:avLst/>
          </a:prstGeom>
          <a:noFill/>
        </p:spPr>
      </p:pic>
      <p:graphicFrame>
        <p:nvGraphicFramePr>
          <p:cNvPr id="160881" name="Object 113"/>
          <p:cNvGraphicFramePr>
            <a:graphicFrameLocks noChangeAspect="1"/>
          </p:cNvGraphicFramePr>
          <p:nvPr/>
        </p:nvGraphicFramePr>
        <p:xfrm>
          <a:off x="1930400" y="28463875"/>
          <a:ext cx="1911350" cy="457200"/>
        </p:xfrm>
        <a:graphic>
          <a:graphicData uri="http://schemas.openxmlformats.org/presentationml/2006/ole">
            <p:oleObj spid="_x0000_s161770" name="Equation" r:id="rId45" imgW="787058" imgH="215806" progId="Equation.3">
              <p:embed/>
            </p:oleObj>
          </a:graphicData>
        </a:graphic>
      </p:graphicFrame>
      <p:sp>
        <p:nvSpPr>
          <p:cNvPr id="160882" name="Rectangle 114"/>
          <p:cNvSpPr>
            <a:spLocks noChangeArrowheads="1"/>
          </p:cNvSpPr>
          <p:nvPr/>
        </p:nvSpPr>
        <p:spPr bwMode="auto">
          <a:xfrm>
            <a:off x="1706563" y="260381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graphicFrame>
        <p:nvGraphicFramePr>
          <p:cNvPr id="160883" name="Object 115"/>
          <p:cNvGraphicFramePr>
            <a:graphicFrameLocks noChangeAspect="1"/>
          </p:cNvGraphicFramePr>
          <p:nvPr/>
        </p:nvGraphicFramePr>
        <p:xfrm>
          <a:off x="3125788" y="26860500"/>
          <a:ext cx="3783012" cy="773113"/>
        </p:xfrm>
        <a:graphic>
          <a:graphicData uri="http://schemas.openxmlformats.org/presentationml/2006/ole">
            <p:oleObj spid="_x0000_s161771" name="Equation" r:id="rId46" imgW="1117600" imgH="228600" progId="Equation.3">
              <p:embed/>
            </p:oleObj>
          </a:graphicData>
        </a:graphic>
      </p:graphicFrame>
      <p:sp>
        <p:nvSpPr>
          <p:cNvPr id="160884" name="Text Box 116"/>
          <p:cNvSpPr txBox="1">
            <a:spLocks noChangeArrowheads="1"/>
          </p:cNvSpPr>
          <p:nvPr/>
        </p:nvSpPr>
        <p:spPr bwMode="auto">
          <a:xfrm>
            <a:off x="1706563" y="276161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sp>
        <p:nvSpPr>
          <p:cNvPr id="160889" name="AutoShape 121"/>
          <p:cNvSpPr>
            <a:spLocks noChangeArrowheads="1"/>
          </p:cNvSpPr>
          <p:nvPr/>
        </p:nvSpPr>
        <p:spPr bwMode="auto">
          <a:xfrm>
            <a:off x="3986213" y="28511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90" name="Object 122"/>
          <p:cNvGraphicFramePr>
            <a:graphicFrameLocks noChangeAspect="1"/>
          </p:cNvGraphicFramePr>
          <p:nvPr/>
        </p:nvGraphicFramePr>
        <p:xfrm>
          <a:off x="4891088" y="28379738"/>
          <a:ext cx="5230812" cy="665162"/>
        </p:xfrm>
        <a:graphic>
          <a:graphicData uri="http://schemas.openxmlformats.org/presentationml/2006/ole">
            <p:oleObj spid="_x0000_s161772" name="Equation" r:id="rId47" imgW="1562100" imgH="228600" progId="Equation.3">
              <p:embed/>
            </p:oleObj>
          </a:graphicData>
        </a:graphic>
      </p:graphicFrame>
      <p:sp>
        <p:nvSpPr>
          <p:cNvPr id="160916" name="Text Box 148"/>
          <p:cNvSpPr txBox="1">
            <a:spLocks noChangeArrowheads="1"/>
          </p:cNvSpPr>
          <p:nvPr/>
        </p:nvSpPr>
        <p:spPr bwMode="auto">
          <a:xfrm>
            <a:off x="228600" y="1598613"/>
            <a:ext cx="1771650" cy="366712"/>
          </a:xfrm>
          <a:prstGeom prst="rect">
            <a:avLst/>
          </a:prstGeom>
          <a:noFill/>
          <a:ln w="9525">
            <a:noFill/>
            <a:miter lim="800000"/>
            <a:headEnd/>
            <a:tailEnd/>
          </a:ln>
          <a:effectLst/>
        </p:spPr>
        <p:txBody>
          <a:bodyPr wrap="none">
            <a:spAutoFit/>
          </a:bodyPr>
          <a:lstStyle/>
          <a:p>
            <a:r>
              <a:rPr lang="en-US" sz="1800"/>
              <a:t>FDS computed:</a:t>
            </a:r>
          </a:p>
        </p:txBody>
      </p:sp>
      <p:sp>
        <p:nvSpPr>
          <p:cNvPr id="160917" name="Text Box 149"/>
          <p:cNvSpPr txBox="1">
            <a:spLocks noChangeArrowheads="1"/>
          </p:cNvSpPr>
          <p:nvPr/>
        </p:nvSpPr>
        <p:spPr bwMode="auto">
          <a:xfrm>
            <a:off x="228600" y="2665413"/>
            <a:ext cx="2482850" cy="366712"/>
          </a:xfrm>
          <a:prstGeom prst="rect">
            <a:avLst/>
          </a:prstGeom>
          <a:noFill/>
          <a:ln w="9525">
            <a:noFill/>
            <a:miter lim="800000"/>
            <a:headEnd/>
            <a:tailEnd/>
          </a:ln>
          <a:effectLst/>
        </p:spPr>
        <p:txBody>
          <a:bodyPr wrap="none">
            <a:spAutoFit/>
          </a:bodyPr>
          <a:lstStyle/>
          <a:p>
            <a:r>
              <a:rPr lang="en-US" sz="1800"/>
              <a:t>Smokeview computed:</a:t>
            </a:r>
          </a:p>
        </p:txBody>
      </p:sp>
      <p:sp>
        <p:nvSpPr>
          <p:cNvPr id="160918" name="Text Box 150"/>
          <p:cNvSpPr txBox="1">
            <a:spLocks noChangeArrowheads="1"/>
          </p:cNvSpPr>
          <p:nvPr/>
        </p:nvSpPr>
        <p:spPr bwMode="auto">
          <a:xfrm>
            <a:off x="228600" y="3656013"/>
            <a:ext cx="2012950" cy="366712"/>
          </a:xfrm>
          <a:prstGeom prst="rect">
            <a:avLst/>
          </a:prstGeom>
          <a:noFill/>
          <a:ln w="9525">
            <a:noFill/>
            <a:miter lim="800000"/>
            <a:headEnd/>
            <a:tailEnd/>
          </a:ln>
          <a:effectLst/>
        </p:spPr>
        <p:txBody>
          <a:bodyPr wrap="none">
            <a:spAutoFit/>
          </a:bodyPr>
          <a:lstStyle/>
          <a:p>
            <a:r>
              <a:rPr lang="en-US" sz="1800"/>
              <a:t>Solve for exp(-</a:t>
            </a:r>
            <a:r>
              <a:rPr lang="en-US" sz="1800">
                <a:latin typeface="Times New Roman" pitchFamily="18" charset="0"/>
              </a:rPr>
              <a:t>ks):</a:t>
            </a:r>
          </a:p>
        </p:txBody>
      </p:sp>
      <p:graphicFrame>
        <p:nvGraphicFramePr>
          <p:cNvPr id="160920" name="Object 152"/>
          <p:cNvGraphicFramePr>
            <a:graphicFrameLocks noChangeAspect="1"/>
          </p:cNvGraphicFramePr>
          <p:nvPr/>
        </p:nvGraphicFramePr>
        <p:xfrm>
          <a:off x="228600" y="4648200"/>
          <a:ext cx="1255713" cy="304800"/>
        </p:xfrm>
        <a:graphic>
          <a:graphicData uri="http://schemas.openxmlformats.org/presentationml/2006/ole">
            <p:oleObj spid="_x0000_s161773" name="Equation" r:id="rId48" imgW="787400" imgH="190500" progId="Equation.3">
              <p:embed/>
            </p:oleObj>
          </a:graphicData>
        </a:graphic>
      </p:graphicFrame>
      <p:grpSp>
        <p:nvGrpSpPr>
          <p:cNvPr id="160926" name="Group 158"/>
          <p:cNvGrpSpPr>
            <a:grpSpLocks/>
          </p:cNvGrpSpPr>
          <p:nvPr/>
        </p:nvGrpSpPr>
        <p:grpSpPr bwMode="auto">
          <a:xfrm>
            <a:off x="481013" y="5029200"/>
            <a:ext cx="2514600" cy="609600"/>
            <a:chOff x="303" y="3138"/>
            <a:chExt cx="1584" cy="384"/>
          </a:xfrm>
        </p:grpSpPr>
        <p:graphicFrame>
          <p:nvGraphicFramePr>
            <p:cNvPr id="160887" name="Object 119"/>
            <p:cNvGraphicFramePr>
              <a:graphicFrameLocks noChangeAspect="1"/>
            </p:cNvGraphicFramePr>
            <p:nvPr/>
          </p:nvGraphicFramePr>
          <p:xfrm>
            <a:off x="310" y="3173"/>
            <a:ext cx="1571" cy="314"/>
          </p:xfrm>
          <a:graphic>
            <a:graphicData uri="http://schemas.openxmlformats.org/presentationml/2006/ole">
              <p:oleObj spid="_x0000_s161774" name="Equation" r:id="rId49" imgW="1143000" imgH="228600" progId="Equation.3">
                <p:embed/>
              </p:oleObj>
            </a:graphicData>
          </a:graphic>
        </p:graphicFrame>
        <p:sp>
          <p:nvSpPr>
            <p:cNvPr id="160924" name="Rectangle 156"/>
            <p:cNvSpPr>
              <a:spLocks noChangeArrowheads="1"/>
            </p:cNvSpPr>
            <p:nvPr/>
          </p:nvSpPr>
          <p:spPr bwMode="auto">
            <a:xfrm>
              <a:off x="303" y="3138"/>
              <a:ext cx="1584" cy="384"/>
            </a:xfrm>
            <a:prstGeom prst="rect">
              <a:avLst/>
            </a:prstGeom>
            <a:noFill/>
            <a:ln w="28575">
              <a:solidFill>
                <a:schemeClr val="tx1"/>
              </a:solidFill>
              <a:miter lim="800000"/>
              <a:headEnd/>
              <a:tailEnd/>
            </a:ln>
            <a:effectLst/>
          </p:spPr>
          <p:txBody>
            <a:bodyPr wrap="none" anchor="ctr"/>
            <a:lstStyle/>
            <a:p>
              <a:endParaRPr lang="en-US"/>
            </a:p>
          </p:txBody>
        </p:sp>
      </p:grpSp>
      <p:grpSp>
        <p:nvGrpSpPr>
          <p:cNvPr id="160927" name="Group 159"/>
          <p:cNvGrpSpPr>
            <a:grpSpLocks/>
          </p:cNvGrpSpPr>
          <p:nvPr/>
        </p:nvGrpSpPr>
        <p:grpSpPr bwMode="auto">
          <a:xfrm>
            <a:off x="5381625" y="5181600"/>
            <a:ext cx="914400" cy="739775"/>
            <a:chOff x="4128" y="3038"/>
            <a:chExt cx="1250" cy="1151"/>
          </a:xfrm>
        </p:grpSpPr>
        <p:grpSp>
          <p:nvGrpSpPr>
            <p:cNvPr id="160928" name="Group 160"/>
            <p:cNvGrpSpPr>
              <a:grpSpLocks noChangeAspect="1"/>
            </p:cNvGrpSpPr>
            <p:nvPr/>
          </p:nvGrpSpPr>
          <p:grpSpPr bwMode="auto">
            <a:xfrm>
              <a:off x="4128" y="3038"/>
              <a:ext cx="1250" cy="104"/>
              <a:chOff x="1152" y="1416"/>
              <a:chExt cx="528" cy="48"/>
            </a:xfrm>
          </p:grpSpPr>
          <p:sp>
            <p:nvSpPr>
              <p:cNvPr id="160929" name="Oval 16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0" name="Oval 16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1" name="Oval 16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2" name="Oval 16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3" name="Oval 16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4" name="Oval 16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35" name="Group 167"/>
            <p:cNvGrpSpPr>
              <a:grpSpLocks noChangeAspect="1"/>
            </p:cNvGrpSpPr>
            <p:nvPr/>
          </p:nvGrpSpPr>
          <p:grpSpPr bwMode="auto">
            <a:xfrm>
              <a:off x="4128" y="3248"/>
              <a:ext cx="1250" cy="104"/>
              <a:chOff x="1152" y="1416"/>
              <a:chExt cx="528" cy="48"/>
            </a:xfrm>
          </p:grpSpPr>
          <p:sp>
            <p:nvSpPr>
              <p:cNvPr id="160936" name="Oval 168"/>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7" name="Oval 169"/>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8" name="Oval 170"/>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9" name="Oval 171"/>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0" name="Oval 172"/>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1" name="Oval 173"/>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42" name="Group 174"/>
            <p:cNvGrpSpPr>
              <a:grpSpLocks noChangeAspect="1"/>
            </p:cNvGrpSpPr>
            <p:nvPr/>
          </p:nvGrpSpPr>
          <p:grpSpPr bwMode="auto">
            <a:xfrm>
              <a:off x="4128" y="3456"/>
              <a:ext cx="1250" cy="105"/>
              <a:chOff x="1152" y="1416"/>
              <a:chExt cx="528" cy="48"/>
            </a:xfrm>
          </p:grpSpPr>
          <p:sp>
            <p:nvSpPr>
              <p:cNvPr id="160943" name="Oval 175"/>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4" name="Oval 176"/>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5" name="Oval 177"/>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6" name="Oval 178"/>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7" name="Oval 179"/>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8" name="Oval 180"/>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49" name="Group 181"/>
            <p:cNvGrpSpPr>
              <a:grpSpLocks noChangeAspect="1"/>
            </p:cNvGrpSpPr>
            <p:nvPr/>
          </p:nvGrpSpPr>
          <p:grpSpPr bwMode="auto">
            <a:xfrm>
              <a:off x="4128" y="3666"/>
              <a:ext cx="1250" cy="105"/>
              <a:chOff x="1152" y="1416"/>
              <a:chExt cx="528" cy="48"/>
            </a:xfrm>
          </p:grpSpPr>
          <p:sp>
            <p:nvSpPr>
              <p:cNvPr id="160950" name="Oval 182"/>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1" name="Oval 183"/>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2" name="Oval 184"/>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3" name="Oval 185"/>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4" name="Oval 186"/>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5" name="Oval 187"/>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56" name="Group 188"/>
            <p:cNvGrpSpPr>
              <a:grpSpLocks noChangeAspect="1"/>
            </p:cNvGrpSpPr>
            <p:nvPr/>
          </p:nvGrpSpPr>
          <p:grpSpPr bwMode="auto">
            <a:xfrm>
              <a:off x="4128" y="3875"/>
              <a:ext cx="1250" cy="104"/>
              <a:chOff x="1152" y="1416"/>
              <a:chExt cx="528" cy="48"/>
            </a:xfrm>
          </p:grpSpPr>
          <p:sp>
            <p:nvSpPr>
              <p:cNvPr id="160957" name="Oval 189"/>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8" name="Oval 190"/>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9" name="Oval 191"/>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0" name="Oval 192"/>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1" name="Oval 193"/>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2" name="Oval 194"/>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63" name="Group 195"/>
            <p:cNvGrpSpPr>
              <a:grpSpLocks noChangeAspect="1"/>
            </p:cNvGrpSpPr>
            <p:nvPr/>
          </p:nvGrpSpPr>
          <p:grpSpPr bwMode="auto">
            <a:xfrm>
              <a:off x="4128" y="4085"/>
              <a:ext cx="1250" cy="104"/>
              <a:chOff x="1152" y="1416"/>
              <a:chExt cx="528" cy="48"/>
            </a:xfrm>
          </p:grpSpPr>
          <p:sp>
            <p:nvSpPr>
              <p:cNvPr id="160964" name="Oval 19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5" name="Oval 19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6" name="Oval 19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7" name="Oval 19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8" name="Oval 20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9" name="Oval 20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grpSp>
        <p:nvGrpSpPr>
          <p:cNvPr id="160996" name="Group 228"/>
          <p:cNvGrpSpPr>
            <a:grpSpLocks/>
          </p:cNvGrpSpPr>
          <p:nvPr/>
        </p:nvGrpSpPr>
        <p:grpSpPr bwMode="auto">
          <a:xfrm>
            <a:off x="6981825" y="5262563"/>
            <a:ext cx="914400" cy="604837"/>
            <a:chOff x="4848" y="3157"/>
            <a:chExt cx="576" cy="381"/>
          </a:xfrm>
        </p:grpSpPr>
        <p:grpSp>
          <p:nvGrpSpPr>
            <p:cNvPr id="160970" name="Group 202"/>
            <p:cNvGrpSpPr>
              <a:grpSpLocks noChangeAspect="1"/>
            </p:cNvGrpSpPr>
            <p:nvPr/>
          </p:nvGrpSpPr>
          <p:grpSpPr bwMode="auto">
            <a:xfrm>
              <a:off x="4848" y="3157"/>
              <a:ext cx="576" cy="42"/>
              <a:chOff x="1152" y="1416"/>
              <a:chExt cx="528" cy="48"/>
            </a:xfrm>
          </p:grpSpPr>
          <p:sp>
            <p:nvSpPr>
              <p:cNvPr id="160971" name="Oval 203"/>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2" name="Oval 204"/>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3" name="Oval 205"/>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4" name="Oval 206"/>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5" name="Oval 207"/>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6" name="Oval 208"/>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77" name="Group 209"/>
            <p:cNvGrpSpPr>
              <a:grpSpLocks noChangeAspect="1"/>
            </p:cNvGrpSpPr>
            <p:nvPr/>
          </p:nvGrpSpPr>
          <p:grpSpPr bwMode="auto">
            <a:xfrm>
              <a:off x="4848" y="3326"/>
              <a:ext cx="576" cy="43"/>
              <a:chOff x="1152" y="1416"/>
              <a:chExt cx="528" cy="48"/>
            </a:xfrm>
          </p:grpSpPr>
          <p:sp>
            <p:nvSpPr>
              <p:cNvPr id="160978" name="Oval 210"/>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9" name="Oval 211"/>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0" name="Oval 212"/>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1" name="Oval 213"/>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2" name="Oval 214"/>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3" name="Oval 215"/>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84" name="Group 216"/>
            <p:cNvGrpSpPr>
              <a:grpSpLocks noChangeAspect="1"/>
            </p:cNvGrpSpPr>
            <p:nvPr/>
          </p:nvGrpSpPr>
          <p:grpSpPr bwMode="auto">
            <a:xfrm>
              <a:off x="4848" y="3496"/>
              <a:ext cx="576" cy="42"/>
              <a:chOff x="1152" y="1416"/>
              <a:chExt cx="528" cy="48"/>
            </a:xfrm>
          </p:grpSpPr>
          <p:sp>
            <p:nvSpPr>
              <p:cNvPr id="160985" name="Oval 217"/>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6" name="Oval 218"/>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7" name="Oval 219"/>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8" name="Oval 220"/>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9" name="Oval 221"/>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90" name="Oval 222"/>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graphicFrame>
        <p:nvGraphicFramePr>
          <p:cNvPr id="160992" name="Object 224"/>
          <p:cNvGraphicFramePr>
            <a:graphicFrameLocks noChangeAspect="1"/>
          </p:cNvGraphicFramePr>
          <p:nvPr/>
        </p:nvGraphicFramePr>
        <p:xfrm>
          <a:off x="4905375" y="6048375"/>
          <a:ext cx="1676400" cy="401638"/>
        </p:xfrm>
        <a:graphic>
          <a:graphicData uri="http://schemas.openxmlformats.org/presentationml/2006/ole">
            <p:oleObj spid="_x0000_s161775" name="Equation" r:id="rId50" imgW="787058" imgH="215806" progId="Equation.3">
              <p:embed/>
            </p:oleObj>
          </a:graphicData>
        </a:graphic>
      </p:graphicFrame>
      <p:graphicFrame>
        <p:nvGraphicFramePr>
          <p:cNvPr id="160994" name="Object 226"/>
          <p:cNvGraphicFramePr>
            <a:graphicFrameLocks noChangeAspect="1"/>
          </p:cNvGraphicFramePr>
          <p:nvPr/>
        </p:nvGraphicFramePr>
        <p:xfrm>
          <a:off x="6767513" y="6022975"/>
          <a:ext cx="1985962" cy="452438"/>
        </p:xfrm>
        <a:graphic>
          <a:graphicData uri="http://schemas.openxmlformats.org/presentationml/2006/ole">
            <p:oleObj spid="_x0000_s161776" name="Equation" r:id="rId51" imgW="774364" imgH="203112" progId="Equation.3">
              <p:embed/>
            </p:oleObj>
          </a:graphicData>
        </a:graphic>
      </p:graphicFrame>
      <p:sp>
        <p:nvSpPr>
          <p:cNvPr id="160995" name="Text Box 227"/>
          <p:cNvSpPr txBox="1">
            <a:spLocks noChangeArrowheads="1"/>
          </p:cNvSpPr>
          <p:nvPr/>
        </p:nvSpPr>
        <p:spPr bwMode="auto">
          <a:xfrm>
            <a:off x="5805488" y="4699000"/>
            <a:ext cx="2090737" cy="396875"/>
          </a:xfrm>
          <a:prstGeom prst="rect">
            <a:avLst/>
          </a:prstGeom>
          <a:noFill/>
          <a:ln w="9525">
            <a:noFill/>
            <a:miter lim="800000"/>
            <a:headEnd/>
            <a:tailEnd/>
          </a:ln>
          <a:effectLst/>
        </p:spPr>
        <p:txBody>
          <a:bodyPr wrap="none">
            <a:spAutoFit/>
          </a:bodyPr>
          <a:lstStyle/>
          <a:p>
            <a:r>
              <a:rPr lang="en-US" sz="2000"/>
              <a:t>Skipping Frames</a:t>
            </a:r>
          </a:p>
        </p:txBody>
      </p:sp>
      <p:sp>
        <p:nvSpPr>
          <p:cNvPr id="160997" name="Rectangle 229"/>
          <p:cNvSpPr>
            <a:spLocks noChangeArrowheads="1"/>
          </p:cNvSpPr>
          <p:nvPr/>
        </p:nvSpPr>
        <p:spPr bwMode="auto">
          <a:xfrm>
            <a:off x="4848225" y="4648200"/>
            <a:ext cx="3886200" cy="1981200"/>
          </a:xfrm>
          <a:prstGeom prst="rect">
            <a:avLst/>
          </a:prstGeom>
          <a:noFill/>
          <a:ln w="2857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85800" y="155448"/>
            <a:ext cx="7772400" cy="1143000"/>
          </a:xfrm>
        </p:spPr>
        <p:txBody>
          <a:bodyPr/>
          <a:lstStyle/>
          <a:p>
            <a:r>
              <a:rPr lang="en-US" dirty="0">
                <a:latin typeface="Arial" charset="0"/>
              </a:rPr>
              <a:t>3D Smoke</a:t>
            </a:r>
          </a:p>
        </p:txBody>
      </p:sp>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39928"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39929"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39930"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39931" name="Equation" r:id="rId8" imgW="152334" imgH="190417" progId="Equation.3">
              <p:embed/>
            </p:oleObj>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39932"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39933"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39934"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39935"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39936" name="Equation" r:id="rId14" imgW="152334" imgH="190417" progId="Equation.3">
              <p:embed/>
            </p:oleObj>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39937"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39938"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39939"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39940"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39941" name="Equation" r:id="rId19" imgW="152334" imgH="190417" progId="Equation.3">
              <p:embed/>
            </p:oleObj>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39942"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39943"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39944"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39945"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39946" name="Equation" r:id="rId24" imgW="152334" imgH="190417" progId="Equation.3">
              <p:embed/>
            </p:oleObj>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39947"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39948"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39949"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39950"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39951" name="Equation" r:id="rId29" imgW="152334" imgH="190417" progId="Equation.3">
              <p:embed/>
            </p:oleObj>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39952"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39953"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39954"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39955"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39956" name="Equation" r:id="rId34" imgW="152334" imgH="190417" progId="Equation.3">
              <p:embed/>
            </p:oleObj>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39957"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39958"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39959"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39960"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39961" name="Equation" r:id="rId39" imgW="152334" imgH="190417" progId="Equation.3">
              <p:embed/>
            </p:oleObj>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39962" name="Equation" r:id="rId40" imgW="1562100" imgH="228600" progId="Equation.3">
              <p:embed/>
            </p:oleObj>
          </a:graphicData>
        </a:graphic>
      </p:graphicFrame>
      <p:sp>
        <p:nvSpPr>
          <p:cNvPr id="161902" name="Rectangle 110"/>
          <p:cNvSpPr>
            <a:spLocks noChangeArrowheads="1"/>
          </p:cNvSpPr>
          <p:nvPr/>
        </p:nvSpPr>
        <p:spPr bwMode="auto">
          <a:xfrm>
            <a:off x="457200" y="1219200"/>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pic>
        <p:nvPicPr>
          <p:cNvPr id="161904" name="Picture 112" descr="figAlpha"/>
          <p:cNvPicPr>
            <a:picLocks noChangeAspect="1" noChangeArrowheads="1"/>
          </p:cNvPicPr>
          <p:nvPr/>
        </p:nvPicPr>
        <p:blipFill>
          <a:blip r:embed="rId6" cstate="print"/>
          <a:srcRect/>
          <a:stretch>
            <a:fillRect/>
          </a:stretch>
        </p:blipFill>
        <p:spPr bwMode="auto">
          <a:xfrm>
            <a:off x="457200" y="2362200"/>
            <a:ext cx="5821363" cy="1514475"/>
          </a:xfrm>
          <a:prstGeom prst="rect">
            <a:avLst/>
          </a:prstGeom>
          <a:noFill/>
        </p:spPr>
      </p:pic>
      <p:sp>
        <p:nvSpPr>
          <p:cNvPr id="167" name="Rectangle 166"/>
          <p:cNvSpPr/>
          <p:nvPr/>
        </p:nvSpPr>
        <p:spPr>
          <a:xfrm>
            <a:off x="3200400" y="2667000"/>
            <a:ext cx="4250715" cy="461665"/>
          </a:xfrm>
          <a:prstGeom prst="rect">
            <a:avLst/>
          </a:prstGeom>
        </p:spPr>
        <p:txBody>
          <a:bodyPr wrap="none">
            <a:spAutoFit/>
          </a:bodyPr>
          <a:lstStyle/>
          <a:p>
            <a:pPr eaLnBrk="0" hangingPunct="0"/>
            <a:r>
              <a:rPr lang="en-US" b="1" dirty="0" err="1" smtClean="0">
                <a:solidFill>
                  <a:schemeClr val="tx2"/>
                </a:solidFill>
                <a:latin typeface="Symbol" pitchFamily="18" charset="2"/>
              </a:rPr>
              <a:t>a</a:t>
            </a:r>
            <a:r>
              <a:rPr lang="en-US" b="1" baseline="-25000" dirty="0" err="1" smtClean="0">
                <a:solidFill>
                  <a:schemeClr val="tx2"/>
                </a:solidFill>
                <a:latin typeface="Times New Roman" pitchFamily="18" charset="0"/>
              </a:rPr>
              <a:t>i</a:t>
            </a:r>
            <a:r>
              <a:rPr lang="en-US" dirty="0" smtClean="0">
                <a:solidFill>
                  <a:schemeClr val="tx2"/>
                </a:solidFill>
                <a:latin typeface="Times New Roman" pitchFamily="18" charset="0"/>
              </a:rPr>
              <a:t> = 1 - exp(-</a:t>
            </a:r>
            <a:r>
              <a:rPr lang="en-US" dirty="0" err="1" smtClean="0">
                <a:solidFill>
                  <a:schemeClr val="tx2"/>
                </a:solidFill>
                <a:latin typeface="Times New Roman" pitchFamily="18" charset="0"/>
              </a:rPr>
              <a:t>ks</a:t>
            </a:r>
            <a:r>
              <a:rPr lang="en-US" baseline="-25000" dirty="0" err="1" smtClean="0">
                <a:solidFill>
                  <a:schemeClr val="tx2"/>
                </a:solidFill>
                <a:latin typeface="Times New Roman" pitchFamily="18" charset="0"/>
              </a:rPr>
              <a:t>i</a:t>
            </a:r>
            <a:r>
              <a:rPr lang="en-US" dirty="0" err="1" smtClean="0">
                <a:solidFill>
                  <a:schemeClr val="tx2"/>
                </a:solidFill>
                <a:latin typeface="Symbol" pitchFamily="18" charset="2"/>
              </a:rPr>
              <a:t>D</a:t>
            </a:r>
            <a:r>
              <a:rPr lang="en-US" dirty="0" err="1" smtClean="0">
                <a:solidFill>
                  <a:schemeClr val="tx2"/>
                </a:solidFill>
                <a:latin typeface="Times New Roman" pitchFamily="18" charset="0"/>
              </a:rPr>
              <a:t>x</a:t>
            </a:r>
            <a:r>
              <a:rPr lang="en-US" dirty="0" smtClean="0">
                <a:solidFill>
                  <a:schemeClr val="tx2"/>
                </a:solidFill>
                <a:latin typeface="Times New Roman" pitchFamily="18" charset="0"/>
              </a:rPr>
              <a:t>) - Beer’s law </a:t>
            </a:r>
          </a:p>
        </p:txBody>
      </p:sp>
      <p:sp>
        <p:nvSpPr>
          <p:cNvPr id="114" name="TextBox 113"/>
          <p:cNvSpPr txBox="1"/>
          <p:nvPr/>
        </p:nvSpPr>
        <p:spPr>
          <a:xfrm>
            <a:off x="533400" y="1595735"/>
            <a:ext cx="6362639" cy="461665"/>
          </a:xfrm>
          <a:prstGeom prst="rect">
            <a:avLst/>
          </a:prstGeom>
          <a:noFill/>
        </p:spPr>
        <p:txBody>
          <a:bodyPr wrap="none" rtlCol="0">
            <a:spAutoFit/>
          </a:bodyPr>
          <a:lstStyle/>
          <a:p>
            <a:r>
              <a:rPr lang="en-US" dirty="0" smtClean="0"/>
              <a:t>Problems can occur for large grids (</a:t>
            </a:r>
            <a:r>
              <a:rPr lang="en-US" dirty="0" smtClean="0">
                <a:latin typeface="Symbol" pitchFamily="18" charset="2"/>
              </a:rPr>
              <a:t>D</a:t>
            </a:r>
            <a:r>
              <a:rPr lang="en-US" dirty="0" smtClean="0"/>
              <a:t>X small)</a:t>
            </a:r>
            <a:endParaRPr lang="en-US" dirty="0"/>
          </a:p>
        </p:txBody>
      </p:sp>
      <p:cxnSp>
        <p:nvCxnSpPr>
          <p:cNvPr id="117" name="Straight Connector 116"/>
          <p:cNvCxnSpPr/>
          <p:nvPr/>
        </p:nvCxnSpPr>
        <p:spPr>
          <a:xfrm>
            <a:off x="3581400" y="5105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3581400" y="5257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3581400" y="5410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3581400" y="5562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3581400" y="5715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3581400" y="5867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581400" y="6019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3581400" y="6172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581400" y="5181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3581400" y="5334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3581400" y="5486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3581400" y="5638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581400" y="5791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3581400" y="5943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581400" y="6096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3581400" y="6248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76200" y="4343400"/>
            <a:ext cx="8844088" cy="461665"/>
          </a:xfrm>
          <a:prstGeom prst="rect">
            <a:avLst/>
          </a:prstGeom>
          <a:noFill/>
        </p:spPr>
        <p:txBody>
          <a:bodyPr wrap="none" rtlCol="0">
            <a:spAutoFit/>
          </a:bodyPr>
          <a:lstStyle/>
          <a:p>
            <a:r>
              <a:rPr lang="en-US" dirty="0" smtClean="0"/>
              <a:t>More refined grids </a:t>
            </a:r>
            <a:r>
              <a:rPr lang="en-US" dirty="0" smtClean="0">
                <a:sym typeface="Wingdings" pitchFamily="2" charset="2"/>
              </a:rPr>
              <a:t> s</a:t>
            </a:r>
            <a:r>
              <a:rPr lang="en-US" dirty="0" smtClean="0"/>
              <a:t>maller </a:t>
            </a:r>
            <a:r>
              <a:rPr lang="en-US" dirty="0" err="1" smtClean="0">
                <a:latin typeface="Symbol" pitchFamily="18" charset="2"/>
              </a:rPr>
              <a:t>D</a:t>
            </a:r>
            <a:r>
              <a:rPr lang="en-US" dirty="0" err="1" smtClean="0"/>
              <a:t>x</a:t>
            </a:r>
            <a:r>
              <a:rPr lang="en-US" dirty="0" smtClean="0"/>
              <a:t> </a:t>
            </a:r>
            <a:r>
              <a:rPr lang="en-US" dirty="0" smtClean="0">
                <a:sym typeface="Wingdings" pitchFamily="2" charset="2"/>
              </a:rPr>
              <a:t> smaller </a:t>
            </a:r>
            <a:r>
              <a:rPr lang="en-US" dirty="0" smtClean="0">
                <a:latin typeface="Symbol" pitchFamily="18" charset="2"/>
                <a:sym typeface="Wingdings" pitchFamily="2" charset="2"/>
              </a:rPr>
              <a:t>a</a:t>
            </a:r>
            <a:r>
              <a:rPr lang="en-US" dirty="0" smtClean="0">
                <a:sym typeface="Wingdings" pitchFamily="2" charset="2"/>
              </a:rPr>
              <a:t>  increased error</a:t>
            </a:r>
            <a:endParaRPr lang="en-US" dirty="0"/>
          </a:p>
        </p:txBody>
      </p:sp>
      <p:sp>
        <p:nvSpPr>
          <p:cNvPr id="9" name="TextBox 8"/>
          <p:cNvSpPr txBox="1"/>
          <p:nvPr/>
        </p:nvSpPr>
        <p:spPr>
          <a:xfrm>
            <a:off x="5076349" y="4038600"/>
            <a:ext cx="1491114" cy="369332"/>
          </a:xfrm>
          <a:prstGeom prst="rect">
            <a:avLst/>
          </a:prstGeom>
          <a:noFill/>
        </p:spPr>
        <p:txBody>
          <a:bodyPr wrap="none" rtlCol="0">
            <a:spAutoFit/>
          </a:bodyPr>
          <a:lstStyle/>
          <a:p>
            <a:r>
              <a:rPr lang="en-US" sz="1800" smtClean="0">
                <a:latin typeface="Symbol" pitchFamily="18" charset="2"/>
              </a:rPr>
              <a:t>a </a:t>
            </a:r>
            <a:r>
              <a:rPr lang="en-US" sz="1800" dirty="0" smtClean="0"/>
              <a:t>&lt; 1/256 =0</a:t>
            </a:r>
            <a:endParaRPr 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42030"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42031"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42032"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42033" name="Equation" r:id="rId8" imgW="152334" imgH="190417" progId="Equation.3">
              <p:embed/>
            </p:oleObj>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42034"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42035"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42036"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42037"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42038" name="Equation" r:id="rId14" imgW="152334" imgH="190417" progId="Equation.3">
              <p:embed/>
            </p:oleObj>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42039"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42040"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42041"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42042"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42043" name="Equation" r:id="rId19" imgW="152334" imgH="190417" progId="Equation.3">
              <p:embed/>
            </p:oleObj>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42044"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42045"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42046"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42047"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42048" name="Equation" r:id="rId24" imgW="152334" imgH="190417" progId="Equation.3">
              <p:embed/>
            </p:oleObj>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42049"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42050"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42051"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42052"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42053" name="Equation" r:id="rId29" imgW="152334" imgH="190417" progId="Equation.3">
              <p:embed/>
            </p:oleObj>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42054"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42055"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42056"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42057"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42058" name="Equation" r:id="rId34" imgW="152334" imgH="190417" progId="Equation.3">
              <p:embed/>
            </p:oleObj>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42059"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42060"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42061"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42062"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42063" name="Equation" r:id="rId39" imgW="152334" imgH="190417" progId="Equation.3">
              <p:embed/>
            </p:oleObj>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42064" name="Equation" r:id="rId40" imgW="1562100" imgH="228600" progId="Equation.3">
              <p:embed/>
            </p:oleObj>
          </a:graphicData>
        </a:graphic>
      </p:graphicFrame>
      <p:sp>
        <p:nvSpPr>
          <p:cNvPr id="161902" name="Rectangle 110"/>
          <p:cNvSpPr>
            <a:spLocks noChangeArrowheads="1"/>
          </p:cNvSpPr>
          <p:nvPr/>
        </p:nvSpPr>
        <p:spPr bwMode="auto">
          <a:xfrm>
            <a:off x="685800" y="609600"/>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sp>
        <p:nvSpPr>
          <p:cNvPr id="133" name="Oval 132"/>
          <p:cNvSpPr>
            <a:spLocks noChangeAspect="1"/>
          </p:cNvSpPr>
          <p:nvPr/>
        </p:nvSpPr>
        <p:spPr>
          <a:xfrm>
            <a:off x="53340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a:spLocks noChangeAspect="1"/>
          </p:cNvSpPr>
          <p:nvPr/>
        </p:nvSpPr>
        <p:spPr>
          <a:xfrm>
            <a:off x="57912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a:spLocks noChangeAspect="1"/>
          </p:cNvSpPr>
          <p:nvPr/>
        </p:nvSpPr>
        <p:spPr>
          <a:xfrm>
            <a:off x="62484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a:spLocks noChangeAspect="1"/>
          </p:cNvSpPr>
          <p:nvPr/>
        </p:nvSpPr>
        <p:spPr>
          <a:xfrm>
            <a:off x="67056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a:spLocks noChangeAspect="1"/>
          </p:cNvSpPr>
          <p:nvPr/>
        </p:nvSpPr>
        <p:spPr>
          <a:xfrm>
            <a:off x="71628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a:spLocks noChangeAspect="1"/>
          </p:cNvSpPr>
          <p:nvPr/>
        </p:nvSpPr>
        <p:spPr>
          <a:xfrm>
            <a:off x="76200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a:spLocks noChangeAspect="1"/>
          </p:cNvSpPr>
          <p:nvPr/>
        </p:nvSpPr>
        <p:spPr>
          <a:xfrm>
            <a:off x="53340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p:cNvSpPr>
            <a:spLocks noChangeAspect="1"/>
          </p:cNvSpPr>
          <p:nvPr/>
        </p:nvSpPr>
        <p:spPr>
          <a:xfrm>
            <a:off x="57912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a:spLocks noChangeAspect="1"/>
          </p:cNvSpPr>
          <p:nvPr/>
        </p:nvSpPr>
        <p:spPr>
          <a:xfrm>
            <a:off x="62484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a:spLocks noChangeAspect="1"/>
          </p:cNvSpPr>
          <p:nvPr/>
        </p:nvSpPr>
        <p:spPr>
          <a:xfrm>
            <a:off x="67056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a:spLocks noChangeAspect="1"/>
          </p:cNvSpPr>
          <p:nvPr/>
        </p:nvSpPr>
        <p:spPr>
          <a:xfrm>
            <a:off x="71628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a:spLocks noChangeAspect="1"/>
          </p:cNvSpPr>
          <p:nvPr/>
        </p:nvSpPr>
        <p:spPr>
          <a:xfrm>
            <a:off x="76200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a:spLocks noChangeAspect="1"/>
          </p:cNvSpPr>
          <p:nvPr/>
        </p:nvSpPr>
        <p:spPr>
          <a:xfrm>
            <a:off x="53340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a:spLocks noChangeAspect="1"/>
          </p:cNvSpPr>
          <p:nvPr/>
        </p:nvSpPr>
        <p:spPr>
          <a:xfrm>
            <a:off x="57912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a:spLocks noChangeAspect="1"/>
          </p:cNvSpPr>
          <p:nvPr/>
        </p:nvSpPr>
        <p:spPr>
          <a:xfrm>
            <a:off x="62484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a:spLocks noChangeAspect="1"/>
          </p:cNvSpPr>
          <p:nvPr/>
        </p:nvSpPr>
        <p:spPr>
          <a:xfrm>
            <a:off x="67056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a:spLocks noChangeAspect="1"/>
          </p:cNvSpPr>
          <p:nvPr/>
        </p:nvSpPr>
        <p:spPr>
          <a:xfrm>
            <a:off x="71628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p:cNvSpPr>
            <a:spLocks noChangeAspect="1"/>
          </p:cNvSpPr>
          <p:nvPr/>
        </p:nvSpPr>
        <p:spPr>
          <a:xfrm>
            <a:off x="76200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a:spLocks noChangeAspect="1"/>
          </p:cNvSpPr>
          <p:nvPr/>
        </p:nvSpPr>
        <p:spPr>
          <a:xfrm>
            <a:off x="53340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p:cNvSpPr>
            <a:spLocks noChangeAspect="1"/>
          </p:cNvSpPr>
          <p:nvPr/>
        </p:nvSpPr>
        <p:spPr>
          <a:xfrm>
            <a:off x="57912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a:spLocks noChangeAspect="1"/>
          </p:cNvSpPr>
          <p:nvPr/>
        </p:nvSpPr>
        <p:spPr>
          <a:xfrm>
            <a:off x="62484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p:cNvSpPr>
            <a:spLocks noChangeAspect="1"/>
          </p:cNvSpPr>
          <p:nvPr/>
        </p:nvSpPr>
        <p:spPr>
          <a:xfrm>
            <a:off x="67056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a:spLocks noChangeAspect="1"/>
          </p:cNvSpPr>
          <p:nvPr/>
        </p:nvSpPr>
        <p:spPr>
          <a:xfrm>
            <a:off x="71628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p:cNvSpPr>
            <a:spLocks noChangeAspect="1"/>
          </p:cNvSpPr>
          <p:nvPr/>
        </p:nvSpPr>
        <p:spPr>
          <a:xfrm>
            <a:off x="76200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p:cNvSpPr>
            <a:spLocks noChangeAspect="1"/>
          </p:cNvSpPr>
          <p:nvPr/>
        </p:nvSpPr>
        <p:spPr>
          <a:xfrm>
            <a:off x="53340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p:cNvSpPr>
            <a:spLocks noChangeAspect="1"/>
          </p:cNvSpPr>
          <p:nvPr/>
        </p:nvSpPr>
        <p:spPr>
          <a:xfrm>
            <a:off x="57912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a:spLocks noChangeAspect="1"/>
          </p:cNvSpPr>
          <p:nvPr/>
        </p:nvSpPr>
        <p:spPr>
          <a:xfrm>
            <a:off x="62484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a:spLocks noChangeAspect="1"/>
          </p:cNvSpPr>
          <p:nvPr/>
        </p:nvSpPr>
        <p:spPr>
          <a:xfrm>
            <a:off x="67056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p:cNvSpPr>
            <a:spLocks noChangeAspect="1"/>
          </p:cNvSpPr>
          <p:nvPr/>
        </p:nvSpPr>
        <p:spPr>
          <a:xfrm>
            <a:off x="71628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a:spLocks noChangeAspect="1"/>
          </p:cNvSpPr>
          <p:nvPr/>
        </p:nvSpPr>
        <p:spPr>
          <a:xfrm>
            <a:off x="76200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a:spLocks noChangeAspect="1"/>
          </p:cNvSpPr>
          <p:nvPr/>
        </p:nvSpPr>
        <p:spPr>
          <a:xfrm>
            <a:off x="53340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a:spLocks noChangeAspect="1"/>
          </p:cNvSpPr>
          <p:nvPr/>
        </p:nvSpPr>
        <p:spPr>
          <a:xfrm>
            <a:off x="57912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a:spLocks noChangeAspect="1"/>
          </p:cNvSpPr>
          <p:nvPr/>
        </p:nvSpPr>
        <p:spPr>
          <a:xfrm>
            <a:off x="62484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a:spLocks noChangeAspect="1"/>
          </p:cNvSpPr>
          <p:nvPr/>
        </p:nvSpPr>
        <p:spPr>
          <a:xfrm>
            <a:off x="67056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a:spLocks noChangeAspect="1"/>
          </p:cNvSpPr>
          <p:nvPr/>
        </p:nvSpPr>
        <p:spPr>
          <a:xfrm>
            <a:off x="71628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p:cNvSpPr>
            <a:spLocks noChangeAspect="1"/>
          </p:cNvSpPr>
          <p:nvPr/>
        </p:nvSpPr>
        <p:spPr>
          <a:xfrm>
            <a:off x="76200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p:cNvSpPr/>
          <p:nvPr/>
        </p:nvSpPr>
        <p:spPr>
          <a:xfrm>
            <a:off x="6553201" y="3810000"/>
            <a:ext cx="2285999" cy="369332"/>
          </a:xfrm>
          <a:prstGeom prst="rect">
            <a:avLst/>
          </a:prstGeom>
        </p:spPr>
        <p:txBody>
          <a:bodyPr wrap="square">
            <a:spAutoFit/>
          </a:bodyPr>
          <a:lstStyle/>
          <a:p>
            <a:pPr eaLnBrk="0" hangingPunct="0"/>
            <a:r>
              <a:rPr lang="en-US" sz="1800" b="1" dirty="0" err="1" smtClean="0">
                <a:solidFill>
                  <a:schemeClr val="tx2"/>
                </a:solidFill>
                <a:latin typeface="Symbol" pitchFamily="18" charset="2"/>
              </a:rPr>
              <a:t>a</a:t>
            </a:r>
            <a:r>
              <a:rPr lang="en-US" sz="1800" b="1" baseline="-25000" dirty="0" err="1" smtClean="0">
                <a:solidFill>
                  <a:schemeClr val="tx2"/>
                </a:solidFill>
                <a:latin typeface="Times New Roman" pitchFamily="18" charset="0"/>
              </a:rPr>
              <a:t>i</a:t>
            </a:r>
            <a:r>
              <a:rPr lang="en-US" sz="1800" dirty="0" smtClean="0">
                <a:solidFill>
                  <a:schemeClr val="tx2"/>
                </a:solidFill>
                <a:latin typeface="Times New Roman" pitchFamily="18" charset="0"/>
              </a:rPr>
              <a:t> = 1 - exp(-</a:t>
            </a:r>
            <a:r>
              <a:rPr lang="en-US" sz="1800" dirty="0" err="1" smtClean="0">
                <a:solidFill>
                  <a:schemeClr val="tx2"/>
                </a:solidFill>
                <a:latin typeface="Times New Roman" pitchFamily="18" charset="0"/>
              </a:rPr>
              <a:t>ks</a:t>
            </a:r>
            <a:r>
              <a:rPr lang="en-US" sz="1800" baseline="-25000" dirty="0" err="1" smtClean="0">
                <a:solidFill>
                  <a:schemeClr val="tx2"/>
                </a:solidFill>
                <a:latin typeface="Times New Roman" pitchFamily="18" charset="0"/>
              </a:rPr>
              <a:t>i</a:t>
            </a:r>
            <a:r>
              <a:rPr lang="en-US" sz="1800" dirty="0" err="1" smtClean="0">
                <a:solidFill>
                  <a:schemeClr val="tx2"/>
                </a:solidFill>
                <a:latin typeface="Symbol" pitchFamily="18" charset="2"/>
              </a:rPr>
              <a:t>D</a:t>
            </a:r>
            <a:r>
              <a:rPr lang="en-US" sz="1800" dirty="0" err="1" smtClean="0">
                <a:solidFill>
                  <a:schemeClr val="tx2"/>
                </a:solidFill>
                <a:latin typeface="Times New Roman" pitchFamily="18" charset="0"/>
              </a:rPr>
              <a:t>x</a:t>
            </a:r>
            <a:r>
              <a:rPr lang="en-US" sz="1800" dirty="0" smtClean="0">
                <a:solidFill>
                  <a:schemeClr val="tx2"/>
                </a:solidFill>
                <a:latin typeface="Times New Roman" pitchFamily="18" charset="0"/>
              </a:rPr>
              <a:t>)</a:t>
            </a:r>
            <a:endParaRPr lang="en-US" sz="1800" dirty="0" smtClean="0">
              <a:solidFill>
                <a:schemeClr val="tx2"/>
              </a:solidFill>
              <a:latin typeface="Times New Roman" pitchFamily="18" charset="0"/>
            </a:endParaRPr>
          </a:p>
        </p:txBody>
      </p:sp>
      <p:cxnSp>
        <p:nvCxnSpPr>
          <p:cNvPr id="168" name="Straight Arrow Connector 167"/>
          <p:cNvCxnSpPr/>
          <p:nvPr/>
        </p:nvCxnSpPr>
        <p:spPr>
          <a:xfrm rot="5400000" flipH="1" flipV="1">
            <a:off x="6134894" y="4075906"/>
            <a:ext cx="3810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6143625" y="4286250"/>
            <a:ext cx="372218" cy="369332"/>
          </a:xfrm>
          <a:prstGeom prst="rect">
            <a:avLst/>
          </a:prstGeom>
          <a:noFill/>
        </p:spPr>
        <p:txBody>
          <a:bodyPr wrap="none" rtlCol="0">
            <a:spAutoFit/>
          </a:bodyPr>
          <a:lstStyle/>
          <a:p>
            <a:r>
              <a:rPr lang="en-US" sz="1800" dirty="0" smtClean="0"/>
              <a:t>S</a:t>
            </a:r>
            <a:r>
              <a:rPr lang="en-US" sz="1800" baseline="-25000" dirty="0" smtClean="0"/>
              <a:t>i</a:t>
            </a:r>
            <a:endParaRPr lang="en-US" sz="1800" baseline="-25000" dirty="0"/>
          </a:p>
        </p:txBody>
      </p:sp>
      <p:sp>
        <p:nvSpPr>
          <p:cNvPr id="172" name="TextBox 171"/>
          <p:cNvSpPr txBox="1"/>
          <p:nvPr/>
        </p:nvSpPr>
        <p:spPr>
          <a:xfrm>
            <a:off x="4800600" y="3838575"/>
            <a:ext cx="441146" cy="369332"/>
          </a:xfrm>
          <a:prstGeom prst="rect">
            <a:avLst/>
          </a:prstGeom>
          <a:noFill/>
        </p:spPr>
        <p:txBody>
          <a:bodyPr wrap="none" rtlCol="0">
            <a:spAutoFit/>
          </a:bodyPr>
          <a:lstStyle/>
          <a:p>
            <a:r>
              <a:rPr lang="en-US" sz="1800" dirty="0" err="1" smtClean="0">
                <a:latin typeface="Symbol" pitchFamily="18" charset="2"/>
              </a:rPr>
              <a:t>D</a:t>
            </a:r>
            <a:r>
              <a:rPr lang="en-US" sz="1800" dirty="0" err="1" smtClean="0"/>
              <a:t>x</a:t>
            </a:r>
            <a:endParaRPr lang="en-US" sz="1800" dirty="0"/>
          </a:p>
        </p:txBody>
      </p:sp>
      <p:cxnSp>
        <p:nvCxnSpPr>
          <p:cNvPr id="190" name="Straight Connector 189"/>
          <p:cNvCxnSpPr/>
          <p:nvPr/>
        </p:nvCxnSpPr>
        <p:spPr>
          <a:xfrm rot="16200000" flipH="1">
            <a:off x="6541251" y="2685530"/>
            <a:ext cx="0" cy="22375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rot="16200000" flipH="1">
            <a:off x="6528954" y="2234047"/>
            <a:ext cx="0" cy="22375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rot="16200000" flipH="1">
            <a:off x="6528954" y="3148447"/>
            <a:ext cx="0" cy="22375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rot="16200000" flipH="1">
            <a:off x="6528954" y="1776847"/>
            <a:ext cx="0" cy="22375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rot="16200000" flipH="1">
            <a:off x="6577446" y="1319647"/>
            <a:ext cx="0" cy="22375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rot="16200000" flipH="1">
            <a:off x="6528954" y="3598027"/>
            <a:ext cx="0" cy="22375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74114"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74115"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74116"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74117" name="Equation" r:id="rId8" imgW="152334" imgH="190417" progId="Equation.3">
              <p:embed/>
            </p:oleObj>
          </a:graphicData>
        </a:graphic>
      </p:graphicFrame>
      <p:grpSp>
        <p:nvGrpSpPr>
          <p:cNvPr id="5"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74118"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74119"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74120"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74121"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74122" name="Equation" r:id="rId14" imgW="152334" imgH="190417" progId="Equation.3">
              <p:embed/>
            </p:oleObj>
          </a:graphicData>
        </a:graphic>
      </p:graphicFrame>
      <p:grpSp>
        <p:nvGrpSpPr>
          <p:cNvPr id="6"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74123"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74124"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74125"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74126"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74127" name="Equation" r:id="rId19" imgW="152334" imgH="190417" progId="Equation.3">
              <p:embed/>
            </p:oleObj>
          </a:graphicData>
        </a:graphic>
      </p:graphicFrame>
      <p:grpSp>
        <p:nvGrpSpPr>
          <p:cNvPr id="7"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74128"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74129"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74130"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74131"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74132" name="Equation" r:id="rId24" imgW="152334" imgH="190417" progId="Equation.3">
              <p:embed/>
            </p:oleObj>
          </a:graphicData>
        </a:graphic>
      </p:graphicFrame>
      <p:grpSp>
        <p:nvGrpSpPr>
          <p:cNvPr id="8"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74133"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74134"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74135"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74136"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74137" name="Equation" r:id="rId29" imgW="152334" imgH="190417" progId="Equation.3">
              <p:embed/>
            </p:oleObj>
          </a:graphicData>
        </a:graphic>
      </p:graphicFrame>
      <p:grpSp>
        <p:nvGrpSpPr>
          <p:cNvPr id="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74138"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74139"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74140"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74141"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74142" name="Equation" r:id="rId34" imgW="152334" imgH="190417" progId="Equation.3">
              <p:embed/>
            </p:oleObj>
          </a:graphicData>
        </a:graphic>
      </p:graphicFrame>
      <p:grpSp>
        <p:nvGrpSpPr>
          <p:cNvPr id="10"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74143"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74144"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74145"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74146"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74147" name="Equation" r:id="rId39" imgW="152334" imgH="190417" progId="Equation.3">
              <p:embed/>
            </p:oleObj>
          </a:graphicData>
        </a:graphic>
      </p:graphicFrame>
      <p:grpSp>
        <p:nvGrpSpPr>
          <p:cNvPr id="13"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74148" name="Equation" r:id="rId40" imgW="1562100" imgH="228600" progId="Equation.3">
              <p:embed/>
            </p:oleObj>
          </a:graphicData>
        </a:graphic>
      </p:graphicFrame>
      <p:sp>
        <p:nvSpPr>
          <p:cNvPr id="161902" name="Rectangle 110"/>
          <p:cNvSpPr>
            <a:spLocks noChangeArrowheads="1"/>
          </p:cNvSpPr>
          <p:nvPr/>
        </p:nvSpPr>
        <p:spPr bwMode="auto">
          <a:xfrm>
            <a:off x="685800" y="1085671"/>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mc:AlternateContent xmlns:mc="http://schemas.openxmlformats.org/markup-compatibility/2006">
        <mc:Choice xmlns:a14="http://schemas.microsoft.com/office/drawing/2010/main" xmlns="" Requires="a14">
          <p:sp>
            <p:nvSpPr>
              <p:cNvPr id="18" name="TextBox 17"/>
              <p:cNvSpPr txBox="1"/>
              <p:nvPr/>
            </p:nvSpPr>
            <p:spPr>
              <a:xfrm>
                <a:off x="6854190" y="14234160"/>
                <a:ext cx="5615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𝐶𝑖</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6854190" y="14234160"/>
                <a:ext cx="561500" cy="461665"/>
              </a:xfrm>
              <a:prstGeom prst="rect">
                <a:avLst/>
              </a:prstGeom>
              <a:blipFill rotWithShape="1">
                <a:blip r:embed="rId41" cstate="print"/>
                <a:stretch>
                  <a:fillRect/>
                </a:stretch>
              </a:blipFill>
            </p:spPr>
            <p:txBody>
              <a:bodyPr/>
              <a:lstStyle/>
              <a:p>
                <a:r>
                  <a:rPr lang="en-US">
                    <a:noFill/>
                  </a:rPr>
                  <a:t> </a:t>
                </a:r>
              </a:p>
            </p:txBody>
          </p:sp>
        </mc:Fallback>
      </mc:AlternateContent>
      <p:grpSp>
        <p:nvGrpSpPr>
          <p:cNvPr id="4" name="Group 21"/>
          <p:cNvGrpSpPr/>
          <p:nvPr/>
        </p:nvGrpSpPr>
        <p:grpSpPr>
          <a:xfrm rot="16200000">
            <a:off x="2321586" y="3317215"/>
            <a:ext cx="3423584" cy="599156"/>
            <a:chOff x="5484355" y="1981200"/>
            <a:chExt cx="2760485" cy="402306"/>
          </a:xfrm>
        </p:grpSpPr>
        <p:sp>
          <p:nvSpPr>
            <p:cNvPr id="21" name="Rectangle 20"/>
            <p:cNvSpPr/>
            <p:nvPr/>
          </p:nvSpPr>
          <p:spPr>
            <a:xfrm>
              <a:off x="5484355"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p:cNvSpPr/>
            <p:nvPr/>
          </p:nvSpPr>
          <p:spPr>
            <a:xfrm>
              <a:off x="5945012" y="1981200"/>
              <a:ext cx="457200" cy="40230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6405669" y="1981200"/>
              <a:ext cx="457200" cy="40230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p:cNvSpPr/>
            <p:nvPr/>
          </p:nvSpPr>
          <p:spPr>
            <a:xfrm>
              <a:off x="6866326" y="1981200"/>
              <a:ext cx="457200" cy="402306"/>
            </a:xfrm>
            <a:prstGeom prst="rect">
              <a:avLst/>
            </a:prstGeom>
            <a:solidFill>
              <a:srgbClr val="F8E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9" name="Object 18"/>
          <p:cNvGraphicFramePr>
            <a:graphicFrameLocks noChangeAspect="1"/>
          </p:cNvGraphicFramePr>
          <p:nvPr>
            <p:extLst>
              <p:ext uri="{D42A27DB-BD31-4B8C-83A1-F6EECF244321}">
                <p14:modId xmlns:p14="http://schemas.microsoft.com/office/powerpoint/2010/main" xmlns="" val="737187848"/>
              </p:ext>
            </p:extLst>
          </p:nvPr>
        </p:nvGraphicFramePr>
        <p:xfrm>
          <a:off x="4343400" y="3094038"/>
          <a:ext cx="953476" cy="335437"/>
        </p:xfrm>
        <a:graphic>
          <a:graphicData uri="http://schemas.openxmlformats.org/presentationml/2006/ole">
            <p:oleObj spid="_x0000_s474149" name="Equation" r:id="rId42" imgW="685800" imgH="228600" progId="Equation.3">
              <p:embed/>
            </p:oleObj>
          </a:graphicData>
        </a:graphic>
      </p:graphicFrame>
      <p:sp>
        <p:nvSpPr>
          <p:cNvPr id="15" name="TextBox 14"/>
          <p:cNvSpPr txBox="1"/>
          <p:nvPr/>
        </p:nvSpPr>
        <p:spPr>
          <a:xfrm>
            <a:off x="3733800" y="3349824"/>
            <a:ext cx="314253" cy="307777"/>
          </a:xfrm>
          <a:prstGeom prst="rect">
            <a:avLst/>
          </a:prstGeom>
          <a:noFill/>
        </p:spPr>
        <p:txBody>
          <a:bodyPr wrap="none" rtlCol="0">
            <a:spAutoFit/>
          </a:bodyPr>
          <a:lstStyle/>
          <a:p>
            <a:r>
              <a:rPr lang="en-US" sz="1400" dirty="0" smtClean="0"/>
              <a:t>T</a:t>
            </a:r>
            <a:r>
              <a:rPr lang="en-US" sz="1400" baseline="-25000" dirty="0" smtClean="0"/>
              <a:t>i</a:t>
            </a:r>
            <a:endParaRPr lang="en-US" sz="1400" baseline="-25000" dirty="0"/>
          </a:p>
        </p:txBody>
      </p:sp>
      <p:sp>
        <p:nvSpPr>
          <p:cNvPr id="17" name="TextBox 16"/>
          <p:cNvSpPr txBox="1"/>
          <p:nvPr/>
        </p:nvSpPr>
        <p:spPr>
          <a:xfrm>
            <a:off x="3962400" y="3349824"/>
            <a:ext cx="332142" cy="307777"/>
          </a:xfrm>
          <a:prstGeom prst="rect">
            <a:avLst/>
          </a:prstGeom>
          <a:noFill/>
        </p:spPr>
        <p:txBody>
          <a:bodyPr wrap="square" rtlCol="0">
            <a:spAutoFit/>
          </a:bodyPr>
          <a:lstStyle/>
          <a:p>
            <a:r>
              <a:rPr lang="en-US" sz="1400" dirty="0" smtClean="0"/>
              <a:t>S</a:t>
            </a:r>
            <a:r>
              <a:rPr lang="en-US" sz="1400" baseline="-25000" dirty="0" smtClean="0"/>
              <a:t>i</a:t>
            </a:r>
            <a:endParaRPr lang="en-US" sz="1400" baseline="-25000" dirty="0"/>
          </a:p>
        </p:txBody>
      </p:sp>
      <p:sp>
        <p:nvSpPr>
          <p:cNvPr id="193" name="TextBox 192"/>
          <p:cNvSpPr txBox="1"/>
          <p:nvPr/>
        </p:nvSpPr>
        <p:spPr>
          <a:xfrm>
            <a:off x="3733800" y="3042047"/>
            <a:ext cx="389385" cy="307777"/>
          </a:xfrm>
          <a:prstGeom prst="rect">
            <a:avLst/>
          </a:prstGeom>
          <a:noFill/>
        </p:spPr>
        <p:txBody>
          <a:bodyPr wrap="square" rtlCol="0">
            <a:spAutoFit/>
          </a:bodyPr>
          <a:lstStyle/>
          <a:p>
            <a:r>
              <a:rPr lang="en-US" sz="1400" dirty="0" err="1" smtClean="0"/>
              <a:t>C</a:t>
            </a:r>
            <a:r>
              <a:rPr lang="en-US" sz="1400" baseline="-25000" dirty="0" err="1" smtClean="0"/>
              <a:t>i</a:t>
            </a:r>
            <a:endParaRPr lang="en-US" sz="1400" baseline="-25000" dirty="0"/>
          </a:p>
        </p:txBody>
      </p:sp>
      <p:sp>
        <p:nvSpPr>
          <p:cNvPr id="194" name="TextBox 193"/>
          <p:cNvSpPr txBox="1"/>
          <p:nvPr/>
        </p:nvSpPr>
        <p:spPr>
          <a:xfrm>
            <a:off x="4017670" y="3042047"/>
            <a:ext cx="325730" cy="307777"/>
          </a:xfrm>
          <a:prstGeom prst="rect">
            <a:avLst/>
          </a:prstGeom>
          <a:noFill/>
        </p:spPr>
        <p:txBody>
          <a:bodyPr wrap="none" rtlCol="0">
            <a:spAutoFit/>
          </a:bodyPr>
          <a:lstStyle/>
          <a:p>
            <a:r>
              <a:rPr lang="en-US" sz="1400" dirty="0" err="1" smtClean="0">
                <a:latin typeface="Symbol" pitchFamily="18" charset="2"/>
              </a:rPr>
              <a:t>a</a:t>
            </a:r>
            <a:r>
              <a:rPr lang="en-US" sz="1400" baseline="-25000" dirty="0" err="1" smtClean="0"/>
              <a:t>i</a:t>
            </a:r>
            <a:endParaRPr lang="en-US" sz="1400" baseline="-25000" dirty="0"/>
          </a:p>
        </p:txBody>
      </p:sp>
      <p:cxnSp>
        <p:nvCxnSpPr>
          <p:cNvPr id="12" name="Straight Arrow Connector 11"/>
          <p:cNvCxnSpPr/>
          <p:nvPr/>
        </p:nvCxnSpPr>
        <p:spPr>
          <a:xfrm rot="5400000">
            <a:off x="4134338" y="4418807"/>
            <a:ext cx="1371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733800" y="5638801"/>
            <a:ext cx="609600" cy="0"/>
          </a:xfrm>
          <a:prstGeom prst="line">
            <a:avLst/>
          </a:prstGeom>
          <a:ln w="50800">
            <a:solidFill>
              <a:srgbClr val="FFCC66"/>
            </a:solidFill>
          </a:ln>
        </p:spPr>
        <p:style>
          <a:lnRef idx="1">
            <a:schemeClr val="accent1"/>
          </a:lnRef>
          <a:fillRef idx="0">
            <a:schemeClr val="accent1"/>
          </a:fillRef>
          <a:effectRef idx="0">
            <a:schemeClr val="accent1"/>
          </a:effectRef>
          <a:fontRef idx="minor">
            <a:schemeClr val="tx1"/>
          </a:fontRef>
        </p:style>
      </p:cxnSp>
      <p:grpSp>
        <p:nvGrpSpPr>
          <p:cNvPr id="205" name="Group 204"/>
          <p:cNvGrpSpPr/>
          <p:nvPr/>
        </p:nvGrpSpPr>
        <p:grpSpPr>
          <a:xfrm rot="17163652">
            <a:off x="1326646" y="3619268"/>
            <a:ext cx="2760485" cy="402306"/>
            <a:chOff x="5484355" y="1981200"/>
            <a:chExt cx="2760485" cy="402306"/>
          </a:xfrm>
        </p:grpSpPr>
        <p:sp>
          <p:nvSpPr>
            <p:cNvPr id="206" name="Rectangle 205"/>
            <p:cNvSpPr/>
            <p:nvPr/>
          </p:nvSpPr>
          <p:spPr>
            <a:xfrm>
              <a:off x="5484355" y="1981200"/>
              <a:ext cx="457200" cy="402306"/>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5945012"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6405669" y="1981200"/>
              <a:ext cx="457200" cy="402306"/>
            </a:xfrm>
            <a:prstGeom prst="rect">
              <a:avLst/>
            </a:prstGeom>
            <a:solidFill>
              <a:srgbClr val="FFD2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a:off x="6866326"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6" name="Group 265"/>
          <p:cNvGrpSpPr/>
          <p:nvPr/>
        </p:nvGrpSpPr>
        <p:grpSpPr>
          <a:xfrm rot="15975344">
            <a:off x="419693" y="3629334"/>
            <a:ext cx="2760485" cy="402306"/>
            <a:chOff x="5484355" y="1981200"/>
            <a:chExt cx="2760485" cy="402306"/>
          </a:xfrm>
        </p:grpSpPr>
        <p:sp>
          <p:nvSpPr>
            <p:cNvPr id="267" name="Rectangle 266"/>
            <p:cNvSpPr/>
            <p:nvPr/>
          </p:nvSpPr>
          <p:spPr>
            <a:xfrm>
              <a:off x="5484355"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5945012" y="1981200"/>
              <a:ext cx="457200" cy="40230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a:off x="6405669" y="1981200"/>
              <a:ext cx="457200" cy="40230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p:cNvSpPr/>
            <p:nvPr/>
          </p:nvSpPr>
          <p:spPr>
            <a:xfrm>
              <a:off x="6866326" y="1981200"/>
              <a:ext cx="457200" cy="402306"/>
            </a:xfrm>
            <a:prstGeom prst="rect">
              <a:avLst/>
            </a:prstGeom>
            <a:solidFill>
              <a:srgbClr val="F8E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3" name="Oval 272"/>
          <p:cNvSpPr>
            <a:spLocks noChangeAspect="1"/>
          </p:cNvSpPr>
          <p:nvPr/>
        </p:nvSpPr>
        <p:spPr>
          <a:xfrm>
            <a:off x="9832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p:cNvSpPr>
            <a:spLocks noChangeAspect="1"/>
          </p:cNvSpPr>
          <p:nvPr/>
        </p:nvSpPr>
        <p:spPr>
          <a:xfrm>
            <a:off x="14404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p:cNvSpPr>
            <a:spLocks noChangeAspect="1"/>
          </p:cNvSpPr>
          <p:nvPr/>
        </p:nvSpPr>
        <p:spPr>
          <a:xfrm>
            <a:off x="18976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p:cNvSpPr>
            <a:spLocks noChangeAspect="1"/>
          </p:cNvSpPr>
          <p:nvPr/>
        </p:nvSpPr>
        <p:spPr>
          <a:xfrm>
            <a:off x="23548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p:cNvSpPr>
            <a:spLocks noChangeAspect="1"/>
          </p:cNvSpPr>
          <p:nvPr/>
        </p:nvSpPr>
        <p:spPr>
          <a:xfrm>
            <a:off x="28120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p:cNvSpPr>
            <a:spLocks noChangeAspect="1"/>
          </p:cNvSpPr>
          <p:nvPr/>
        </p:nvSpPr>
        <p:spPr>
          <a:xfrm>
            <a:off x="32692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p:cNvSpPr>
            <a:spLocks noChangeAspect="1"/>
          </p:cNvSpPr>
          <p:nvPr/>
        </p:nvSpPr>
        <p:spPr>
          <a:xfrm>
            <a:off x="9832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p:cNvSpPr>
            <a:spLocks noChangeAspect="1"/>
          </p:cNvSpPr>
          <p:nvPr/>
        </p:nvSpPr>
        <p:spPr>
          <a:xfrm>
            <a:off x="14404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a:spLocks noChangeAspect="1"/>
          </p:cNvSpPr>
          <p:nvPr/>
        </p:nvSpPr>
        <p:spPr>
          <a:xfrm>
            <a:off x="18976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p:cNvSpPr>
            <a:spLocks noChangeAspect="1"/>
          </p:cNvSpPr>
          <p:nvPr/>
        </p:nvSpPr>
        <p:spPr>
          <a:xfrm>
            <a:off x="23548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p:cNvSpPr>
            <a:spLocks noChangeAspect="1"/>
          </p:cNvSpPr>
          <p:nvPr/>
        </p:nvSpPr>
        <p:spPr>
          <a:xfrm>
            <a:off x="28120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a:spLocks noChangeAspect="1"/>
          </p:cNvSpPr>
          <p:nvPr/>
        </p:nvSpPr>
        <p:spPr>
          <a:xfrm>
            <a:off x="32692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p:cNvSpPr>
            <a:spLocks noChangeAspect="1"/>
          </p:cNvSpPr>
          <p:nvPr/>
        </p:nvSpPr>
        <p:spPr>
          <a:xfrm>
            <a:off x="9832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p:cNvSpPr>
            <a:spLocks noChangeAspect="1"/>
          </p:cNvSpPr>
          <p:nvPr/>
        </p:nvSpPr>
        <p:spPr>
          <a:xfrm>
            <a:off x="14404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p:cNvSpPr>
            <a:spLocks noChangeAspect="1"/>
          </p:cNvSpPr>
          <p:nvPr/>
        </p:nvSpPr>
        <p:spPr>
          <a:xfrm>
            <a:off x="18976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p:cNvSpPr>
            <a:spLocks noChangeAspect="1"/>
          </p:cNvSpPr>
          <p:nvPr/>
        </p:nvSpPr>
        <p:spPr>
          <a:xfrm>
            <a:off x="23548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a:spLocks noChangeAspect="1"/>
          </p:cNvSpPr>
          <p:nvPr/>
        </p:nvSpPr>
        <p:spPr>
          <a:xfrm>
            <a:off x="28120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a:spLocks noChangeAspect="1"/>
          </p:cNvSpPr>
          <p:nvPr/>
        </p:nvSpPr>
        <p:spPr>
          <a:xfrm>
            <a:off x="32692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p:cNvSpPr>
            <a:spLocks noChangeAspect="1"/>
          </p:cNvSpPr>
          <p:nvPr/>
        </p:nvSpPr>
        <p:spPr>
          <a:xfrm>
            <a:off x="9832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p:cNvSpPr>
            <a:spLocks noChangeAspect="1"/>
          </p:cNvSpPr>
          <p:nvPr/>
        </p:nvSpPr>
        <p:spPr>
          <a:xfrm>
            <a:off x="14404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a:spLocks noChangeAspect="1"/>
          </p:cNvSpPr>
          <p:nvPr/>
        </p:nvSpPr>
        <p:spPr>
          <a:xfrm>
            <a:off x="18976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p:cNvSpPr>
            <a:spLocks noChangeAspect="1"/>
          </p:cNvSpPr>
          <p:nvPr/>
        </p:nvSpPr>
        <p:spPr>
          <a:xfrm>
            <a:off x="23548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a:spLocks noChangeAspect="1"/>
          </p:cNvSpPr>
          <p:nvPr/>
        </p:nvSpPr>
        <p:spPr>
          <a:xfrm>
            <a:off x="28120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a:spLocks noChangeAspect="1"/>
          </p:cNvSpPr>
          <p:nvPr/>
        </p:nvSpPr>
        <p:spPr>
          <a:xfrm>
            <a:off x="32692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a:spLocks noChangeAspect="1"/>
          </p:cNvSpPr>
          <p:nvPr/>
        </p:nvSpPr>
        <p:spPr>
          <a:xfrm>
            <a:off x="9832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p:cNvSpPr>
            <a:spLocks noChangeAspect="1"/>
          </p:cNvSpPr>
          <p:nvPr/>
        </p:nvSpPr>
        <p:spPr>
          <a:xfrm>
            <a:off x="14404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p:cNvSpPr>
            <a:spLocks noChangeAspect="1"/>
          </p:cNvSpPr>
          <p:nvPr/>
        </p:nvSpPr>
        <p:spPr>
          <a:xfrm>
            <a:off x="18976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p:cNvSpPr>
            <a:spLocks noChangeAspect="1"/>
          </p:cNvSpPr>
          <p:nvPr/>
        </p:nvSpPr>
        <p:spPr>
          <a:xfrm>
            <a:off x="23548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Oval 300"/>
          <p:cNvSpPr>
            <a:spLocks noChangeAspect="1"/>
          </p:cNvSpPr>
          <p:nvPr/>
        </p:nvSpPr>
        <p:spPr>
          <a:xfrm>
            <a:off x="28120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Oval 301"/>
          <p:cNvSpPr>
            <a:spLocks noChangeAspect="1"/>
          </p:cNvSpPr>
          <p:nvPr/>
        </p:nvSpPr>
        <p:spPr>
          <a:xfrm>
            <a:off x="32692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p:cNvSpPr>
            <a:spLocks noChangeAspect="1"/>
          </p:cNvSpPr>
          <p:nvPr/>
        </p:nvSpPr>
        <p:spPr>
          <a:xfrm>
            <a:off x="9832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Oval 303"/>
          <p:cNvSpPr>
            <a:spLocks noChangeAspect="1"/>
          </p:cNvSpPr>
          <p:nvPr/>
        </p:nvSpPr>
        <p:spPr>
          <a:xfrm>
            <a:off x="14404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val 304"/>
          <p:cNvSpPr>
            <a:spLocks noChangeAspect="1"/>
          </p:cNvSpPr>
          <p:nvPr/>
        </p:nvSpPr>
        <p:spPr>
          <a:xfrm>
            <a:off x="18976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Oval 305"/>
          <p:cNvSpPr>
            <a:spLocks noChangeAspect="1"/>
          </p:cNvSpPr>
          <p:nvPr/>
        </p:nvSpPr>
        <p:spPr>
          <a:xfrm>
            <a:off x="23548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Oval 306"/>
          <p:cNvSpPr>
            <a:spLocks noChangeAspect="1"/>
          </p:cNvSpPr>
          <p:nvPr/>
        </p:nvSpPr>
        <p:spPr>
          <a:xfrm>
            <a:off x="28120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Oval 307"/>
          <p:cNvSpPr>
            <a:spLocks noChangeAspect="1"/>
          </p:cNvSpPr>
          <p:nvPr/>
        </p:nvSpPr>
        <p:spPr>
          <a:xfrm>
            <a:off x="32692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9" name="Straight Arrow Connector 308"/>
          <p:cNvCxnSpPr/>
          <p:nvPr/>
        </p:nvCxnSpPr>
        <p:spPr>
          <a:xfrm rot="5400000" flipH="1" flipV="1">
            <a:off x="678497" y="3886822"/>
            <a:ext cx="3733800" cy="1143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830897" y="5639422"/>
            <a:ext cx="2667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rot="5400000" flipH="1" flipV="1">
            <a:off x="1602422" y="4610722"/>
            <a:ext cx="2057400" cy="1295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a:endCxn id="297" idx="5"/>
          </p:cNvCxnSpPr>
          <p:nvPr/>
        </p:nvCxnSpPr>
        <p:spPr>
          <a:xfrm rot="16200000" flipV="1">
            <a:off x="643171" y="4994495"/>
            <a:ext cx="1787927" cy="87352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rot="16200000" flipV="1">
            <a:off x="59372" y="4372597"/>
            <a:ext cx="3581400" cy="228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152400" y="5715000"/>
            <a:ext cx="1595309" cy="400110"/>
          </a:xfrm>
          <a:prstGeom prst="rect">
            <a:avLst/>
          </a:prstGeom>
          <a:noFill/>
        </p:spPr>
        <p:txBody>
          <a:bodyPr wrap="none" rtlCol="0">
            <a:spAutoFit/>
          </a:bodyPr>
          <a:lstStyle/>
          <a:p>
            <a:r>
              <a:rPr lang="en-US" sz="2000" dirty="0" smtClean="0"/>
              <a:t>Image plane</a:t>
            </a:r>
            <a:endParaRPr lang="en-US" sz="2000" dirty="0"/>
          </a:p>
        </p:txBody>
      </p:sp>
      <p:cxnSp>
        <p:nvCxnSpPr>
          <p:cNvPr id="315" name="Straight Connector 314"/>
          <p:cNvCxnSpPr/>
          <p:nvPr/>
        </p:nvCxnSpPr>
        <p:spPr>
          <a:xfrm flipH="1">
            <a:off x="1715017" y="5639422"/>
            <a:ext cx="411955" cy="0"/>
          </a:xfrm>
          <a:prstGeom prst="line">
            <a:avLst/>
          </a:prstGeom>
          <a:ln w="50800">
            <a:solidFill>
              <a:srgbClr val="FFCC66"/>
            </a:solidFill>
          </a:ln>
        </p:spPr>
        <p:style>
          <a:lnRef idx="1">
            <a:schemeClr val="accent1"/>
          </a:lnRef>
          <a:fillRef idx="0">
            <a:schemeClr val="accent1"/>
          </a:fillRef>
          <a:effectRef idx="0">
            <a:schemeClr val="accent1"/>
          </a:effectRef>
          <a:fontRef idx="minor">
            <a:schemeClr val="tx1"/>
          </a:fontRef>
        </p:style>
      </p:cxnSp>
      <p:graphicFrame>
        <p:nvGraphicFramePr>
          <p:cNvPr id="474164" name="Object 52"/>
          <p:cNvGraphicFramePr>
            <a:graphicFrameLocks noChangeAspect="1"/>
          </p:cNvGraphicFramePr>
          <p:nvPr/>
        </p:nvGraphicFramePr>
        <p:xfrm>
          <a:off x="4360557" y="3314701"/>
          <a:ext cx="919162" cy="334963"/>
        </p:xfrm>
        <a:graphic>
          <a:graphicData uri="http://schemas.openxmlformats.org/presentationml/2006/ole">
            <p:oleObj spid="_x0000_s474164" name="Equation" r:id="rId43" imgW="660240" imgH="228600" progId="Equation.3">
              <p:embed/>
            </p:oleObj>
          </a:graphicData>
        </a:graphic>
      </p:graphicFrame>
      <p:grpSp>
        <p:nvGrpSpPr>
          <p:cNvPr id="318" name="Group 317"/>
          <p:cNvGrpSpPr/>
          <p:nvPr/>
        </p:nvGrpSpPr>
        <p:grpSpPr>
          <a:xfrm>
            <a:off x="4518513" y="5448301"/>
            <a:ext cx="603250" cy="374650"/>
            <a:chOff x="5222875" y="5753100"/>
            <a:chExt cx="603250" cy="374650"/>
          </a:xfrm>
        </p:grpSpPr>
        <p:graphicFrame>
          <p:nvGraphicFramePr>
            <p:cNvPr id="24" name="Object 23"/>
            <p:cNvGraphicFramePr>
              <a:graphicFrameLocks noChangeAspect="1"/>
            </p:cNvGraphicFramePr>
            <p:nvPr>
              <p:extLst>
                <p:ext uri="{D42A27DB-BD31-4B8C-83A1-F6EECF244321}">
                  <p14:modId xmlns:p14="http://schemas.microsoft.com/office/powerpoint/2010/main" xmlns="" val="3115532576"/>
                </p:ext>
              </p:extLst>
            </p:nvPr>
          </p:nvGraphicFramePr>
          <p:xfrm>
            <a:off x="5562600" y="5791200"/>
            <a:ext cx="263525" cy="336550"/>
          </p:xfrm>
          <a:graphic>
            <a:graphicData uri="http://schemas.openxmlformats.org/presentationml/2006/ole">
              <p:oleObj spid="_x0000_s474156" name="Equation" r:id="rId44" imgW="190440" imgH="228600" progId="Equation.3">
                <p:embed/>
              </p:oleObj>
            </a:graphicData>
          </a:graphic>
        </p:graphicFrame>
        <p:graphicFrame>
          <p:nvGraphicFramePr>
            <p:cNvPr id="474165" name="Object 53"/>
            <p:cNvGraphicFramePr>
              <a:graphicFrameLocks noChangeAspect="1"/>
            </p:cNvGraphicFramePr>
            <p:nvPr/>
          </p:nvGraphicFramePr>
          <p:xfrm>
            <a:off x="5222875" y="5753100"/>
            <a:ext cx="263525" cy="374650"/>
          </p:xfrm>
          <a:graphic>
            <a:graphicData uri="http://schemas.openxmlformats.org/presentationml/2006/ole">
              <p:oleObj spid="_x0000_s474165" name="Equation" r:id="rId45" imgW="190440" imgH="253800" progId="Equation.3">
                <p:embed/>
              </p:oleObj>
            </a:graphicData>
          </a:graphic>
        </p:graphicFrame>
      </p:grpSp>
      <p:pic>
        <p:nvPicPr>
          <p:cNvPr id="319" name="Picture 318" descr="eyeball.jpg"/>
          <p:cNvPicPr>
            <a:picLocks noChangeAspect="1"/>
          </p:cNvPicPr>
          <p:nvPr/>
        </p:nvPicPr>
        <p:blipFill>
          <a:blip r:embed="rId46" cstate="print"/>
          <a:stretch>
            <a:fillRect/>
          </a:stretch>
        </p:blipFill>
        <p:spPr>
          <a:xfrm rot="18500932" flipH="1" flipV="1">
            <a:off x="1837889" y="6362264"/>
            <a:ext cx="274320" cy="274320"/>
          </a:xfrm>
          <a:prstGeom prst="rect">
            <a:avLst/>
          </a:prstGeom>
        </p:spPr>
      </p:pic>
    </p:spTree>
    <p:extLst>
      <p:ext uri="{BB962C8B-B14F-4D97-AF65-F5344CB8AC3E}">
        <p14:creationId xmlns:p14="http://schemas.microsoft.com/office/powerpoint/2010/main" xmlns="" val="3426574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NIST_talk">
  <a:themeElements>
    <a:clrScheme name="NIST_tal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NIST_tal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IST_tal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IST_tal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IST_tal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IST_tal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IST_tal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IST_tal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IST_tal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Settings\gforney\Application Data\Microsoft\Templates\NIST_talk.pot</Template>
  <TotalTime>0</TotalTime>
  <Words>5973</Words>
  <Application>Microsoft Office PowerPoint</Application>
  <PresentationFormat>On-screen Show (4:3)</PresentationFormat>
  <Paragraphs>408</Paragraphs>
  <Slides>7</Slides>
  <Notes>7</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7</vt:i4>
      </vt:variant>
    </vt:vector>
  </HeadingPairs>
  <TitlesOfParts>
    <vt:vector size="10" baseType="lpstr">
      <vt:lpstr>NIST_talk</vt:lpstr>
      <vt:lpstr>Equation</vt:lpstr>
      <vt:lpstr>Microsoft Equation 3.0</vt:lpstr>
      <vt:lpstr>Light/Smoke interactions</vt:lpstr>
      <vt:lpstr>Slide 2</vt:lpstr>
      <vt:lpstr>3D Smoke</vt:lpstr>
      <vt:lpstr>3D Smoke Correcting a </vt:lpstr>
      <vt:lpstr>3D Smoke</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2011-08-14T17:39:10Z</dcterms:created>
  <dcterms:modified xsi:type="dcterms:W3CDTF">2011-08-19T20:35:37Z</dcterms:modified>
</cp:coreProperties>
</file>