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402"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 Id="rId1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5.wmf"/><Relationship Id="rId10" Type="http://schemas.openxmlformats.org/officeDocument/2006/relationships/image" Target="../media/image38.wmf"/><Relationship Id="rId4" Type="http://schemas.openxmlformats.org/officeDocument/2006/relationships/image" Target="../media/image4.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wmf"/><Relationship Id="rId7" Type="http://schemas.openxmlformats.org/officeDocument/2006/relationships/image" Target="../media/image4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42.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xmlns=""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xmlns=""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42" Type="http://schemas.openxmlformats.org/officeDocument/2006/relationships/oleObject" Target="../embeddings/oleObject194.bin"/><Relationship Id="rId47" Type="http://schemas.openxmlformats.org/officeDocument/2006/relationships/oleObject" Target="../embeddings/oleObject199.bin"/><Relationship Id="rId50" Type="http://schemas.openxmlformats.org/officeDocument/2006/relationships/oleObject" Target="../embeddings/oleObject202.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46" Type="http://schemas.openxmlformats.org/officeDocument/2006/relationships/oleObject" Target="../embeddings/oleObject198.bin"/><Relationship Id="rId2" Type="http://schemas.openxmlformats.org/officeDocument/2006/relationships/slideLayout" Target="../slideLayouts/slideLayout1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41" Type="http://schemas.openxmlformats.org/officeDocument/2006/relationships/oleObject" Target="../embeddings/oleObject193.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45" Type="http://schemas.openxmlformats.org/officeDocument/2006/relationships/oleObject" Target="../embeddings/oleObject197.bin"/><Relationship Id="rId53" Type="http://schemas.openxmlformats.org/officeDocument/2006/relationships/oleObject" Target="../embeddings/oleObject205.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49" Type="http://schemas.openxmlformats.org/officeDocument/2006/relationships/oleObject" Target="../embeddings/oleObject201.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4" Type="http://schemas.openxmlformats.org/officeDocument/2006/relationships/oleObject" Target="../embeddings/oleObject196.bin"/><Relationship Id="rId52" Type="http://schemas.openxmlformats.org/officeDocument/2006/relationships/oleObject" Target="../embeddings/oleObject204.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 Id="rId43" Type="http://schemas.openxmlformats.org/officeDocument/2006/relationships/oleObject" Target="../embeddings/oleObject195.bin"/><Relationship Id="rId48" Type="http://schemas.openxmlformats.org/officeDocument/2006/relationships/oleObject" Target="../embeddings/oleObject200.bin"/><Relationship Id="rId8" Type="http://schemas.openxmlformats.org/officeDocument/2006/relationships/oleObject" Target="../embeddings/oleObject161.bin"/><Relationship Id="rId51" Type="http://schemas.openxmlformats.org/officeDocument/2006/relationships/oleObject" Target="../embeddings/oleObject20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oleObject" Target="../embeddings/oleObject213.bin"/><Relationship Id="rId18" Type="http://schemas.openxmlformats.org/officeDocument/2006/relationships/oleObject" Target="../embeddings/oleObject218.bin"/><Relationship Id="rId26" Type="http://schemas.openxmlformats.org/officeDocument/2006/relationships/oleObject" Target="../embeddings/oleObject226.bin"/><Relationship Id="rId39" Type="http://schemas.openxmlformats.org/officeDocument/2006/relationships/oleObject" Target="../embeddings/oleObject239.bin"/><Relationship Id="rId3" Type="http://schemas.openxmlformats.org/officeDocument/2006/relationships/notesSlide" Target="../notesSlides/notesSlide6.xml"/><Relationship Id="rId21" Type="http://schemas.openxmlformats.org/officeDocument/2006/relationships/oleObject" Target="../embeddings/oleObject221.bin"/><Relationship Id="rId34" Type="http://schemas.openxmlformats.org/officeDocument/2006/relationships/oleObject" Target="../embeddings/oleObject234.bin"/><Relationship Id="rId7" Type="http://schemas.openxmlformats.org/officeDocument/2006/relationships/oleObject" Target="../embeddings/oleObject208.bin"/><Relationship Id="rId12" Type="http://schemas.openxmlformats.org/officeDocument/2006/relationships/oleObject" Target="../embeddings/oleObject212.bin"/><Relationship Id="rId17" Type="http://schemas.openxmlformats.org/officeDocument/2006/relationships/oleObject" Target="../embeddings/oleObject217.bin"/><Relationship Id="rId25" Type="http://schemas.openxmlformats.org/officeDocument/2006/relationships/oleObject" Target="../embeddings/oleObject225.bin"/><Relationship Id="rId33" Type="http://schemas.openxmlformats.org/officeDocument/2006/relationships/oleObject" Target="../embeddings/oleObject233.bin"/><Relationship Id="rId38" Type="http://schemas.openxmlformats.org/officeDocument/2006/relationships/oleObject" Target="../embeddings/oleObject238.bin"/><Relationship Id="rId2" Type="http://schemas.openxmlformats.org/officeDocument/2006/relationships/slideLayout" Target="../slideLayouts/slideLayout2.xml"/><Relationship Id="rId16" Type="http://schemas.openxmlformats.org/officeDocument/2006/relationships/oleObject" Target="../embeddings/oleObject216.bin"/><Relationship Id="rId20" Type="http://schemas.openxmlformats.org/officeDocument/2006/relationships/oleObject" Target="../embeddings/oleObject220.bin"/><Relationship Id="rId29" Type="http://schemas.openxmlformats.org/officeDocument/2006/relationships/oleObject" Target="../embeddings/oleObject229.bin"/><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211.bin"/><Relationship Id="rId24" Type="http://schemas.openxmlformats.org/officeDocument/2006/relationships/oleObject" Target="../embeddings/oleObject224.bin"/><Relationship Id="rId32" Type="http://schemas.openxmlformats.org/officeDocument/2006/relationships/oleObject" Target="../embeddings/oleObject232.bin"/><Relationship Id="rId37" Type="http://schemas.openxmlformats.org/officeDocument/2006/relationships/oleObject" Target="../embeddings/oleObject237.bin"/><Relationship Id="rId40" Type="http://schemas.openxmlformats.org/officeDocument/2006/relationships/oleObject" Target="../embeddings/oleObject240.bin"/><Relationship Id="rId5" Type="http://schemas.openxmlformats.org/officeDocument/2006/relationships/oleObject" Target="../embeddings/oleObject207.bin"/><Relationship Id="rId15" Type="http://schemas.openxmlformats.org/officeDocument/2006/relationships/oleObject" Target="../embeddings/oleObject215.bin"/><Relationship Id="rId23" Type="http://schemas.openxmlformats.org/officeDocument/2006/relationships/oleObject" Target="../embeddings/oleObject223.bin"/><Relationship Id="rId28" Type="http://schemas.openxmlformats.org/officeDocument/2006/relationships/oleObject" Target="../embeddings/oleObject228.bin"/><Relationship Id="rId36" Type="http://schemas.openxmlformats.org/officeDocument/2006/relationships/oleObject" Target="../embeddings/oleObject236.bin"/><Relationship Id="rId10" Type="http://schemas.openxmlformats.org/officeDocument/2006/relationships/oleObject" Target="../embeddings/oleObject210.bin"/><Relationship Id="rId19" Type="http://schemas.openxmlformats.org/officeDocument/2006/relationships/oleObject" Target="../embeddings/oleObject219.bin"/><Relationship Id="rId31" Type="http://schemas.openxmlformats.org/officeDocument/2006/relationships/oleObject" Target="../embeddings/oleObject231.bin"/><Relationship Id="rId4" Type="http://schemas.openxmlformats.org/officeDocument/2006/relationships/oleObject" Target="../embeddings/oleObject206.bin"/><Relationship Id="rId9" Type="http://schemas.openxmlformats.org/officeDocument/2006/relationships/image" Target="../media/image10.jpeg"/><Relationship Id="rId14" Type="http://schemas.openxmlformats.org/officeDocument/2006/relationships/oleObject" Target="../embeddings/oleObject214.bin"/><Relationship Id="rId22" Type="http://schemas.openxmlformats.org/officeDocument/2006/relationships/oleObject" Target="../embeddings/oleObject222.bin"/><Relationship Id="rId27" Type="http://schemas.openxmlformats.org/officeDocument/2006/relationships/oleObject" Target="../embeddings/oleObject227.bin"/><Relationship Id="rId30" Type="http://schemas.openxmlformats.org/officeDocument/2006/relationships/oleObject" Target="../embeddings/oleObject230.bin"/><Relationship Id="rId35" Type="http://schemas.openxmlformats.org/officeDocument/2006/relationships/oleObject" Target="../embeddings/oleObject23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4.bin"/><Relationship Id="rId13" Type="http://schemas.openxmlformats.org/officeDocument/2006/relationships/oleObject" Target="../embeddings/oleObject248.bin"/><Relationship Id="rId18" Type="http://schemas.openxmlformats.org/officeDocument/2006/relationships/oleObject" Target="../embeddings/oleObject253.bin"/><Relationship Id="rId26" Type="http://schemas.openxmlformats.org/officeDocument/2006/relationships/oleObject" Target="../embeddings/oleObject261.bin"/><Relationship Id="rId39" Type="http://schemas.openxmlformats.org/officeDocument/2006/relationships/oleObject" Target="../embeddings/oleObject274.bin"/><Relationship Id="rId3" Type="http://schemas.openxmlformats.org/officeDocument/2006/relationships/notesSlide" Target="../notesSlides/notesSlide7.xml"/><Relationship Id="rId21" Type="http://schemas.openxmlformats.org/officeDocument/2006/relationships/oleObject" Target="../embeddings/oleObject256.bin"/><Relationship Id="rId34" Type="http://schemas.openxmlformats.org/officeDocument/2006/relationships/oleObject" Target="../embeddings/oleObject269.bin"/><Relationship Id="rId7" Type="http://schemas.openxmlformats.org/officeDocument/2006/relationships/oleObject" Target="../embeddings/oleObject243.bin"/><Relationship Id="rId12" Type="http://schemas.openxmlformats.org/officeDocument/2006/relationships/oleObject" Target="../embeddings/oleObject247.bin"/><Relationship Id="rId17" Type="http://schemas.openxmlformats.org/officeDocument/2006/relationships/oleObject" Target="../embeddings/oleObject252.bin"/><Relationship Id="rId25" Type="http://schemas.openxmlformats.org/officeDocument/2006/relationships/oleObject" Target="../embeddings/oleObject260.bin"/><Relationship Id="rId33" Type="http://schemas.openxmlformats.org/officeDocument/2006/relationships/oleObject" Target="../embeddings/oleObject268.bin"/><Relationship Id="rId38" Type="http://schemas.openxmlformats.org/officeDocument/2006/relationships/oleObject" Target="../embeddings/oleObject273.bin"/><Relationship Id="rId2" Type="http://schemas.openxmlformats.org/officeDocument/2006/relationships/slideLayout" Target="../slideLayouts/slideLayout2.xml"/><Relationship Id="rId16" Type="http://schemas.openxmlformats.org/officeDocument/2006/relationships/oleObject" Target="../embeddings/oleObject251.bin"/><Relationship Id="rId20" Type="http://schemas.openxmlformats.org/officeDocument/2006/relationships/oleObject" Target="../embeddings/oleObject255.bin"/><Relationship Id="rId29" Type="http://schemas.openxmlformats.org/officeDocument/2006/relationships/oleObject" Target="../embeddings/oleObject264.bin"/><Relationship Id="rId41" Type="http://schemas.openxmlformats.org/officeDocument/2006/relationships/image" Target="../media/image33.jpe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46.bin"/><Relationship Id="rId24" Type="http://schemas.openxmlformats.org/officeDocument/2006/relationships/oleObject" Target="../embeddings/oleObject259.bin"/><Relationship Id="rId32" Type="http://schemas.openxmlformats.org/officeDocument/2006/relationships/oleObject" Target="../embeddings/oleObject267.bin"/><Relationship Id="rId37" Type="http://schemas.openxmlformats.org/officeDocument/2006/relationships/oleObject" Target="../embeddings/oleObject272.bin"/><Relationship Id="rId40" Type="http://schemas.openxmlformats.org/officeDocument/2006/relationships/oleObject" Target="../embeddings/oleObject275.bin"/><Relationship Id="rId5" Type="http://schemas.openxmlformats.org/officeDocument/2006/relationships/oleObject" Target="../embeddings/oleObject242.bin"/><Relationship Id="rId15" Type="http://schemas.openxmlformats.org/officeDocument/2006/relationships/oleObject" Target="../embeddings/oleObject250.bin"/><Relationship Id="rId23" Type="http://schemas.openxmlformats.org/officeDocument/2006/relationships/oleObject" Target="../embeddings/oleObject258.bin"/><Relationship Id="rId28" Type="http://schemas.openxmlformats.org/officeDocument/2006/relationships/oleObject" Target="../embeddings/oleObject263.bin"/><Relationship Id="rId36" Type="http://schemas.openxmlformats.org/officeDocument/2006/relationships/oleObject" Target="../embeddings/oleObject271.bin"/><Relationship Id="rId10" Type="http://schemas.openxmlformats.org/officeDocument/2006/relationships/oleObject" Target="../embeddings/oleObject245.bin"/><Relationship Id="rId19" Type="http://schemas.openxmlformats.org/officeDocument/2006/relationships/oleObject" Target="../embeddings/oleObject254.bin"/><Relationship Id="rId31" Type="http://schemas.openxmlformats.org/officeDocument/2006/relationships/oleObject" Target="../embeddings/oleObject266.bin"/><Relationship Id="rId4" Type="http://schemas.openxmlformats.org/officeDocument/2006/relationships/oleObject" Target="../embeddings/oleObject241.bin"/><Relationship Id="rId9" Type="http://schemas.openxmlformats.org/officeDocument/2006/relationships/image" Target="../media/image10.jpeg"/><Relationship Id="rId14" Type="http://schemas.openxmlformats.org/officeDocument/2006/relationships/oleObject" Target="../embeddings/oleObject249.bin"/><Relationship Id="rId22" Type="http://schemas.openxmlformats.org/officeDocument/2006/relationships/oleObject" Target="../embeddings/oleObject257.bin"/><Relationship Id="rId27" Type="http://schemas.openxmlformats.org/officeDocument/2006/relationships/oleObject" Target="../embeddings/oleObject262.bin"/><Relationship Id="rId30" Type="http://schemas.openxmlformats.org/officeDocument/2006/relationships/oleObject" Target="../embeddings/oleObject265.bin"/><Relationship Id="rId35" Type="http://schemas.openxmlformats.org/officeDocument/2006/relationships/oleObject" Target="../embeddings/oleObject270.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283.bin"/><Relationship Id="rId18" Type="http://schemas.openxmlformats.org/officeDocument/2006/relationships/oleObject" Target="../embeddings/oleObject288.bin"/><Relationship Id="rId26" Type="http://schemas.openxmlformats.org/officeDocument/2006/relationships/oleObject" Target="../embeddings/oleObject296.bin"/><Relationship Id="rId39" Type="http://schemas.openxmlformats.org/officeDocument/2006/relationships/oleObject" Target="../embeddings/oleObject309.bin"/><Relationship Id="rId3" Type="http://schemas.openxmlformats.org/officeDocument/2006/relationships/notesSlide" Target="../notesSlides/notesSlide8.xml"/><Relationship Id="rId21" Type="http://schemas.openxmlformats.org/officeDocument/2006/relationships/oleObject" Target="../embeddings/oleObject291.bin"/><Relationship Id="rId34" Type="http://schemas.openxmlformats.org/officeDocument/2006/relationships/oleObject" Target="../embeddings/oleObject304.bin"/><Relationship Id="rId42" Type="http://schemas.openxmlformats.org/officeDocument/2006/relationships/oleObject" Target="../embeddings/oleObject311.bin"/><Relationship Id="rId47" Type="http://schemas.openxmlformats.org/officeDocument/2006/relationships/oleObject" Target="../embeddings/oleObject315.bin"/><Relationship Id="rId7" Type="http://schemas.openxmlformats.org/officeDocument/2006/relationships/oleObject" Target="../embeddings/oleObject278.bin"/><Relationship Id="rId12" Type="http://schemas.openxmlformats.org/officeDocument/2006/relationships/oleObject" Target="../embeddings/oleObject282.bin"/><Relationship Id="rId17" Type="http://schemas.openxmlformats.org/officeDocument/2006/relationships/oleObject" Target="../embeddings/oleObject287.bin"/><Relationship Id="rId25" Type="http://schemas.openxmlformats.org/officeDocument/2006/relationships/oleObject" Target="../embeddings/oleObject295.bin"/><Relationship Id="rId33" Type="http://schemas.openxmlformats.org/officeDocument/2006/relationships/oleObject" Target="../embeddings/oleObject303.bin"/><Relationship Id="rId38" Type="http://schemas.openxmlformats.org/officeDocument/2006/relationships/oleObject" Target="../embeddings/oleObject308.bin"/><Relationship Id="rId46"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oleObject" Target="../embeddings/oleObject286.bin"/><Relationship Id="rId20" Type="http://schemas.openxmlformats.org/officeDocument/2006/relationships/oleObject" Target="../embeddings/oleObject290.bin"/><Relationship Id="rId29" Type="http://schemas.openxmlformats.org/officeDocument/2006/relationships/oleObject" Target="../embeddings/oleObject299.bin"/><Relationship Id="rId41" Type="http://schemas.openxmlformats.org/officeDocument/2006/relationships/image" Target="../media/image41.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81.bin"/><Relationship Id="rId24" Type="http://schemas.openxmlformats.org/officeDocument/2006/relationships/oleObject" Target="../embeddings/oleObject294.bin"/><Relationship Id="rId32" Type="http://schemas.openxmlformats.org/officeDocument/2006/relationships/oleObject" Target="../embeddings/oleObject302.bin"/><Relationship Id="rId37" Type="http://schemas.openxmlformats.org/officeDocument/2006/relationships/oleObject" Target="../embeddings/oleObject307.bin"/><Relationship Id="rId40" Type="http://schemas.openxmlformats.org/officeDocument/2006/relationships/oleObject" Target="../embeddings/oleObject310.bin"/><Relationship Id="rId45" Type="http://schemas.openxmlformats.org/officeDocument/2006/relationships/oleObject" Target="../embeddings/oleObject314.bin"/><Relationship Id="rId5" Type="http://schemas.openxmlformats.org/officeDocument/2006/relationships/oleObject" Target="../embeddings/oleObject277.bin"/><Relationship Id="rId15" Type="http://schemas.openxmlformats.org/officeDocument/2006/relationships/oleObject" Target="../embeddings/oleObject285.bin"/><Relationship Id="rId23" Type="http://schemas.openxmlformats.org/officeDocument/2006/relationships/oleObject" Target="../embeddings/oleObject293.bin"/><Relationship Id="rId28" Type="http://schemas.openxmlformats.org/officeDocument/2006/relationships/oleObject" Target="../embeddings/oleObject298.bin"/><Relationship Id="rId36" Type="http://schemas.openxmlformats.org/officeDocument/2006/relationships/oleObject" Target="../embeddings/oleObject306.bin"/><Relationship Id="rId49" Type="http://schemas.openxmlformats.org/officeDocument/2006/relationships/oleObject" Target="../embeddings/oleObject317.bin"/><Relationship Id="rId10" Type="http://schemas.openxmlformats.org/officeDocument/2006/relationships/oleObject" Target="../embeddings/oleObject280.bin"/><Relationship Id="rId19" Type="http://schemas.openxmlformats.org/officeDocument/2006/relationships/oleObject" Target="../embeddings/oleObject289.bin"/><Relationship Id="rId31" Type="http://schemas.openxmlformats.org/officeDocument/2006/relationships/oleObject" Target="../embeddings/oleObject301.bin"/><Relationship Id="rId44" Type="http://schemas.openxmlformats.org/officeDocument/2006/relationships/oleObject" Target="../embeddings/oleObject313.bin"/><Relationship Id="rId4" Type="http://schemas.openxmlformats.org/officeDocument/2006/relationships/oleObject" Target="../embeddings/oleObject276.bin"/><Relationship Id="rId9" Type="http://schemas.openxmlformats.org/officeDocument/2006/relationships/image" Target="../media/image10.jpeg"/><Relationship Id="rId14" Type="http://schemas.openxmlformats.org/officeDocument/2006/relationships/oleObject" Target="../embeddings/oleObject284.bin"/><Relationship Id="rId22" Type="http://schemas.openxmlformats.org/officeDocument/2006/relationships/oleObject" Target="../embeddings/oleObject292.bin"/><Relationship Id="rId27" Type="http://schemas.openxmlformats.org/officeDocument/2006/relationships/oleObject" Target="../embeddings/oleObject297.bin"/><Relationship Id="rId30" Type="http://schemas.openxmlformats.org/officeDocument/2006/relationships/oleObject" Target="../embeddings/oleObject300.bin"/><Relationship Id="rId35" Type="http://schemas.openxmlformats.org/officeDocument/2006/relationships/oleObject" Target="../embeddings/oleObject305.bin"/><Relationship Id="rId43" Type="http://schemas.openxmlformats.org/officeDocument/2006/relationships/oleObject" Target="../embeddings/oleObject312.bin"/><Relationship Id="rId48" Type="http://schemas.openxmlformats.org/officeDocument/2006/relationships/oleObject" Target="../embeddings/oleObject316.bin"/><Relationship Id="rId8" Type="http://schemas.openxmlformats.org/officeDocument/2006/relationships/oleObject" Target="../embeddings/oleObject27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oleObject" Target="../embeddings/oleObject325.bin"/><Relationship Id="rId18" Type="http://schemas.openxmlformats.org/officeDocument/2006/relationships/oleObject" Target="../embeddings/oleObject330.bin"/><Relationship Id="rId26" Type="http://schemas.openxmlformats.org/officeDocument/2006/relationships/oleObject" Target="../embeddings/oleObject338.bin"/><Relationship Id="rId39" Type="http://schemas.openxmlformats.org/officeDocument/2006/relationships/oleObject" Target="../embeddings/oleObject351.bin"/><Relationship Id="rId3" Type="http://schemas.openxmlformats.org/officeDocument/2006/relationships/notesSlide" Target="../notesSlides/notesSlide9.xml"/><Relationship Id="rId21" Type="http://schemas.openxmlformats.org/officeDocument/2006/relationships/oleObject" Target="../embeddings/oleObject333.bin"/><Relationship Id="rId34" Type="http://schemas.openxmlformats.org/officeDocument/2006/relationships/oleObject" Target="../embeddings/oleObject346.bin"/><Relationship Id="rId42" Type="http://schemas.openxmlformats.org/officeDocument/2006/relationships/image" Target="../media/image33.jpeg"/><Relationship Id="rId7" Type="http://schemas.openxmlformats.org/officeDocument/2006/relationships/oleObject" Target="../embeddings/oleObject320.bin"/><Relationship Id="rId12" Type="http://schemas.openxmlformats.org/officeDocument/2006/relationships/oleObject" Target="../embeddings/oleObject324.bin"/><Relationship Id="rId17" Type="http://schemas.openxmlformats.org/officeDocument/2006/relationships/oleObject" Target="../embeddings/oleObject329.bin"/><Relationship Id="rId25" Type="http://schemas.openxmlformats.org/officeDocument/2006/relationships/oleObject" Target="../embeddings/oleObject337.bin"/><Relationship Id="rId33" Type="http://schemas.openxmlformats.org/officeDocument/2006/relationships/oleObject" Target="../embeddings/oleObject345.bin"/><Relationship Id="rId38" Type="http://schemas.openxmlformats.org/officeDocument/2006/relationships/oleObject" Target="../embeddings/oleObject350.bin"/><Relationship Id="rId2" Type="http://schemas.openxmlformats.org/officeDocument/2006/relationships/slideLayout" Target="../slideLayouts/slideLayout2.xml"/><Relationship Id="rId16" Type="http://schemas.openxmlformats.org/officeDocument/2006/relationships/oleObject" Target="../embeddings/oleObject328.bin"/><Relationship Id="rId20" Type="http://schemas.openxmlformats.org/officeDocument/2006/relationships/oleObject" Target="../embeddings/oleObject332.bin"/><Relationship Id="rId29" Type="http://schemas.openxmlformats.org/officeDocument/2006/relationships/oleObject" Target="../embeddings/oleObject341.bin"/><Relationship Id="rId41" Type="http://schemas.openxmlformats.org/officeDocument/2006/relationships/image" Target="../media/image41.png"/><Relationship Id="rId1" Type="http://schemas.openxmlformats.org/officeDocument/2006/relationships/vmlDrawing" Target="../drawings/vmlDrawing9.vml"/><Relationship Id="rId6" Type="http://schemas.openxmlformats.org/officeDocument/2006/relationships/image" Target="../media/image9.jpeg"/><Relationship Id="rId11" Type="http://schemas.openxmlformats.org/officeDocument/2006/relationships/oleObject" Target="../embeddings/oleObject323.bin"/><Relationship Id="rId24" Type="http://schemas.openxmlformats.org/officeDocument/2006/relationships/oleObject" Target="../embeddings/oleObject336.bin"/><Relationship Id="rId32" Type="http://schemas.openxmlformats.org/officeDocument/2006/relationships/oleObject" Target="../embeddings/oleObject344.bin"/><Relationship Id="rId37" Type="http://schemas.openxmlformats.org/officeDocument/2006/relationships/oleObject" Target="../embeddings/oleObject349.bin"/><Relationship Id="rId40" Type="http://schemas.openxmlformats.org/officeDocument/2006/relationships/oleObject" Target="../embeddings/oleObject352.bin"/><Relationship Id="rId45" Type="http://schemas.openxmlformats.org/officeDocument/2006/relationships/oleObject" Target="../embeddings/oleObject355.bin"/><Relationship Id="rId5" Type="http://schemas.openxmlformats.org/officeDocument/2006/relationships/oleObject" Target="../embeddings/oleObject319.bin"/><Relationship Id="rId15" Type="http://schemas.openxmlformats.org/officeDocument/2006/relationships/oleObject" Target="../embeddings/oleObject327.bin"/><Relationship Id="rId23" Type="http://schemas.openxmlformats.org/officeDocument/2006/relationships/oleObject" Target="../embeddings/oleObject335.bin"/><Relationship Id="rId28" Type="http://schemas.openxmlformats.org/officeDocument/2006/relationships/oleObject" Target="../embeddings/oleObject340.bin"/><Relationship Id="rId36" Type="http://schemas.openxmlformats.org/officeDocument/2006/relationships/oleObject" Target="../embeddings/oleObject348.bin"/><Relationship Id="rId10" Type="http://schemas.openxmlformats.org/officeDocument/2006/relationships/oleObject" Target="../embeddings/oleObject322.bin"/><Relationship Id="rId19" Type="http://schemas.openxmlformats.org/officeDocument/2006/relationships/oleObject" Target="../embeddings/oleObject331.bin"/><Relationship Id="rId31" Type="http://schemas.openxmlformats.org/officeDocument/2006/relationships/oleObject" Target="../embeddings/oleObject343.bin"/><Relationship Id="rId44" Type="http://schemas.openxmlformats.org/officeDocument/2006/relationships/oleObject" Target="../embeddings/oleObject354.bin"/><Relationship Id="rId4" Type="http://schemas.openxmlformats.org/officeDocument/2006/relationships/oleObject" Target="../embeddings/oleObject318.bin"/><Relationship Id="rId9" Type="http://schemas.openxmlformats.org/officeDocument/2006/relationships/image" Target="../media/image10.jpeg"/><Relationship Id="rId14" Type="http://schemas.openxmlformats.org/officeDocument/2006/relationships/oleObject" Target="../embeddings/oleObject326.bin"/><Relationship Id="rId22" Type="http://schemas.openxmlformats.org/officeDocument/2006/relationships/oleObject" Target="../embeddings/oleObject334.bin"/><Relationship Id="rId27" Type="http://schemas.openxmlformats.org/officeDocument/2006/relationships/oleObject" Target="../embeddings/oleObject339.bin"/><Relationship Id="rId30" Type="http://schemas.openxmlformats.org/officeDocument/2006/relationships/oleObject" Target="../embeddings/oleObject342.bin"/><Relationship Id="rId35" Type="http://schemas.openxmlformats.org/officeDocument/2006/relationships/oleObject" Target="../embeddings/oleObject347.bin"/><Relationship Id="rId43" Type="http://schemas.openxmlformats.org/officeDocument/2006/relationships/oleObject" Target="../embeddings/oleObject35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518"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519"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520"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52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522"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523"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524"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525"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52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527"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528"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529"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530"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53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532"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533"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534"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535"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53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537"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538"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539"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540"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54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542"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543"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544"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545"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54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547"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548"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549"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550"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55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552"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553"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554"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555" name="Equation" r:id="rId46" imgW="761669" imgH="431613" progId="Equation.3">
              <p:embed/>
            </p:oleObj>
          </a:graphicData>
        </a:graphic>
      </p:graphicFrame>
      <p:sp>
        <p:nvSpPr>
          <p:cNvPr id="155" name="TextBox 154"/>
          <p:cNvSpPr txBox="1"/>
          <p:nvPr/>
        </p:nvSpPr>
        <p:spPr>
          <a:xfrm>
            <a:off x="5638800" y="6167735"/>
            <a:ext cx="2616422" cy="461665"/>
          </a:xfrm>
          <a:prstGeom prst="rect">
            <a:avLst/>
          </a:prstGeom>
          <a:noFill/>
        </p:spPr>
        <p:txBody>
          <a:bodyPr wrap="none" rtlCol="0">
            <a:spAutoFit/>
          </a:bodyPr>
          <a:lstStyle/>
          <a:p>
            <a:r>
              <a:rPr lang="en-US" dirty="0" smtClean="0"/>
              <a:t>Beer-Lambert </a:t>
            </a:r>
            <a:r>
              <a:rPr lang="en-US" dirty="0" smtClean="0"/>
              <a:t>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536"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537"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538"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539"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540"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541"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542"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543"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544"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545"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546"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547"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548"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549"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550"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551"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552"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553"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554"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555"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556"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557"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558"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559"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560"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561"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562"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563"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564"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565"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566"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567"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568"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569"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570"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571"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572"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573"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1246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smtClean="0"/>
              <a:t>(-</a:t>
            </a:r>
            <a:r>
              <a:rPr lang="en-US" dirty="0" err="1" smtClean="0">
                <a:latin typeface="Symbol" pitchFamily="18" charset="2"/>
              </a:rPr>
              <a:t>s</a:t>
            </a:r>
            <a:r>
              <a:rPr lang="en-US" baseline="-25000" dirty="0" err="1" smtClean="0">
                <a:latin typeface="+mj-lt"/>
              </a:rPr>
              <a:t>t</a:t>
            </a:r>
            <a:r>
              <a:rPr lang="en-US" dirty="0" err="1" smtClean="0">
                <a:latin typeface="Symbol" pitchFamily="18" charset="2"/>
              </a:rPr>
              <a:t>Dx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049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049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049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049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050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050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050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050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050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050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050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050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050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050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051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051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051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051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051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051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051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051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051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051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052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052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052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052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052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052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052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052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052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052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053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smtClean="0">
                  <a:solidFill>
                    <a:schemeClr val="tx2"/>
                  </a:solidFill>
                  <a:latin typeface="Times New Roman" pitchFamily="18" charset="0"/>
                </a:rPr>
                <a:t>(-</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p:oleObj spid="_x0000_s475857" name="Equation" r:id="rId5" imgW="152334" imgH="190417" progId="Equation.3">
              <p:embed/>
            </p:oleObj>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858"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859"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860"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861"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862"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863"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864"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865"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866"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867"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868"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869"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870"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871"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872"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873"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874"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875"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876"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877"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878"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879"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880"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881"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882"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883"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884"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885"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886"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887"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888"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889"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890"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891"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892"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893"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894"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895"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896"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897"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898"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899"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900"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901"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902"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504058" name="Equation" r:id="rId4"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504059" name="Equation" r:id="rId5"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504060" name="Equation" r:id="rId7"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504061"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504062" name="Equation" r:id="rId10"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504063" name="Equation" r:id="rId11"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504064" name="Equation" r:id="rId12"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504065" name="Equation" r:id="rId13"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504066"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504067" name="Equation" r:id="rId15"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504068" name="Equation" r:id="rId16"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504069" name="Equation" r:id="rId17"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504070" name="Equation" r:id="rId18"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504071"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504072" name="Equation" r:id="rId20"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504073" name="Equation" r:id="rId21"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504074" name="Equation" r:id="rId22"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504075" name="Equation" r:id="rId23"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504076"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504077" name="Equation" r:id="rId25"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504078" name="Equation" r:id="rId26"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504079" name="Equation" r:id="rId27"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504080" name="Equation" r:id="rId28"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504081"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504082" name="Equation" r:id="rId30"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504083" name="Equation" r:id="rId31"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504084" name="Equation" r:id="rId32"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504085" name="Equation" r:id="rId33"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504086"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504087" name="Equation" r:id="rId35"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504088" name="Equation" r:id="rId36"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504089" name="Equation" r:id="rId37"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504090" name="Equation" r:id="rId38"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504091"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504092" name="Equation" r:id="rId40" imgW="1562100" imgH="228600" progId="Equation.3">
              <p:embed/>
            </p:oleObj>
          </a:graphicData>
        </a:graphic>
      </p:graphicFrame>
      <p:pic>
        <p:nvPicPr>
          <p:cNvPr id="160879"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504093" name="Equation" r:id="rId41"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504094" name="Equation" r:id="rId42"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504095" name="Equation" r:id="rId43" imgW="1562100" imgH="228600" progId="Equation.3">
              <p:embed/>
            </p:oleObj>
          </a:graphicData>
        </a:graphic>
      </p:graphicFrame>
      <p:cxnSp>
        <p:nvCxnSpPr>
          <p:cNvPr id="204" name="Straight Connector 203"/>
          <p:cNvCxnSpPr/>
          <p:nvPr/>
        </p:nvCxnSpPr>
        <p:spPr>
          <a:xfrm>
            <a:off x="2133600" y="5334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066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5334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5334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68562" y="662781"/>
          <a:ext cx="274638" cy="274638"/>
        </p:xfrm>
        <a:graphic>
          <a:graphicData uri="http://schemas.openxmlformats.org/presentationml/2006/ole">
            <p:oleObj spid="_x0000_s504096" name="Equation" r:id="rId44" imgW="215619" imgH="177569" progId="Equation.3">
              <p:embed/>
            </p:oleObj>
          </a:graphicData>
        </a:graphic>
      </p:graphicFrame>
      <p:graphicFrame>
        <p:nvGraphicFramePr>
          <p:cNvPr id="503857" name="Object 49"/>
          <p:cNvGraphicFramePr>
            <a:graphicFrameLocks/>
          </p:cNvGraphicFramePr>
          <p:nvPr/>
        </p:nvGraphicFramePr>
        <p:xfrm>
          <a:off x="5486400" y="662781"/>
          <a:ext cx="274638" cy="274638"/>
        </p:xfrm>
        <a:graphic>
          <a:graphicData uri="http://schemas.openxmlformats.org/presentationml/2006/ole">
            <p:oleObj spid="_x0000_s504097" name="Equation" r:id="rId45" imgW="215619" imgH="177569" progId="Equation.3">
              <p:embed/>
            </p:oleObj>
          </a:graphicData>
        </a:graphic>
      </p:graphicFrame>
      <p:graphicFrame>
        <p:nvGraphicFramePr>
          <p:cNvPr id="503858" name="Object 50"/>
          <p:cNvGraphicFramePr>
            <a:graphicFrameLocks/>
          </p:cNvGraphicFramePr>
          <p:nvPr/>
        </p:nvGraphicFramePr>
        <p:xfrm>
          <a:off x="4819650" y="652463"/>
          <a:ext cx="193675" cy="295275"/>
        </p:xfrm>
        <a:graphic>
          <a:graphicData uri="http://schemas.openxmlformats.org/presentationml/2006/ole">
            <p:oleObj spid="_x0000_s504098" name="Equation" r:id="rId46" imgW="152334" imgH="190417" progId="Equation.3">
              <p:embed/>
            </p:oleObj>
          </a:graphicData>
        </a:graphic>
      </p:graphicFrame>
      <p:graphicFrame>
        <p:nvGraphicFramePr>
          <p:cNvPr id="503859" name="Object 51"/>
          <p:cNvGraphicFramePr>
            <a:graphicFrameLocks noChangeAspect="1"/>
          </p:cNvGraphicFramePr>
          <p:nvPr/>
        </p:nvGraphicFramePr>
        <p:xfrm>
          <a:off x="3309937" y="692150"/>
          <a:ext cx="195263" cy="215900"/>
        </p:xfrm>
        <a:graphic>
          <a:graphicData uri="http://schemas.openxmlformats.org/presentationml/2006/ole">
            <p:oleObj spid="_x0000_s504099" name="Equation" r:id="rId47" imgW="152334" imgH="139639" progId="Equation.3">
              <p:embed/>
            </p:oleObj>
          </a:graphicData>
        </a:graphic>
      </p:graphicFrame>
      <p:sp>
        <p:nvSpPr>
          <p:cNvPr id="215" name="Oval 214"/>
          <p:cNvSpPr/>
          <p:nvPr/>
        </p:nvSpPr>
        <p:spPr>
          <a:xfrm>
            <a:off x="5022850" y="10096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0191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26479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103313"/>
          <a:ext cx="195262" cy="355600"/>
        </p:xfrm>
        <a:graphic>
          <a:graphicData uri="http://schemas.openxmlformats.org/presentationml/2006/ole">
            <p:oleObj spid="_x0000_s504100" name="Equation" r:id="rId48" imgW="152334" imgH="228501" progId="Equation.3">
              <p:embed/>
            </p:oleObj>
          </a:graphicData>
        </a:graphic>
      </p:graphicFrame>
      <p:graphicFrame>
        <p:nvGraphicFramePr>
          <p:cNvPr id="503861" name="Object 53"/>
          <p:cNvGraphicFramePr>
            <a:graphicFrameLocks noChangeAspect="1"/>
          </p:cNvGraphicFramePr>
          <p:nvPr/>
        </p:nvGraphicFramePr>
        <p:xfrm>
          <a:off x="3376613" y="2514600"/>
          <a:ext cx="211137" cy="355600"/>
        </p:xfrm>
        <a:graphic>
          <a:graphicData uri="http://schemas.openxmlformats.org/presentationml/2006/ole">
            <p:oleObj spid="_x0000_s504101" name="Equation" r:id="rId49" imgW="165028" imgH="228501" progId="Equation.3">
              <p:embed/>
            </p:oleObj>
          </a:graphicData>
        </a:graphic>
      </p:graphicFrame>
      <p:graphicFrame>
        <p:nvGraphicFramePr>
          <p:cNvPr id="503862" name="Object 54"/>
          <p:cNvGraphicFramePr>
            <a:graphicFrameLocks noChangeAspect="1"/>
          </p:cNvGraphicFramePr>
          <p:nvPr/>
        </p:nvGraphicFramePr>
        <p:xfrm>
          <a:off x="5181600" y="1057275"/>
          <a:ext cx="228600" cy="376238"/>
        </p:xfrm>
        <a:graphic>
          <a:graphicData uri="http://schemas.openxmlformats.org/presentationml/2006/ole">
            <p:oleObj spid="_x0000_s504102" name="Equation" r:id="rId50" imgW="177646" imgH="241091" progId="Equation.3">
              <p:embed/>
            </p:oleObj>
          </a:graphicData>
        </a:graphic>
      </p:graphicFrame>
      <p:graphicFrame>
        <p:nvGraphicFramePr>
          <p:cNvPr id="503863" name="Object 55"/>
          <p:cNvGraphicFramePr>
            <a:graphicFrameLocks noChangeAspect="1"/>
          </p:cNvGraphicFramePr>
          <p:nvPr/>
        </p:nvGraphicFramePr>
        <p:xfrm>
          <a:off x="4800600" y="1573213"/>
          <a:ext cx="1212850" cy="788987"/>
        </p:xfrm>
        <a:graphic>
          <a:graphicData uri="http://schemas.openxmlformats.org/presentationml/2006/ole">
            <p:oleObj spid="_x0000_s504103" name="Equation" r:id="rId51" imgW="952087" imgH="507780" progId="Equation.3">
              <p:embed/>
            </p:oleObj>
          </a:graphicData>
        </a:graphic>
      </p:graphicFrame>
      <p:graphicFrame>
        <p:nvGraphicFramePr>
          <p:cNvPr id="503864" name="Object 56"/>
          <p:cNvGraphicFramePr>
            <a:graphicFrameLocks/>
          </p:cNvGraphicFramePr>
          <p:nvPr/>
        </p:nvGraphicFramePr>
        <p:xfrm>
          <a:off x="2343150" y="2844800"/>
          <a:ext cx="3619500" cy="406400"/>
        </p:xfrm>
        <a:graphic>
          <a:graphicData uri="http://schemas.openxmlformats.org/presentationml/2006/ole">
            <p:oleObj spid="_x0000_s504104" name="Equation" r:id="rId52" imgW="2412720" imgH="266400" progId="Equation.3">
              <p:embed/>
            </p:oleObj>
          </a:graphicData>
        </a:graphic>
      </p:graphicFrame>
      <p:graphicFrame>
        <p:nvGraphicFramePr>
          <p:cNvPr id="503865" name="Object 57"/>
          <p:cNvGraphicFramePr>
            <a:graphicFrameLocks/>
          </p:cNvGraphicFramePr>
          <p:nvPr/>
        </p:nvGraphicFramePr>
        <p:xfrm>
          <a:off x="2362200" y="3225800"/>
          <a:ext cx="1420812" cy="355600"/>
        </p:xfrm>
        <a:graphic>
          <a:graphicData uri="http://schemas.openxmlformats.org/presentationml/2006/ole">
            <p:oleObj spid="_x0000_s504105" name="Equation" r:id="rId53" imgW="1117600" imgH="228600" progId="Equation.3">
              <p:embed/>
            </p:oleObj>
          </a:graphicData>
        </a:graphic>
      </p:graphicFrame>
      <p:cxnSp>
        <p:nvCxnSpPr>
          <p:cNvPr id="137" name="Straight Arrow Connector 136"/>
          <p:cNvCxnSpPr/>
          <p:nvPr/>
        </p:nvCxnSpPr>
        <p:spPr>
          <a:xfrm>
            <a:off x="2286000" y="609600"/>
            <a:ext cx="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70563" y="609600"/>
            <a:ext cx="30480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8148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8148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8148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8148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8148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8148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8148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8149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8149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8149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8149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8149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8149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8149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8149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8149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8149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8150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8150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8150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8150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8150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8150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8150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8150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8150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8150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8151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8151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8151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8151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8151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8151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8151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8151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9489"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9490"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9491"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9492"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9493"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9494"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9495"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9496"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9497"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9498"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9499"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9500"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9501"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9502"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9503"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9504"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9505"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9506"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9507"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9508"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9509"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9510"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9511"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512"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513"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514"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515"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516"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517"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518"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519"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520"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521"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522"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523"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smtClean="0">
                <a:solidFill>
                  <a:schemeClr val="tx2"/>
                </a:solidFill>
                <a:latin typeface="Times New Roman" pitchFamily="18" charset="0"/>
              </a:rPr>
              <a:t>(-</a:t>
            </a:r>
            <a:r>
              <a:rPr lang="en-US" sz="1800" dirty="0" err="1" smtClean="0">
                <a:latin typeface="Symbol" pitchFamily="18" charset="2"/>
              </a:rPr>
              <a:t>s</a:t>
            </a:r>
            <a:r>
              <a:rPr lang="en-US" sz="1800" baseline="-25000" dirty="0" err="1" smtClean="0"/>
              <a:t>t</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80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80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80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808"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80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81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81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81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813"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81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81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81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81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818"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81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82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82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82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823"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82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82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82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82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828"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829"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830"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831"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832"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833"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834"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835"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836"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837"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838"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839"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xmlns="" val="737187848"/>
              </p:ext>
            </p:extLst>
          </p:nvPr>
        </p:nvGraphicFramePr>
        <p:xfrm>
          <a:off x="4686300" y="1790700"/>
          <a:ext cx="723900" cy="330200"/>
        </p:xfrm>
        <a:graphic>
          <a:graphicData uri="http://schemas.openxmlformats.org/presentationml/2006/ole">
            <p:oleObj spid="_x0000_s474840" name="Equation" r:id="rId42" imgW="520700" imgH="228600" progId="Equation.3">
              <p:embed/>
            </p:oleObj>
          </a:graphicData>
        </a:graphic>
      </p:graphicFrame>
      <p:sp>
        <p:nvSpPr>
          <p:cNvPr id="15" name="TextBox 14"/>
          <p:cNvSpPr txBox="1"/>
          <p:nvPr/>
        </p:nvSpPr>
        <p:spPr>
          <a:xfrm>
            <a:off x="3810000" y="20544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313180" cy="338554"/>
          </a:xfrm>
          <a:prstGeom prst="rect">
            <a:avLst/>
          </a:prstGeom>
          <a:noFill/>
        </p:spPr>
        <p:txBody>
          <a:bodyPr wrap="none" rtlCol="0">
            <a:spAutoFit/>
          </a:bodyPr>
          <a:lstStyle/>
          <a:p>
            <a:r>
              <a:rPr lang="en-US" sz="1600" dirty="0" smtClean="0"/>
              <a:t>Image plane</a:t>
            </a:r>
            <a:endParaRPr lang="en-US" sz="1600" dirty="0"/>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2019300"/>
          <a:ext cx="703263" cy="330200"/>
        </p:xfrm>
        <a:graphic>
          <a:graphicData uri="http://schemas.openxmlformats.org/presentationml/2006/ole">
            <p:oleObj spid="_x0000_s474841" name="Equation" r:id="rId43" imgW="508000" imgH="228600" progId="Equation.3">
              <p:embed/>
            </p:oleObj>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p14="http://schemas.microsoft.com/office/powerpoint/2010/main" xmlns="" val="3115532576"/>
                </p:ext>
              </p:extLst>
            </p:nvPr>
          </p:nvGraphicFramePr>
          <p:xfrm>
            <a:off x="5554175" y="5791199"/>
            <a:ext cx="255587" cy="330200"/>
          </p:xfrm>
          <a:graphic>
            <a:graphicData uri="http://schemas.openxmlformats.org/presentationml/2006/ole">
              <p:oleObj spid="_x0000_s474842"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p:oleObj spid="_x0000_s474843" name="Equation" r:id="rId45" imgW="190417" imgH="25389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5066864"/>
            <a:ext cx="274320" cy="274320"/>
          </a:xfrm>
          <a:prstGeom prst="rect">
            <a:avLst/>
          </a:prstGeom>
        </p:spPr>
      </p:pic>
      <p:sp>
        <p:nvSpPr>
          <p:cNvPr id="187" name="TextBox 186"/>
          <p:cNvSpPr txBox="1"/>
          <p:nvPr/>
        </p:nvSpPr>
        <p:spPr>
          <a:xfrm>
            <a:off x="5553075" y="1809750"/>
            <a:ext cx="3200400" cy="523220"/>
          </a:xfrm>
          <a:prstGeom prst="rect">
            <a:avLst/>
          </a:prstGeom>
          <a:noFill/>
        </p:spPr>
        <p:txBody>
          <a:bodyPr wrap="square" rtlCol="0">
            <a:spAutoFit/>
          </a:bodyPr>
          <a:lstStyle/>
          <a:p>
            <a:r>
              <a:rPr lang="en-US" sz="1400" dirty="0" smtClean="0"/>
              <a:t>For each cell, map temperature to color and soot density to opacity</a:t>
            </a:r>
            <a:endParaRPr lang="en-US" sz="1400" dirty="0"/>
          </a:p>
        </p:txBody>
      </p:sp>
      <p:sp>
        <p:nvSpPr>
          <p:cNvPr id="189" name="TextBox 188"/>
          <p:cNvSpPr txBox="1"/>
          <p:nvPr/>
        </p:nvSpPr>
        <p:spPr>
          <a:xfrm>
            <a:off x="5553075" y="2438400"/>
            <a:ext cx="3200400" cy="523220"/>
          </a:xfrm>
          <a:prstGeom prst="rect">
            <a:avLst/>
          </a:prstGeom>
          <a:noFill/>
        </p:spPr>
        <p:txBody>
          <a:bodyPr wrap="square" rtlCol="0">
            <a:spAutoFit/>
          </a:bodyPr>
          <a:lstStyle/>
          <a:p>
            <a:r>
              <a:rPr lang="en-US" sz="1400" dirty="0" smtClean="0"/>
              <a:t>Iteratively mix cell colors and opacities to form one color and opacity using:</a:t>
            </a:r>
            <a:endParaRPr lang="en-US" sz="1400" dirty="0"/>
          </a:p>
        </p:txBody>
      </p:sp>
      <p:graphicFrame>
        <p:nvGraphicFramePr>
          <p:cNvPr id="474634" name="Object 522"/>
          <p:cNvGraphicFramePr>
            <a:graphicFrameLocks noChangeAspect="1"/>
          </p:cNvGraphicFramePr>
          <p:nvPr>
            <p:extLst>
              <p:ext uri="{D42A27DB-BD31-4B8C-83A1-F6EECF244321}">
                <p14:modId xmlns:p14="http://schemas.microsoft.com/office/powerpoint/2010/main" xmlns="" val="625757717"/>
              </p:ext>
            </p:extLst>
          </p:nvPr>
        </p:nvGraphicFramePr>
        <p:xfrm flipV="1">
          <a:off x="5611178" y="4152589"/>
          <a:ext cx="1846263" cy="419411"/>
        </p:xfrm>
        <a:graphic>
          <a:graphicData uri="http://schemas.openxmlformats.org/presentationml/2006/ole">
            <p:oleObj spid="_x0000_s474844" name="Equation" r:id="rId47" imgW="1333440" imgH="228600" progId="Equation.3">
              <p:embed/>
            </p:oleObj>
          </a:graphicData>
        </a:graphic>
      </p:graphicFrame>
      <p:graphicFrame>
        <p:nvGraphicFramePr>
          <p:cNvPr id="474635" name="Object 523"/>
          <p:cNvGraphicFramePr>
            <a:graphicFrameLocks noChangeAspect="1"/>
          </p:cNvGraphicFramePr>
          <p:nvPr/>
        </p:nvGraphicFramePr>
        <p:xfrm>
          <a:off x="5611812" y="3810000"/>
          <a:ext cx="1762125" cy="398915"/>
        </p:xfrm>
        <a:graphic>
          <a:graphicData uri="http://schemas.openxmlformats.org/presentationml/2006/ole">
            <p:oleObj spid="_x0000_s474845" name="Equation" r:id="rId48" imgW="1345616" imgH="253890" progId="Equation.3">
              <p:embed/>
            </p:oleObj>
          </a:graphicData>
        </a:graphic>
      </p:graphicFrame>
      <p:sp>
        <p:nvSpPr>
          <p:cNvPr id="191" name="TextBox 190"/>
          <p:cNvSpPr txBox="1"/>
          <p:nvPr/>
        </p:nvSpPr>
        <p:spPr>
          <a:xfrm>
            <a:off x="3526341" y="3810000"/>
            <a:ext cx="436338" cy="400110"/>
          </a:xfrm>
          <a:prstGeom prst="rect">
            <a:avLst/>
          </a:prstGeom>
          <a:noFill/>
        </p:spPr>
        <p:txBody>
          <a:bodyPr wrap="none" rtlCol="0">
            <a:spAutoFit/>
          </a:bodyPr>
          <a:lstStyle/>
          <a:p>
            <a:r>
              <a:rPr lang="en-US" sz="2000" i="1" dirty="0" err="1" smtClean="0"/>
              <a:t>x</a:t>
            </a:r>
            <a:r>
              <a:rPr lang="en-US" sz="2000" i="1" baseline="-25000" dirty="0" err="1" smtClean="0"/>
              <a:t>N</a:t>
            </a:r>
            <a:endParaRPr lang="en-US" sz="2000" i="1" baseline="-25000" dirty="0"/>
          </a:p>
        </p:txBody>
      </p:sp>
      <p:sp>
        <p:nvSpPr>
          <p:cNvPr id="192" name="TextBox 191"/>
          <p:cNvSpPr txBox="1"/>
          <p:nvPr/>
        </p:nvSpPr>
        <p:spPr>
          <a:xfrm>
            <a:off x="3526341" y="457200"/>
            <a:ext cx="407484" cy="400110"/>
          </a:xfrm>
          <a:prstGeom prst="rect">
            <a:avLst/>
          </a:prstGeom>
          <a:noFill/>
        </p:spPr>
        <p:txBody>
          <a:bodyPr wrap="none" rtlCol="0">
            <a:spAutoFit/>
          </a:bodyPr>
          <a:lstStyle/>
          <a:p>
            <a:r>
              <a:rPr lang="en-US" sz="2000" dirty="0" smtClean="0"/>
              <a:t>x</a:t>
            </a:r>
            <a:r>
              <a:rPr lang="en-US" sz="2000" baseline="-25000" dirty="0" smtClean="0"/>
              <a:t>0</a:t>
            </a:r>
            <a:endParaRPr lang="en-US" sz="2000" baseline="-25000" dirty="0"/>
          </a:p>
        </p:txBody>
      </p:sp>
      <p:sp>
        <p:nvSpPr>
          <p:cNvPr id="195" name="TextBox 194"/>
          <p:cNvSpPr txBox="1"/>
          <p:nvPr/>
        </p:nvSpPr>
        <p:spPr>
          <a:xfrm>
            <a:off x="3526341" y="1524000"/>
            <a:ext cx="351378" cy="400110"/>
          </a:xfrm>
          <a:prstGeom prst="rect">
            <a:avLst/>
          </a:prstGeom>
          <a:noFill/>
        </p:spPr>
        <p:txBody>
          <a:bodyPr wrap="none" rtlCol="0">
            <a:spAutoFit/>
          </a:bodyPr>
          <a:lstStyle/>
          <a:p>
            <a:r>
              <a:rPr lang="en-US" sz="2000" i="1" dirty="0" smtClean="0"/>
              <a:t>x</a:t>
            </a:r>
            <a:r>
              <a:rPr lang="en-US" sz="2000" i="1" baseline="-25000" dirty="0" smtClean="0"/>
              <a:t>i</a:t>
            </a:r>
            <a:endParaRPr lang="en-US" sz="2000" i="1" baseline="-25000" dirty="0"/>
          </a:p>
        </p:txBody>
      </p:sp>
      <p:graphicFrame>
        <p:nvGraphicFramePr>
          <p:cNvPr id="474636" name="Object 524"/>
          <p:cNvGraphicFramePr>
            <a:graphicFrameLocks noChangeAspect="1"/>
          </p:cNvGraphicFramePr>
          <p:nvPr/>
        </p:nvGraphicFramePr>
        <p:xfrm>
          <a:off x="5611812" y="3106737"/>
          <a:ext cx="1046162" cy="398463"/>
        </p:xfrm>
        <a:graphic>
          <a:graphicData uri="http://schemas.openxmlformats.org/presentationml/2006/ole">
            <p:oleObj spid="_x0000_s474846" name="Equation" r:id="rId49" imgW="799753" imgH="253890" progId="Equation.3">
              <p:embed/>
            </p:oleObj>
          </a:graphicData>
        </a:graphic>
      </p:graphicFrame>
      <p:sp>
        <p:nvSpPr>
          <p:cNvPr id="196" name="TextBox 195"/>
          <p:cNvSpPr txBox="1"/>
          <p:nvPr/>
        </p:nvSpPr>
        <p:spPr>
          <a:xfrm>
            <a:off x="5562600" y="35052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
        <p:nvSpPr>
          <p:cNvPr id="197" name="TextBox 196"/>
          <p:cNvSpPr txBox="1"/>
          <p:nvPr/>
        </p:nvSpPr>
        <p:spPr>
          <a:xfrm>
            <a:off x="685800" y="5486400"/>
            <a:ext cx="2286000" cy="584775"/>
          </a:xfrm>
          <a:prstGeom prst="rect">
            <a:avLst/>
          </a:prstGeom>
          <a:noFill/>
        </p:spPr>
        <p:txBody>
          <a:bodyPr wrap="square" rtlCol="0">
            <a:spAutoFit/>
          </a:bodyPr>
          <a:lstStyle/>
          <a:p>
            <a:r>
              <a:rPr lang="en-US" sz="1600" dirty="0" smtClean="0"/>
              <a:t>Cast rays through each image plane pixel</a:t>
            </a:r>
            <a:endParaRPr lang="en-US" sz="1600" dirty="0"/>
          </a:p>
        </p:txBody>
      </p:sp>
      <p:sp>
        <p:nvSpPr>
          <p:cNvPr id="198" name="TextBox 197"/>
          <p:cNvSpPr txBox="1"/>
          <p:nvPr/>
        </p:nvSpPr>
        <p:spPr>
          <a:xfrm>
            <a:off x="3276600" y="5486400"/>
            <a:ext cx="2362200" cy="830997"/>
          </a:xfrm>
          <a:prstGeom prst="rect">
            <a:avLst/>
          </a:prstGeom>
          <a:noFill/>
        </p:spPr>
        <p:txBody>
          <a:bodyPr wrap="square" rtlCol="0">
            <a:spAutoFit/>
          </a:bodyPr>
          <a:lstStyle/>
          <a:p>
            <a:r>
              <a:rPr lang="en-US" sz="1600" dirty="0" smtClean="0"/>
              <a:t>Convert data along each ray to color and opacity</a:t>
            </a:r>
            <a:endParaRPr lang="en-US" sz="1600" dirty="0"/>
          </a:p>
        </p:txBody>
      </p:sp>
      <p:sp>
        <p:nvSpPr>
          <p:cNvPr id="199" name="TextBox 198"/>
          <p:cNvSpPr txBox="1"/>
          <p:nvPr/>
        </p:nvSpPr>
        <p:spPr>
          <a:xfrm>
            <a:off x="5791199" y="5486400"/>
            <a:ext cx="2085975" cy="830997"/>
          </a:xfrm>
          <a:prstGeom prst="rect">
            <a:avLst/>
          </a:prstGeom>
          <a:noFill/>
        </p:spPr>
        <p:txBody>
          <a:bodyPr wrap="square" rtlCol="0">
            <a:spAutoFit/>
          </a:bodyPr>
          <a:lstStyle/>
          <a:p>
            <a:r>
              <a:rPr lang="en-US" sz="1600" dirty="0" smtClean="0"/>
              <a:t>Combine colors and opacities and place on image plane</a:t>
            </a:r>
            <a:endParaRPr lang="en-US" sz="1600" dirty="0"/>
          </a:p>
        </p:txBody>
      </p:sp>
    </p:spTree>
    <p:extLst>
      <p:ext uri="{BB962C8B-B14F-4D97-AF65-F5344CB8AC3E}">
        <p14:creationId xmlns:p14="http://schemas.microsoft.com/office/powerpoint/2010/main" xmlns=""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781"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782"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783"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784"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785"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786"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787"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788"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789"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790"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791"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792"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793"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794"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795"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796"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797"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798"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799"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800"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801"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802"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803"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804"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805"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806"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807"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808"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809"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810"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811"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812"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813"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814"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815"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a14="http://schemas.microsoft.com/office/drawing/2010/main" xmlns=""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89884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5949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85042" cy="369332"/>
          </a:xfrm>
          <a:prstGeom prst="rect">
            <a:avLst/>
          </a:prstGeom>
          <a:noFill/>
        </p:spPr>
        <p:txBody>
          <a:bodyPr wrap="none" rtlCol="0">
            <a:spAutoFit/>
          </a:bodyPr>
          <a:lstStyle/>
          <a:p>
            <a:r>
              <a:rPr lang="en-US" sz="1800" dirty="0"/>
              <a:t>x</a:t>
            </a:r>
            <a:r>
              <a:rPr lang="en-US" sz="1800" baseline="-25000" dirty="0"/>
              <a:t>0</a:t>
            </a:r>
          </a:p>
        </p:txBody>
      </p:sp>
      <p:sp>
        <p:nvSpPr>
          <p:cNvPr id="219" name="TextBox 218"/>
          <p:cNvSpPr txBox="1"/>
          <p:nvPr/>
        </p:nvSpPr>
        <p:spPr>
          <a:xfrm>
            <a:off x="2066274"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299929" y="4654034"/>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221" name="TextBox 220"/>
          <p:cNvSpPr txBox="1"/>
          <p:nvPr/>
        </p:nvSpPr>
        <p:spPr>
          <a:xfrm>
            <a:off x="2014244" y="4654034"/>
            <a:ext cx="881356"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02306" y="4838700"/>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354491" y="5440680"/>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225" name="TextBox 224"/>
          <p:cNvSpPr txBox="1"/>
          <p:nvPr/>
        </p:nvSpPr>
        <p:spPr>
          <a:xfrm>
            <a:off x="5339062" y="4654034"/>
            <a:ext cx="985538" cy="369332"/>
          </a:xfrm>
          <a:prstGeom prst="rect">
            <a:avLst/>
          </a:prstGeom>
          <a:noFill/>
        </p:spPr>
        <p:txBody>
          <a:bodyPr wrap="square" rtlCol="0">
            <a:spAutoFit/>
          </a:bodyPr>
          <a:lstStyle/>
          <a:p>
            <a:r>
              <a:rPr lang="en-US" sz="1800" dirty="0" smtClean="0"/>
              <a:t>C</a:t>
            </a:r>
            <a:r>
              <a:rPr lang="en-US" sz="1800" baseline="-25000" dirty="0" smtClean="0"/>
              <a:t>2</a:t>
            </a:r>
            <a:r>
              <a:rPr lang="en-US" sz="1800" dirty="0" smtClean="0"/>
              <a:t>(</a:t>
            </a:r>
            <a:r>
              <a:rPr lang="en-US" sz="1800" dirty="0" err="1" smtClean="0"/>
              <a:t>x</a:t>
            </a:r>
            <a:r>
              <a:rPr lang="en-US" sz="1800" baseline="-25000" dirty="0" err="1" smtClean="0"/>
              <a:t>N</a:t>
            </a:r>
            <a:r>
              <a:rPr lang="en-US" sz="1800" dirty="0" smtClean="0"/>
              <a:t>)</a:t>
            </a:r>
            <a:endParaRPr lang="en-US" sz="1800" dirty="0"/>
          </a:p>
        </p:txBody>
      </p:sp>
      <p:cxnSp>
        <p:nvCxnSpPr>
          <p:cNvPr id="226" name="Straight Arrow Connector 225"/>
          <p:cNvCxnSpPr/>
          <p:nvPr/>
        </p:nvCxnSpPr>
        <p:spPr>
          <a:xfrm>
            <a:off x="3655546" y="4835783"/>
            <a:ext cx="1683516" cy="58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C</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C(x) – radiance at x</a:t>
            </a:r>
            <a:endParaRPr lang="en-US" sz="18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37106" y="4300389"/>
            <a:ext cx="385042" cy="369332"/>
          </a:xfrm>
          <a:prstGeom prst="rect">
            <a:avLst/>
          </a:prstGeom>
          <a:noFill/>
        </p:spPr>
        <p:txBody>
          <a:bodyPr wrap="none" rtlCol="0">
            <a:spAutoFit/>
          </a:bodyPr>
          <a:lstStyle/>
          <a:p>
            <a:r>
              <a:rPr lang="en-US" sz="1800" dirty="0"/>
              <a:t>x</a:t>
            </a:r>
            <a:r>
              <a:rPr lang="en-US" sz="1800" baseline="-25000" dirty="0"/>
              <a:t>0</a:t>
            </a:r>
          </a:p>
        </p:txBody>
      </p:sp>
      <p:sp>
        <p:nvSpPr>
          <p:cNvPr id="161" name="TextBox 160"/>
          <p:cNvSpPr txBox="1"/>
          <p:nvPr/>
        </p:nvSpPr>
        <p:spPr>
          <a:xfrm>
            <a:off x="4525422" y="4324588"/>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162" name="Rectangle 161"/>
          <p:cNvSpPr/>
          <p:nvPr/>
        </p:nvSpPr>
        <p:spPr>
          <a:xfrm>
            <a:off x="442186" y="3352800"/>
            <a:ext cx="436338" cy="369332"/>
          </a:xfrm>
          <a:prstGeom prst="rect">
            <a:avLst/>
          </a:prstGeom>
        </p:spPr>
        <p:txBody>
          <a:bodyPr wrap="none">
            <a:spAutoFit/>
          </a:bodyPr>
          <a:lstStyle/>
          <a:p>
            <a:r>
              <a:rPr lang="en-US" sz="1800" dirty="0" smtClean="0"/>
              <a:t>C</a:t>
            </a:r>
            <a:r>
              <a:rPr lang="en-US" sz="1800" baseline="-25000" dirty="0" smtClean="0"/>
              <a:t>0</a:t>
            </a:r>
            <a:endParaRPr lang="en-US" sz="1800" baseline="-25000" dirty="0"/>
          </a:p>
        </p:txBody>
      </p:sp>
      <p:sp>
        <p:nvSpPr>
          <p:cNvPr id="163" name="TextBox 162"/>
          <p:cNvSpPr txBox="1"/>
          <p:nvPr/>
        </p:nvSpPr>
        <p:spPr>
          <a:xfrm>
            <a:off x="4373562" y="3352800"/>
            <a:ext cx="731290" cy="369332"/>
          </a:xfrm>
          <a:prstGeom prst="rect">
            <a:avLst/>
          </a:prstGeom>
          <a:noFill/>
        </p:spPr>
        <p:txBody>
          <a:bodyPr wrap="none" rtlCol="0">
            <a:spAutoFit/>
          </a:bodyPr>
          <a:lstStyle/>
          <a:p>
            <a:r>
              <a:rPr lang="en-US" sz="1800" dirty="0" smtClean="0"/>
              <a:t>C(</a:t>
            </a:r>
            <a:r>
              <a:rPr lang="en-US" sz="1800" smtClean="0"/>
              <a:t>x</a:t>
            </a:r>
            <a:r>
              <a:rPr lang="en-US" sz="1800" baseline="-25000" smtClean="0"/>
              <a:t>N</a:t>
            </a:r>
            <a:r>
              <a:rPr lang="en-US" sz="1800" smtClean="0"/>
              <a:t>)</a:t>
            </a:r>
            <a:endParaRPr lang="en-US" sz="1800" dirty="0"/>
          </a:p>
        </p:txBody>
      </p:sp>
      <p:cxnSp>
        <p:nvCxnSpPr>
          <p:cNvPr id="164" name="Straight Arrow Connector 163"/>
          <p:cNvCxnSpPr/>
          <p:nvPr/>
        </p:nvCxnSpPr>
        <p:spPr>
          <a:xfrm>
            <a:off x="944563" y="3537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10731" y="3722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816" name="Equation" r:id="rId43" imgW="121920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817" name="Equation" r:id="rId44" imgW="114151" imgH="215619" progId="Equation.3">
              <p:embed/>
            </p:oleObj>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p:oleObj spid="_x0000_s476818" name="Equation" r:id="rId45" imgW="1981200" imgH="495300" progId="Equation.3">
              <p:embed/>
            </p:oleObj>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1" name="TextBox 180"/>
          <p:cNvSpPr txBox="1"/>
          <p:nvPr/>
        </p:nvSpPr>
        <p:spPr>
          <a:xfrm>
            <a:off x="2865120" y="4654034"/>
            <a:ext cx="979167" cy="369332"/>
          </a:xfrm>
          <a:prstGeom prst="rect">
            <a:avLst/>
          </a:prstGeom>
          <a:noFill/>
        </p:spPr>
        <p:txBody>
          <a:bodyPr wrap="square" rtlCol="0">
            <a:spAutoFit/>
          </a:bodyPr>
          <a:lstStyle/>
          <a:p>
            <a:r>
              <a:rPr lang="en-US" sz="1800" dirty="0" smtClean="0"/>
              <a:t>C</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spTree>
    <p:extLst>
      <p:ext uri="{BB962C8B-B14F-4D97-AF65-F5344CB8AC3E}">
        <p14:creationId xmlns:p14="http://schemas.microsoft.com/office/powerpoint/2010/main" xmlns=""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7756</Words>
  <Application>Microsoft Office PowerPoint</Application>
  <PresentationFormat>On-screen Show (4:3)</PresentationFormat>
  <Paragraphs>544</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NIST_talk</vt:lpstr>
      <vt:lpstr>Equation</vt:lpstr>
      <vt:lpstr>Microsoft Equation 3.0</vt:lpstr>
      <vt:lpstr>Light/Smoke interactions</vt:lpstr>
      <vt:lpstr>Slide 2</vt:lpstr>
      <vt:lpstr>3D Smoke</vt:lpstr>
      <vt:lpstr>3D Smoke Correcting a </vt:lpstr>
      <vt:lpstr>Slide 5</vt:lpstr>
      <vt:lpstr>3D Smoke</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2011-10-28T19:27:45Z</dcterms:modified>
</cp:coreProperties>
</file>