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6A9A-F3E0-4465-99CD-C6DC9F3F32E0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0836-56BB-4EBC-9351-B23C4F18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600200"/>
            <a:ext cx="4724400" cy="238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1" y="1676400"/>
            <a:ext cx="4876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*** ERROR ***</a:t>
            </a:r>
          </a:p>
          <a:p>
            <a:r>
              <a:rPr lang="en-US" sz="3600" dirty="0" smtClean="0"/>
              <a:t>WFDS was not available to run the case required for this image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641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P. Forney</dc:creator>
  <cp:lastModifiedBy>Glenn P. Forney</cp:lastModifiedBy>
  <cp:revision>2</cp:revision>
  <dcterms:created xsi:type="dcterms:W3CDTF">2014-01-10T15:43:13Z</dcterms:created>
  <dcterms:modified xsi:type="dcterms:W3CDTF">2014-01-10T15:54:20Z</dcterms:modified>
</cp:coreProperties>
</file>