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192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5" Type="http://schemas.openxmlformats.org/officeDocument/2006/relationships/image" Target="../media/image32.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 Id="rId1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5.wmf"/><Relationship Id="rId10" Type="http://schemas.openxmlformats.org/officeDocument/2006/relationships/image" Target="../media/image38.wmf"/><Relationship Id="rId4" Type="http://schemas.openxmlformats.org/officeDocument/2006/relationships/image" Target="../media/image4.wmf"/><Relationship Id="rId9"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wmf"/><Relationship Id="rId7" Type="http://schemas.openxmlformats.org/officeDocument/2006/relationships/image" Target="../media/image4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42.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42" Type="http://schemas.openxmlformats.org/officeDocument/2006/relationships/oleObject" Target="../embeddings/oleObject194.bin"/><Relationship Id="rId47" Type="http://schemas.openxmlformats.org/officeDocument/2006/relationships/oleObject" Target="../embeddings/oleObject199.bin"/><Relationship Id="rId50" Type="http://schemas.openxmlformats.org/officeDocument/2006/relationships/oleObject" Target="../embeddings/oleObject202.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46" Type="http://schemas.openxmlformats.org/officeDocument/2006/relationships/oleObject" Target="../embeddings/oleObject198.bin"/><Relationship Id="rId2" Type="http://schemas.openxmlformats.org/officeDocument/2006/relationships/slideLayout" Target="../slideLayouts/slideLayout1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41" Type="http://schemas.openxmlformats.org/officeDocument/2006/relationships/oleObject" Target="../embeddings/oleObject193.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45" Type="http://schemas.openxmlformats.org/officeDocument/2006/relationships/oleObject" Target="../embeddings/oleObject197.bin"/><Relationship Id="rId53" Type="http://schemas.openxmlformats.org/officeDocument/2006/relationships/oleObject" Target="../embeddings/oleObject205.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49" Type="http://schemas.openxmlformats.org/officeDocument/2006/relationships/oleObject" Target="../embeddings/oleObject201.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4" Type="http://schemas.openxmlformats.org/officeDocument/2006/relationships/oleObject" Target="../embeddings/oleObject196.bin"/><Relationship Id="rId52" Type="http://schemas.openxmlformats.org/officeDocument/2006/relationships/oleObject" Target="../embeddings/oleObject204.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 Id="rId43" Type="http://schemas.openxmlformats.org/officeDocument/2006/relationships/oleObject" Target="../embeddings/oleObject195.bin"/><Relationship Id="rId48" Type="http://schemas.openxmlformats.org/officeDocument/2006/relationships/oleObject" Target="../embeddings/oleObject200.bin"/><Relationship Id="rId8" Type="http://schemas.openxmlformats.org/officeDocument/2006/relationships/oleObject" Target="../embeddings/oleObject161.bin"/><Relationship Id="rId51" Type="http://schemas.openxmlformats.org/officeDocument/2006/relationships/oleObject" Target="../embeddings/oleObject20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oleObject" Target="../embeddings/oleObject213.bin"/><Relationship Id="rId18" Type="http://schemas.openxmlformats.org/officeDocument/2006/relationships/oleObject" Target="../embeddings/oleObject218.bin"/><Relationship Id="rId26" Type="http://schemas.openxmlformats.org/officeDocument/2006/relationships/oleObject" Target="../embeddings/oleObject226.bin"/><Relationship Id="rId39" Type="http://schemas.openxmlformats.org/officeDocument/2006/relationships/oleObject" Target="../embeddings/oleObject239.bin"/><Relationship Id="rId3" Type="http://schemas.openxmlformats.org/officeDocument/2006/relationships/notesSlide" Target="../notesSlides/notesSlide6.xml"/><Relationship Id="rId21" Type="http://schemas.openxmlformats.org/officeDocument/2006/relationships/oleObject" Target="../embeddings/oleObject221.bin"/><Relationship Id="rId34" Type="http://schemas.openxmlformats.org/officeDocument/2006/relationships/oleObject" Target="../embeddings/oleObject234.bin"/><Relationship Id="rId7" Type="http://schemas.openxmlformats.org/officeDocument/2006/relationships/oleObject" Target="../embeddings/oleObject208.bin"/><Relationship Id="rId12" Type="http://schemas.openxmlformats.org/officeDocument/2006/relationships/oleObject" Target="../embeddings/oleObject212.bin"/><Relationship Id="rId17" Type="http://schemas.openxmlformats.org/officeDocument/2006/relationships/oleObject" Target="../embeddings/oleObject217.bin"/><Relationship Id="rId25" Type="http://schemas.openxmlformats.org/officeDocument/2006/relationships/oleObject" Target="../embeddings/oleObject225.bin"/><Relationship Id="rId33" Type="http://schemas.openxmlformats.org/officeDocument/2006/relationships/oleObject" Target="../embeddings/oleObject233.bin"/><Relationship Id="rId38" Type="http://schemas.openxmlformats.org/officeDocument/2006/relationships/oleObject" Target="../embeddings/oleObject238.bin"/><Relationship Id="rId2" Type="http://schemas.openxmlformats.org/officeDocument/2006/relationships/slideLayout" Target="../slideLayouts/slideLayout2.xml"/><Relationship Id="rId16" Type="http://schemas.openxmlformats.org/officeDocument/2006/relationships/oleObject" Target="../embeddings/oleObject216.bin"/><Relationship Id="rId20" Type="http://schemas.openxmlformats.org/officeDocument/2006/relationships/oleObject" Target="../embeddings/oleObject220.bin"/><Relationship Id="rId29" Type="http://schemas.openxmlformats.org/officeDocument/2006/relationships/oleObject" Target="../embeddings/oleObject229.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211.bin"/><Relationship Id="rId24" Type="http://schemas.openxmlformats.org/officeDocument/2006/relationships/oleObject" Target="../embeddings/oleObject224.bin"/><Relationship Id="rId32" Type="http://schemas.openxmlformats.org/officeDocument/2006/relationships/oleObject" Target="../embeddings/oleObject232.bin"/><Relationship Id="rId37" Type="http://schemas.openxmlformats.org/officeDocument/2006/relationships/oleObject" Target="../embeddings/oleObject237.bin"/><Relationship Id="rId40" Type="http://schemas.openxmlformats.org/officeDocument/2006/relationships/oleObject" Target="../embeddings/oleObject240.bin"/><Relationship Id="rId5" Type="http://schemas.openxmlformats.org/officeDocument/2006/relationships/oleObject" Target="../embeddings/oleObject207.bin"/><Relationship Id="rId15" Type="http://schemas.openxmlformats.org/officeDocument/2006/relationships/oleObject" Target="../embeddings/oleObject215.bin"/><Relationship Id="rId23" Type="http://schemas.openxmlformats.org/officeDocument/2006/relationships/oleObject" Target="../embeddings/oleObject223.bin"/><Relationship Id="rId28" Type="http://schemas.openxmlformats.org/officeDocument/2006/relationships/oleObject" Target="../embeddings/oleObject228.bin"/><Relationship Id="rId36" Type="http://schemas.openxmlformats.org/officeDocument/2006/relationships/oleObject" Target="../embeddings/oleObject236.bin"/><Relationship Id="rId10" Type="http://schemas.openxmlformats.org/officeDocument/2006/relationships/oleObject" Target="../embeddings/oleObject210.bin"/><Relationship Id="rId19" Type="http://schemas.openxmlformats.org/officeDocument/2006/relationships/oleObject" Target="../embeddings/oleObject219.bin"/><Relationship Id="rId31" Type="http://schemas.openxmlformats.org/officeDocument/2006/relationships/oleObject" Target="../embeddings/oleObject231.bin"/><Relationship Id="rId4" Type="http://schemas.openxmlformats.org/officeDocument/2006/relationships/oleObject" Target="../embeddings/oleObject206.bin"/><Relationship Id="rId9" Type="http://schemas.openxmlformats.org/officeDocument/2006/relationships/image" Target="../media/image10.jpeg"/><Relationship Id="rId14" Type="http://schemas.openxmlformats.org/officeDocument/2006/relationships/oleObject" Target="../embeddings/oleObject214.bin"/><Relationship Id="rId22" Type="http://schemas.openxmlformats.org/officeDocument/2006/relationships/oleObject" Target="../embeddings/oleObject222.bin"/><Relationship Id="rId27" Type="http://schemas.openxmlformats.org/officeDocument/2006/relationships/oleObject" Target="../embeddings/oleObject227.bin"/><Relationship Id="rId30" Type="http://schemas.openxmlformats.org/officeDocument/2006/relationships/oleObject" Target="../embeddings/oleObject230.bin"/><Relationship Id="rId35" Type="http://schemas.openxmlformats.org/officeDocument/2006/relationships/oleObject" Target="../embeddings/oleObject23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4.bin"/><Relationship Id="rId13" Type="http://schemas.openxmlformats.org/officeDocument/2006/relationships/oleObject" Target="../embeddings/oleObject248.bin"/><Relationship Id="rId18" Type="http://schemas.openxmlformats.org/officeDocument/2006/relationships/oleObject" Target="../embeddings/oleObject253.bin"/><Relationship Id="rId26" Type="http://schemas.openxmlformats.org/officeDocument/2006/relationships/oleObject" Target="../embeddings/oleObject261.bin"/><Relationship Id="rId39" Type="http://schemas.openxmlformats.org/officeDocument/2006/relationships/oleObject" Target="../embeddings/oleObject274.bin"/><Relationship Id="rId3" Type="http://schemas.openxmlformats.org/officeDocument/2006/relationships/notesSlide" Target="../notesSlides/notesSlide7.xml"/><Relationship Id="rId21" Type="http://schemas.openxmlformats.org/officeDocument/2006/relationships/oleObject" Target="../embeddings/oleObject256.bin"/><Relationship Id="rId34" Type="http://schemas.openxmlformats.org/officeDocument/2006/relationships/oleObject" Target="../embeddings/oleObject269.bin"/><Relationship Id="rId7" Type="http://schemas.openxmlformats.org/officeDocument/2006/relationships/oleObject" Target="../embeddings/oleObject243.bin"/><Relationship Id="rId12" Type="http://schemas.openxmlformats.org/officeDocument/2006/relationships/oleObject" Target="../embeddings/oleObject247.bin"/><Relationship Id="rId17" Type="http://schemas.openxmlformats.org/officeDocument/2006/relationships/oleObject" Target="../embeddings/oleObject252.bin"/><Relationship Id="rId25" Type="http://schemas.openxmlformats.org/officeDocument/2006/relationships/oleObject" Target="../embeddings/oleObject260.bin"/><Relationship Id="rId33" Type="http://schemas.openxmlformats.org/officeDocument/2006/relationships/oleObject" Target="../embeddings/oleObject268.bin"/><Relationship Id="rId38" Type="http://schemas.openxmlformats.org/officeDocument/2006/relationships/oleObject" Target="../embeddings/oleObject273.bin"/><Relationship Id="rId2" Type="http://schemas.openxmlformats.org/officeDocument/2006/relationships/slideLayout" Target="../slideLayouts/slideLayout2.xml"/><Relationship Id="rId16" Type="http://schemas.openxmlformats.org/officeDocument/2006/relationships/oleObject" Target="../embeddings/oleObject251.bin"/><Relationship Id="rId20" Type="http://schemas.openxmlformats.org/officeDocument/2006/relationships/oleObject" Target="../embeddings/oleObject255.bin"/><Relationship Id="rId29" Type="http://schemas.openxmlformats.org/officeDocument/2006/relationships/oleObject" Target="../embeddings/oleObject264.bin"/><Relationship Id="rId41" Type="http://schemas.openxmlformats.org/officeDocument/2006/relationships/image" Target="../media/image33.jpe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46.bin"/><Relationship Id="rId24" Type="http://schemas.openxmlformats.org/officeDocument/2006/relationships/oleObject" Target="../embeddings/oleObject259.bin"/><Relationship Id="rId32" Type="http://schemas.openxmlformats.org/officeDocument/2006/relationships/oleObject" Target="../embeddings/oleObject267.bin"/><Relationship Id="rId37" Type="http://schemas.openxmlformats.org/officeDocument/2006/relationships/oleObject" Target="../embeddings/oleObject272.bin"/><Relationship Id="rId40" Type="http://schemas.openxmlformats.org/officeDocument/2006/relationships/oleObject" Target="../embeddings/oleObject275.bin"/><Relationship Id="rId5" Type="http://schemas.openxmlformats.org/officeDocument/2006/relationships/oleObject" Target="../embeddings/oleObject242.bin"/><Relationship Id="rId15" Type="http://schemas.openxmlformats.org/officeDocument/2006/relationships/oleObject" Target="../embeddings/oleObject250.bin"/><Relationship Id="rId23" Type="http://schemas.openxmlformats.org/officeDocument/2006/relationships/oleObject" Target="../embeddings/oleObject258.bin"/><Relationship Id="rId28" Type="http://schemas.openxmlformats.org/officeDocument/2006/relationships/oleObject" Target="../embeddings/oleObject263.bin"/><Relationship Id="rId36" Type="http://schemas.openxmlformats.org/officeDocument/2006/relationships/oleObject" Target="../embeddings/oleObject271.bin"/><Relationship Id="rId10" Type="http://schemas.openxmlformats.org/officeDocument/2006/relationships/oleObject" Target="../embeddings/oleObject245.bin"/><Relationship Id="rId19" Type="http://schemas.openxmlformats.org/officeDocument/2006/relationships/oleObject" Target="../embeddings/oleObject254.bin"/><Relationship Id="rId31" Type="http://schemas.openxmlformats.org/officeDocument/2006/relationships/oleObject" Target="../embeddings/oleObject266.bin"/><Relationship Id="rId4" Type="http://schemas.openxmlformats.org/officeDocument/2006/relationships/oleObject" Target="../embeddings/oleObject241.bin"/><Relationship Id="rId9" Type="http://schemas.openxmlformats.org/officeDocument/2006/relationships/image" Target="../media/image10.jpeg"/><Relationship Id="rId14" Type="http://schemas.openxmlformats.org/officeDocument/2006/relationships/oleObject" Target="../embeddings/oleObject249.bin"/><Relationship Id="rId22" Type="http://schemas.openxmlformats.org/officeDocument/2006/relationships/oleObject" Target="../embeddings/oleObject257.bin"/><Relationship Id="rId27" Type="http://schemas.openxmlformats.org/officeDocument/2006/relationships/oleObject" Target="../embeddings/oleObject262.bin"/><Relationship Id="rId30" Type="http://schemas.openxmlformats.org/officeDocument/2006/relationships/oleObject" Target="../embeddings/oleObject265.bin"/><Relationship Id="rId35" Type="http://schemas.openxmlformats.org/officeDocument/2006/relationships/oleObject" Target="../embeddings/oleObject270.bin"/></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283.bin"/><Relationship Id="rId18" Type="http://schemas.openxmlformats.org/officeDocument/2006/relationships/oleObject" Target="../embeddings/oleObject288.bin"/><Relationship Id="rId26" Type="http://schemas.openxmlformats.org/officeDocument/2006/relationships/oleObject" Target="../embeddings/oleObject296.bin"/><Relationship Id="rId39" Type="http://schemas.openxmlformats.org/officeDocument/2006/relationships/oleObject" Target="../embeddings/oleObject309.bin"/><Relationship Id="rId3" Type="http://schemas.openxmlformats.org/officeDocument/2006/relationships/notesSlide" Target="../notesSlides/notesSlide8.xml"/><Relationship Id="rId21" Type="http://schemas.openxmlformats.org/officeDocument/2006/relationships/oleObject" Target="../embeddings/oleObject291.bin"/><Relationship Id="rId34" Type="http://schemas.openxmlformats.org/officeDocument/2006/relationships/oleObject" Target="../embeddings/oleObject304.bin"/><Relationship Id="rId42" Type="http://schemas.openxmlformats.org/officeDocument/2006/relationships/oleObject" Target="../embeddings/oleObject311.bin"/><Relationship Id="rId47" Type="http://schemas.openxmlformats.org/officeDocument/2006/relationships/oleObject" Target="../embeddings/oleObject315.bin"/><Relationship Id="rId7" Type="http://schemas.openxmlformats.org/officeDocument/2006/relationships/oleObject" Target="../embeddings/oleObject278.bin"/><Relationship Id="rId12" Type="http://schemas.openxmlformats.org/officeDocument/2006/relationships/oleObject" Target="../embeddings/oleObject282.bin"/><Relationship Id="rId17" Type="http://schemas.openxmlformats.org/officeDocument/2006/relationships/oleObject" Target="../embeddings/oleObject287.bin"/><Relationship Id="rId25" Type="http://schemas.openxmlformats.org/officeDocument/2006/relationships/oleObject" Target="../embeddings/oleObject295.bin"/><Relationship Id="rId33" Type="http://schemas.openxmlformats.org/officeDocument/2006/relationships/oleObject" Target="../embeddings/oleObject303.bin"/><Relationship Id="rId38" Type="http://schemas.openxmlformats.org/officeDocument/2006/relationships/oleObject" Target="../embeddings/oleObject308.bin"/><Relationship Id="rId46"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oleObject" Target="../embeddings/oleObject286.bin"/><Relationship Id="rId20" Type="http://schemas.openxmlformats.org/officeDocument/2006/relationships/oleObject" Target="../embeddings/oleObject290.bin"/><Relationship Id="rId29" Type="http://schemas.openxmlformats.org/officeDocument/2006/relationships/oleObject" Target="../embeddings/oleObject299.bin"/><Relationship Id="rId41" Type="http://schemas.openxmlformats.org/officeDocument/2006/relationships/image" Target="../media/image41.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81.bin"/><Relationship Id="rId24" Type="http://schemas.openxmlformats.org/officeDocument/2006/relationships/oleObject" Target="../embeddings/oleObject294.bin"/><Relationship Id="rId32" Type="http://schemas.openxmlformats.org/officeDocument/2006/relationships/oleObject" Target="../embeddings/oleObject302.bin"/><Relationship Id="rId37" Type="http://schemas.openxmlformats.org/officeDocument/2006/relationships/oleObject" Target="../embeddings/oleObject307.bin"/><Relationship Id="rId40" Type="http://schemas.openxmlformats.org/officeDocument/2006/relationships/oleObject" Target="../embeddings/oleObject310.bin"/><Relationship Id="rId45" Type="http://schemas.openxmlformats.org/officeDocument/2006/relationships/oleObject" Target="../embeddings/oleObject314.bin"/><Relationship Id="rId5" Type="http://schemas.openxmlformats.org/officeDocument/2006/relationships/oleObject" Target="../embeddings/oleObject277.bin"/><Relationship Id="rId15" Type="http://schemas.openxmlformats.org/officeDocument/2006/relationships/oleObject" Target="../embeddings/oleObject285.bin"/><Relationship Id="rId23" Type="http://schemas.openxmlformats.org/officeDocument/2006/relationships/oleObject" Target="../embeddings/oleObject293.bin"/><Relationship Id="rId28" Type="http://schemas.openxmlformats.org/officeDocument/2006/relationships/oleObject" Target="../embeddings/oleObject298.bin"/><Relationship Id="rId36" Type="http://schemas.openxmlformats.org/officeDocument/2006/relationships/oleObject" Target="../embeddings/oleObject306.bin"/><Relationship Id="rId49" Type="http://schemas.openxmlformats.org/officeDocument/2006/relationships/oleObject" Target="../embeddings/oleObject317.bin"/><Relationship Id="rId10" Type="http://schemas.openxmlformats.org/officeDocument/2006/relationships/oleObject" Target="../embeddings/oleObject280.bin"/><Relationship Id="rId19" Type="http://schemas.openxmlformats.org/officeDocument/2006/relationships/oleObject" Target="../embeddings/oleObject289.bin"/><Relationship Id="rId31" Type="http://schemas.openxmlformats.org/officeDocument/2006/relationships/oleObject" Target="../embeddings/oleObject301.bin"/><Relationship Id="rId44" Type="http://schemas.openxmlformats.org/officeDocument/2006/relationships/oleObject" Target="../embeddings/oleObject313.bin"/><Relationship Id="rId4" Type="http://schemas.openxmlformats.org/officeDocument/2006/relationships/oleObject" Target="../embeddings/oleObject276.bin"/><Relationship Id="rId9" Type="http://schemas.openxmlformats.org/officeDocument/2006/relationships/image" Target="../media/image10.jpeg"/><Relationship Id="rId14" Type="http://schemas.openxmlformats.org/officeDocument/2006/relationships/oleObject" Target="../embeddings/oleObject284.bin"/><Relationship Id="rId22" Type="http://schemas.openxmlformats.org/officeDocument/2006/relationships/oleObject" Target="../embeddings/oleObject292.bin"/><Relationship Id="rId27" Type="http://schemas.openxmlformats.org/officeDocument/2006/relationships/oleObject" Target="../embeddings/oleObject297.bin"/><Relationship Id="rId30" Type="http://schemas.openxmlformats.org/officeDocument/2006/relationships/oleObject" Target="../embeddings/oleObject300.bin"/><Relationship Id="rId35" Type="http://schemas.openxmlformats.org/officeDocument/2006/relationships/oleObject" Target="../embeddings/oleObject305.bin"/><Relationship Id="rId43" Type="http://schemas.openxmlformats.org/officeDocument/2006/relationships/oleObject" Target="../embeddings/oleObject312.bin"/><Relationship Id="rId48" Type="http://schemas.openxmlformats.org/officeDocument/2006/relationships/oleObject" Target="../embeddings/oleObject316.bin"/><Relationship Id="rId8" Type="http://schemas.openxmlformats.org/officeDocument/2006/relationships/oleObject" Target="../embeddings/oleObject27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21.bin"/><Relationship Id="rId13" Type="http://schemas.openxmlformats.org/officeDocument/2006/relationships/oleObject" Target="../embeddings/oleObject325.bin"/><Relationship Id="rId18" Type="http://schemas.openxmlformats.org/officeDocument/2006/relationships/oleObject" Target="../embeddings/oleObject330.bin"/><Relationship Id="rId26" Type="http://schemas.openxmlformats.org/officeDocument/2006/relationships/oleObject" Target="../embeddings/oleObject338.bin"/><Relationship Id="rId39" Type="http://schemas.openxmlformats.org/officeDocument/2006/relationships/oleObject" Target="../embeddings/oleObject351.bin"/><Relationship Id="rId3" Type="http://schemas.openxmlformats.org/officeDocument/2006/relationships/notesSlide" Target="../notesSlides/notesSlide9.xml"/><Relationship Id="rId21" Type="http://schemas.openxmlformats.org/officeDocument/2006/relationships/oleObject" Target="../embeddings/oleObject333.bin"/><Relationship Id="rId34" Type="http://schemas.openxmlformats.org/officeDocument/2006/relationships/oleObject" Target="../embeddings/oleObject346.bin"/><Relationship Id="rId42" Type="http://schemas.openxmlformats.org/officeDocument/2006/relationships/image" Target="../media/image33.jpeg"/><Relationship Id="rId7" Type="http://schemas.openxmlformats.org/officeDocument/2006/relationships/oleObject" Target="../embeddings/oleObject320.bin"/><Relationship Id="rId12" Type="http://schemas.openxmlformats.org/officeDocument/2006/relationships/oleObject" Target="../embeddings/oleObject324.bin"/><Relationship Id="rId17" Type="http://schemas.openxmlformats.org/officeDocument/2006/relationships/oleObject" Target="../embeddings/oleObject329.bin"/><Relationship Id="rId25" Type="http://schemas.openxmlformats.org/officeDocument/2006/relationships/oleObject" Target="../embeddings/oleObject337.bin"/><Relationship Id="rId33" Type="http://schemas.openxmlformats.org/officeDocument/2006/relationships/oleObject" Target="../embeddings/oleObject345.bin"/><Relationship Id="rId38" Type="http://schemas.openxmlformats.org/officeDocument/2006/relationships/oleObject" Target="../embeddings/oleObject350.bin"/><Relationship Id="rId2" Type="http://schemas.openxmlformats.org/officeDocument/2006/relationships/slideLayout" Target="../slideLayouts/slideLayout2.xml"/><Relationship Id="rId16" Type="http://schemas.openxmlformats.org/officeDocument/2006/relationships/oleObject" Target="../embeddings/oleObject328.bin"/><Relationship Id="rId20" Type="http://schemas.openxmlformats.org/officeDocument/2006/relationships/oleObject" Target="../embeddings/oleObject332.bin"/><Relationship Id="rId29" Type="http://schemas.openxmlformats.org/officeDocument/2006/relationships/oleObject" Target="../embeddings/oleObject341.bin"/><Relationship Id="rId41" Type="http://schemas.openxmlformats.org/officeDocument/2006/relationships/image" Target="../media/image41.png"/><Relationship Id="rId1" Type="http://schemas.openxmlformats.org/officeDocument/2006/relationships/vmlDrawing" Target="../drawings/vmlDrawing9.vml"/><Relationship Id="rId6" Type="http://schemas.openxmlformats.org/officeDocument/2006/relationships/image" Target="../media/image9.jpeg"/><Relationship Id="rId11" Type="http://schemas.openxmlformats.org/officeDocument/2006/relationships/oleObject" Target="../embeddings/oleObject323.bin"/><Relationship Id="rId24" Type="http://schemas.openxmlformats.org/officeDocument/2006/relationships/oleObject" Target="../embeddings/oleObject336.bin"/><Relationship Id="rId32" Type="http://schemas.openxmlformats.org/officeDocument/2006/relationships/oleObject" Target="../embeddings/oleObject344.bin"/><Relationship Id="rId37" Type="http://schemas.openxmlformats.org/officeDocument/2006/relationships/oleObject" Target="../embeddings/oleObject349.bin"/><Relationship Id="rId40" Type="http://schemas.openxmlformats.org/officeDocument/2006/relationships/oleObject" Target="../embeddings/oleObject352.bin"/><Relationship Id="rId45" Type="http://schemas.openxmlformats.org/officeDocument/2006/relationships/oleObject" Target="../embeddings/oleObject355.bin"/><Relationship Id="rId5" Type="http://schemas.openxmlformats.org/officeDocument/2006/relationships/oleObject" Target="../embeddings/oleObject319.bin"/><Relationship Id="rId15" Type="http://schemas.openxmlformats.org/officeDocument/2006/relationships/oleObject" Target="../embeddings/oleObject327.bin"/><Relationship Id="rId23" Type="http://schemas.openxmlformats.org/officeDocument/2006/relationships/oleObject" Target="../embeddings/oleObject335.bin"/><Relationship Id="rId28" Type="http://schemas.openxmlformats.org/officeDocument/2006/relationships/oleObject" Target="../embeddings/oleObject340.bin"/><Relationship Id="rId36" Type="http://schemas.openxmlformats.org/officeDocument/2006/relationships/oleObject" Target="../embeddings/oleObject348.bin"/><Relationship Id="rId10" Type="http://schemas.openxmlformats.org/officeDocument/2006/relationships/oleObject" Target="../embeddings/oleObject322.bin"/><Relationship Id="rId19" Type="http://schemas.openxmlformats.org/officeDocument/2006/relationships/oleObject" Target="../embeddings/oleObject331.bin"/><Relationship Id="rId31" Type="http://schemas.openxmlformats.org/officeDocument/2006/relationships/oleObject" Target="../embeddings/oleObject343.bin"/><Relationship Id="rId44" Type="http://schemas.openxmlformats.org/officeDocument/2006/relationships/oleObject" Target="../embeddings/oleObject354.bin"/><Relationship Id="rId4" Type="http://schemas.openxmlformats.org/officeDocument/2006/relationships/oleObject" Target="../embeddings/oleObject318.bin"/><Relationship Id="rId9" Type="http://schemas.openxmlformats.org/officeDocument/2006/relationships/image" Target="../media/image10.jpeg"/><Relationship Id="rId14" Type="http://schemas.openxmlformats.org/officeDocument/2006/relationships/oleObject" Target="../embeddings/oleObject326.bin"/><Relationship Id="rId22" Type="http://schemas.openxmlformats.org/officeDocument/2006/relationships/oleObject" Target="../embeddings/oleObject334.bin"/><Relationship Id="rId27" Type="http://schemas.openxmlformats.org/officeDocument/2006/relationships/oleObject" Target="../embeddings/oleObject339.bin"/><Relationship Id="rId30" Type="http://schemas.openxmlformats.org/officeDocument/2006/relationships/oleObject" Target="../embeddings/oleObject342.bin"/><Relationship Id="rId35" Type="http://schemas.openxmlformats.org/officeDocument/2006/relationships/oleObject" Target="../embeddings/oleObject347.bin"/><Relationship Id="rId43" Type="http://schemas.openxmlformats.org/officeDocument/2006/relationships/oleObject" Target="../embeddings/oleObject35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328"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329"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330"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33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332"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333"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334"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335"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33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337"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338"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339"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340"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34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342"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343"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344"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345"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34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347"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348"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349"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350"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35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352"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353"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354"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355"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35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357"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358"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359"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360"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36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362"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363"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364"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365"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346"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347"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348"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349"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350"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351"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352"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353"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354"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355"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356"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357"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358"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359"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360"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361"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362"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363"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364"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365"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366"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367"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368"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369"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370"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371"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372"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373"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374"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375"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376"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377"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378"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379"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380"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381"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382"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383"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032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032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032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0324"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032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032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032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032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0329"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033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033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033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033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0334"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033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033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033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033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0339"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034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034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034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034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0344"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034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034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034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034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0349"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035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035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035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035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0354"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0355"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p:oleObj spid="_x0000_s475627" name="Equation" r:id="rId5" imgW="152334" imgH="190417" progId="Equation.3">
              <p:embed/>
            </p:oleObj>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628"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629"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630"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631"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632"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633"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634"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635"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636"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637"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638"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639"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640"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641"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642"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643"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644"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645"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646"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647"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648"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649"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650"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651"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652"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653"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654"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655"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656"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657"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658"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659"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660"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661"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662"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663"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664"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665"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666"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667"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668"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669"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670"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671"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672"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503814" name="Equation" r:id="rId4"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503815" name="Equation" r:id="rId5"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503816" name="Equation" r:id="rId7"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50381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503818" name="Equation" r:id="rId10"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503819" name="Equation" r:id="rId11"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503820" name="Equation" r:id="rId12"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503821" name="Equation" r:id="rId13"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50382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503823" name="Equation" r:id="rId15"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503824" name="Equation" r:id="rId16"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503825" name="Equation" r:id="rId17"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503826" name="Equation" r:id="rId18"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50382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503828" name="Equation" r:id="rId20"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503829" name="Equation" r:id="rId21"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503830" name="Equation" r:id="rId22"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503831" name="Equation" r:id="rId23"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50383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503833" name="Equation" r:id="rId25"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503834" name="Equation" r:id="rId26"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503835" name="Equation" r:id="rId27"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503836" name="Equation" r:id="rId28"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50383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503838" name="Equation" r:id="rId30"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503839" name="Equation" r:id="rId31"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503840" name="Equation" r:id="rId32"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503841" name="Equation" r:id="rId33"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50384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503843" name="Equation" r:id="rId35"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503844" name="Equation" r:id="rId36"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503845" name="Equation" r:id="rId37"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503846" name="Equation" r:id="rId38"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50384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503848" name="Equation" r:id="rId40" imgW="1562100" imgH="228600" progId="Equation.3">
              <p:embed/>
            </p:oleObj>
          </a:graphicData>
        </a:graphic>
      </p:graphicFrame>
      <p:pic>
        <p:nvPicPr>
          <p:cNvPr id="160879"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503849" name="Equation" r:id="rId41"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503850" name="Equation" r:id="rId42"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503851" name="Equation" r:id="rId43" imgW="1562100" imgH="228600" progId="Equation.3">
              <p:embed/>
            </p:oleObj>
          </a:graphicData>
        </a:graphic>
      </p:graphicFrame>
      <p:cxnSp>
        <p:nvCxnSpPr>
          <p:cNvPr id="204" name="Straight Connector 203"/>
          <p:cNvCxnSpPr/>
          <p:nvPr/>
        </p:nvCxnSpPr>
        <p:spPr>
          <a:xfrm>
            <a:off x="2133600" y="5334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066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5334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5334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68562" y="662781"/>
          <a:ext cx="274638" cy="274638"/>
        </p:xfrm>
        <a:graphic>
          <a:graphicData uri="http://schemas.openxmlformats.org/presentationml/2006/ole">
            <p:oleObj spid="_x0000_s503856" name="Equation" r:id="rId44" imgW="215640" imgH="177480" progId="Equation.3">
              <p:embed/>
            </p:oleObj>
          </a:graphicData>
        </a:graphic>
      </p:graphicFrame>
      <p:graphicFrame>
        <p:nvGraphicFramePr>
          <p:cNvPr id="503857" name="Object 49"/>
          <p:cNvGraphicFramePr>
            <a:graphicFrameLocks/>
          </p:cNvGraphicFramePr>
          <p:nvPr/>
        </p:nvGraphicFramePr>
        <p:xfrm>
          <a:off x="5486400" y="662781"/>
          <a:ext cx="274638" cy="274638"/>
        </p:xfrm>
        <a:graphic>
          <a:graphicData uri="http://schemas.openxmlformats.org/presentationml/2006/ole">
            <p:oleObj spid="_x0000_s503857" name="Equation" r:id="rId45" imgW="215640" imgH="177480" progId="Equation.3">
              <p:embed/>
            </p:oleObj>
          </a:graphicData>
        </a:graphic>
      </p:graphicFrame>
      <p:graphicFrame>
        <p:nvGraphicFramePr>
          <p:cNvPr id="503858" name="Object 50"/>
          <p:cNvGraphicFramePr>
            <a:graphicFrameLocks/>
          </p:cNvGraphicFramePr>
          <p:nvPr/>
        </p:nvGraphicFramePr>
        <p:xfrm>
          <a:off x="4819650" y="652463"/>
          <a:ext cx="193675" cy="295275"/>
        </p:xfrm>
        <a:graphic>
          <a:graphicData uri="http://schemas.openxmlformats.org/presentationml/2006/ole">
            <p:oleObj spid="_x0000_s503858" name="Equation" r:id="rId46" imgW="152280" imgH="190440" progId="Equation.3">
              <p:embed/>
            </p:oleObj>
          </a:graphicData>
        </a:graphic>
      </p:graphicFrame>
      <p:graphicFrame>
        <p:nvGraphicFramePr>
          <p:cNvPr id="503859" name="Object 51"/>
          <p:cNvGraphicFramePr>
            <a:graphicFrameLocks noChangeAspect="1"/>
          </p:cNvGraphicFramePr>
          <p:nvPr/>
        </p:nvGraphicFramePr>
        <p:xfrm>
          <a:off x="3309937" y="692150"/>
          <a:ext cx="195263" cy="215900"/>
        </p:xfrm>
        <a:graphic>
          <a:graphicData uri="http://schemas.openxmlformats.org/presentationml/2006/ole">
            <p:oleObj spid="_x0000_s503859" name="Equation" r:id="rId47" imgW="152280" imgH="139680" progId="Equation.3">
              <p:embed/>
            </p:oleObj>
          </a:graphicData>
        </a:graphic>
      </p:graphicFrame>
      <p:sp>
        <p:nvSpPr>
          <p:cNvPr id="215" name="Oval 214"/>
          <p:cNvSpPr/>
          <p:nvPr/>
        </p:nvSpPr>
        <p:spPr>
          <a:xfrm>
            <a:off x="5022850" y="10096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0191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26479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103313"/>
          <a:ext cx="195262" cy="355600"/>
        </p:xfrm>
        <a:graphic>
          <a:graphicData uri="http://schemas.openxmlformats.org/presentationml/2006/ole">
            <p:oleObj spid="_x0000_s503860" name="Equation" r:id="rId48" imgW="152280" imgH="228600" progId="Equation.3">
              <p:embed/>
            </p:oleObj>
          </a:graphicData>
        </a:graphic>
      </p:graphicFrame>
      <p:graphicFrame>
        <p:nvGraphicFramePr>
          <p:cNvPr id="503861" name="Object 53"/>
          <p:cNvGraphicFramePr>
            <a:graphicFrameLocks noChangeAspect="1"/>
          </p:cNvGraphicFramePr>
          <p:nvPr/>
        </p:nvGraphicFramePr>
        <p:xfrm>
          <a:off x="3376613" y="2514600"/>
          <a:ext cx="211137" cy="355600"/>
        </p:xfrm>
        <a:graphic>
          <a:graphicData uri="http://schemas.openxmlformats.org/presentationml/2006/ole">
            <p:oleObj spid="_x0000_s503861" name="Equation" r:id="rId49" imgW="164880" imgH="228600" progId="Equation.3">
              <p:embed/>
            </p:oleObj>
          </a:graphicData>
        </a:graphic>
      </p:graphicFrame>
      <p:graphicFrame>
        <p:nvGraphicFramePr>
          <p:cNvPr id="503862" name="Object 54"/>
          <p:cNvGraphicFramePr>
            <a:graphicFrameLocks noChangeAspect="1"/>
          </p:cNvGraphicFramePr>
          <p:nvPr/>
        </p:nvGraphicFramePr>
        <p:xfrm>
          <a:off x="5181600" y="1057275"/>
          <a:ext cx="228600" cy="376238"/>
        </p:xfrm>
        <a:graphic>
          <a:graphicData uri="http://schemas.openxmlformats.org/presentationml/2006/ole">
            <p:oleObj spid="_x0000_s503862" name="Equation" r:id="rId50" imgW="177480" imgH="241200" progId="Equation.3">
              <p:embed/>
            </p:oleObj>
          </a:graphicData>
        </a:graphic>
      </p:graphicFrame>
      <p:graphicFrame>
        <p:nvGraphicFramePr>
          <p:cNvPr id="503863" name="Object 55"/>
          <p:cNvGraphicFramePr>
            <a:graphicFrameLocks noChangeAspect="1"/>
          </p:cNvGraphicFramePr>
          <p:nvPr/>
        </p:nvGraphicFramePr>
        <p:xfrm>
          <a:off x="4800600" y="1573213"/>
          <a:ext cx="1212850" cy="788987"/>
        </p:xfrm>
        <a:graphic>
          <a:graphicData uri="http://schemas.openxmlformats.org/presentationml/2006/ole">
            <p:oleObj spid="_x0000_s503863" name="Equation" r:id="rId51" imgW="952200" imgH="507960" progId="Equation.3">
              <p:embed/>
            </p:oleObj>
          </a:graphicData>
        </a:graphic>
      </p:graphicFrame>
      <p:graphicFrame>
        <p:nvGraphicFramePr>
          <p:cNvPr id="503864" name="Object 56"/>
          <p:cNvGraphicFramePr>
            <a:graphicFrameLocks/>
          </p:cNvGraphicFramePr>
          <p:nvPr/>
        </p:nvGraphicFramePr>
        <p:xfrm>
          <a:off x="2362200" y="2844800"/>
          <a:ext cx="3581400" cy="414338"/>
        </p:xfrm>
        <a:graphic>
          <a:graphicData uri="http://schemas.openxmlformats.org/presentationml/2006/ole">
            <p:oleObj spid="_x0000_s503864" name="Equation" r:id="rId52" imgW="2387520" imgH="266400" progId="Equation.3">
              <p:embed/>
            </p:oleObj>
          </a:graphicData>
        </a:graphic>
      </p:graphicFrame>
      <p:graphicFrame>
        <p:nvGraphicFramePr>
          <p:cNvPr id="503865" name="Object 57"/>
          <p:cNvGraphicFramePr>
            <a:graphicFrameLocks/>
          </p:cNvGraphicFramePr>
          <p:nvPr/>
        </p:nvGraphicFramePr>
        <p:xfrm>
          <a:off x="2362200" y="3225800"/>
          <a:ext cx="1420812" cy="355600"/>
        </p:xfrm>
        <a:graphic>
          <a:graphicData uri="http://schemas.openxmlformats.org/presentationml/2006/ole">
            <p:oleObj spid="_x0000_s503865" name="Equation" r:id="rId53" imgW="1117440" imgH="228600" progId="Equation.3">
              <p:embed/>
            </p:oleObj>
          </a:graphicData>
        </a:graphic>
      </p:graphicFrame>
      <p:cxnSp>
        <p:nvCxnSpPr>
          <p:cNvPr id="137" name="Straight Arrow Connector 136"/>
          <p:cNvCxnSpPr/>
          <p:nvPr/>
        </p:nvCxnSpPr>
        <p:spPr>
          <a:xfrm>
            <a:off x="2286000" y="609600"/>
            <a:ext cx="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770563" y="609600"/>
            <a:ext cx="30480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1308"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1309"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1310"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131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1312"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1313"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1314"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1315"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131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1317"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1318"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1319"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1320"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132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1322"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1323"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1324"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1325"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132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1327"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1328"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1329"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1330"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133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1332"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1333"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1334"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1335"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133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1337"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1338"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1339"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1340"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134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1342"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931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931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931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931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931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931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932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932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932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932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932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932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932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932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932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932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933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933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933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933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933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933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933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33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33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33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34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34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34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34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34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34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34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34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348"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59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59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59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598"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59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60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60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60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603"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60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60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60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60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608"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60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61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61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61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613"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61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61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61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61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618"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619"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620"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621"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622"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623"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624"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625"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626"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627"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628"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629"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20927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686300" y="1790700"/>
          <a:ext cx="723900" cy="330200"/>
        </p:xfrm>
        <a:graphic>
          <a:graphicData uri="http://schemas.openxmlformats.org/presentationml/2006/ole">
            <p:oleObj spid="_x0000_s474630" name="Equation" r:id="rId42" imgW="520560" imgH="228600" progId="Equation.3">
              <p:embed/>
            </p:oleObj>
          </a:graphicData>
        </a:graphic>
      </p:graphicFrame>
      <p:sp>
        <p:nvSpPr>
          <p:cNvPr id="15" name="TextBox 14"/>
          <p:cNvSpPr txBox="1"/>
          <p:nvPr/>
        </p:nvSpPr>
        <p:spPr>
          <a:xfrm>
            <a:off x="3810000" y="20544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4038600" y="20544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810000" y="17466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38600" y="17466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5029200" y="24384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3434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23238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23339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25914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43440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33153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36990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30771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4419600"/>
            <a:ext cx="1313180" cy="338554"/>
          </a:xfrm>
          <a:prstGeom prst="rect">
            <a:avLst/>
          </a:prstGeom>
          <a:noFill/>
        </p:spPr>
        <p:txBody>
          <a:bodyPr wrap="none" rtlCol="0">
            <a:spAutoFit/>
          </a:bodyPr>
          <a:lstStyle/>
          <a:p>
            <a:r>
              <a:rPr lang="en-US" sz="1600" dirty="0" smtClean="0"/>
              <a:t>Image plane</a:t>
            </a:r>
            <a:endParaRPr lang="en-US" sz="1600" dirty="0"/>
          </a:p>
        </p:txBody>
      </p:sp>
      <p:cxnSp>
        <p:nvCxnSpPr>
          <p:cNvPr id="315" name="Straight Connector 314"/>
          <p:cNvCxnSpPr/>
          <p:nvPr/>
        </p:nvCxnSpPr>
        <p:spPr>
          <a:xfrm flipH="1">
            <a:off x="1715017" y="43440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689475" y="2019300"/>
          <a:ext cx="703263" cy="330200"/>
        </p:xfrm>
        <a:graphic>
          <a:graphicData uri="http://schemas.openxmlformats.org/presentationml/2006/ole">
            <p:oleObj spid="_x0000_s474631" name="Equation" r:id="rId43" imgW="507960" imgH="228600" progId="Equation.3">
              <p:embed/>
            </p:oleObj>
          </a:graphicData>
        </a:graphic>
      </p:graphicFrame>
      <p:grpSp>
        <p:nvGrpSpPr>
          <p:cNvPr id="318" name="Group 317"/>
          <p:cNvGrpSpPr/>
          <p:nvPr/>
        </p:nvGrpSpPr>
        <p:grpSpPr>
          <a:xfrm>
            <a:off x="4800600" y="41529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54175" y="5791199"/>
            <a:ext cx="255587" cy="330200"/>
          </p:xfrm>
          <a:graphic>
            <a:graphicData uri="http://schemas.openxmlformats.org/presentationml/2006/ole">
              <p:oleObj spid="_x0000_s474632" name="Equation" r:id="rId44" imgW="190440" imgH="228600" progId="Equation.3">
                <p:embed/>
              </p:oleObj>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p:oleObj spid="_x0000_s474633" name="Equation" r:id="rId45" imgW="190440" imgH="25380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5066864"/>
            <a:ext cx="274320" cy="274320"/>
          </a:xfrm>
          <a:prstGeom prst="rect">
            <a:avLst/>
          </a:prstGeom>
        </p:spPr>
      </p:pic>
      <p:sp>
        <p:nvSpPr>
          <p:cNvPr id="187" name="TextBox 186"/>
          <p:cNvSpPr txBox="1"/>
          <p:nvPr/>
        </p:nvSpPr>
        <p:spPr>
          <a:xfrm>
            <a:off x="5553075" y="1809750"/>
            <a:ext cx="3200400" cy="523220"/>
          </a:xfrm>
          <a:prstGeom prst="rect">
            <a:avLst/>
          </a:prstGeom>
          <a:noFill/>
        </p:spPr>
        <p:txBody>
          <a:bodyPr wrap="square" rtlCol="0">
            <a:spAutoFit/>
          </a:bodyPr>
          <a:lstStyle/>
          <a:p>
            <a:r>
              <a:rPr lang="en-US" sz="1400" dirty="0" smtClean="0"/>
              <a:t>For each cell, map temperature to color and soot density to opacity</a:t>
            </a:r>
            <a:endParaRPr lang="en-US" sz="1400" dirty="0"/>
          </a:p>
        </p:txBody>
      </p:sp>
      <p:sp>
        <p:nvSpPr>
          <p:cNvPr id="189" name="TextBox 188"/>
          <p:cNvSpPr txBox="1"/>
          <p:nvPr/>
        </p:nvSpPr>
        <p:spPr>
          <a:xfrm>
            <a:off x="5553075" y="2438400"/>
            <a:ext cx="3200400" cy="523220"/>
          </a:xfrm>
          <a:prstGeom prst="rect">
            <a:avLst/>
          </a:prstGeom>
          <a:noFill/>
        </p:spPr>
        <p:txBody>
          <a:bodyPr wrap="square" rtlCol="0">
            <a:spAutoFit/>
          </a:bodyPr>
          <a:lstStyle/>
          <a:p>
            <a:r>
              <a:rPr lang="en-US" sz="1400" dirty="0" smtClean="0"/>
              <a:t>Iteratively mix cell colors and opacities to form one color and opacity using:</a:t>
            </a:r>
            <a:endParaRPr lang="en-US" sz="1400" dirty="0"/>
          </a:p>
        </p:txBody>
      </p:sp>
      <p:graphicFrame>
        <p:nvGraphicFramePr>
          <p:cNvPr id="474634" name="Object 522"/>
          <p:cNvGraphicFramePr>
            <a:graphicFrameLocks noChangeAspect="1"/>
          </p:cNvGraphicFramePr>
          <p:nvPr/>
        </p:nvGraphicFramePr>
        <p:xfrm flipV="1">
          <a:off x="5611812" y="4191000"/>
          <a:ext cx="1846263" cy="381000"/>
        </p:xfrm>
        <a:graphic>
          <a:graphicData uri="http://schemas.openxmlformats.org/presentationml/2006/ole">
            <p:oleObj spid="_x0000_s474634" name="Equation" r:id="rId47" imgW="1333440" imgH="228600" progId="Equation.3">
              <p:embed/>
            </p:oleObj>
          </a:graphicData>
        </a:graphic>
      </p:graphicFrame>
      <p:graphicFrame>
        <p:nvGraphicFramePr>
          <p:cNvPr id="474635" name="Object 523"/>
          <p:cNvGraphicFramePr>
            <a:graphicFrameLocks noChangeAspect="1"/>
          </p:cNvGraphicFramePr>
          <p:nvPr/>
        </p:nvGraphicFramePr>
        <p:xfrm>
          <a:off x="5611812" y="3810000"/>
          <a:ext cx="1762125" cy="398915"/>
        </p:xfrm>
        <a:graphic>
          <a:graphicData uri="http://schemas.openxmlformats.org/presentationml/2006/ole">
            <p:oleObj spid="_x0000_s474635" name="Equation" r:id="rId48" imgW="1346040" imgH="253800" progId="Equation.3">
              <p:embed/>
            </p:oleObj>
          </a:graphicData>
        </a:graphic>
      </p:graphicFrame>
      <p:sp>
        <p:nvSpPr>
          <p:cNvPr id="191" name="TextBox 190"/>
          <p:cNvSpPr txBox="1"/>
          <p:nvPr/>
        </p:nvSpPr>
        <p:spPr>
          <a:xfrm>
            <a:off x="3526341" y="3810000"/>
            <a:ext cx="370614" cy="400110"/>
          </a:xfrm>
          <a:prstGeom prst="rect">
            <a:avLst/>
          </a:prstGeom>
          <a:noFill/>
        </p:spPr>
        <p:txBody>
          <a:bodyPr wrap="none" rtlCol="0">
            <a:spAutoFit/>
          </a:bodyPr>
          <a:lstStyle/>
          <a:p>
            <a:r>
              <a:rPr lang="en-US" sz="2000" i="1" dirty="0" smtClean="0"/>
              <a:t>N</a:t>
            </a:r>
            <a:endParaRPr lang="en-US" sz="2000" i="1" dirty="0"/>
          </a:p>
        </p:txBody>
      </p:sp>
      <p:sp>
        <p:nvSpPr>
          <p:cNvPr id="192" name="TextBox 191"/>
          <p:cNvSpPr txBox="1"/>
          <p:nvPr/>
        </p:nvSpPr>
        <p:spPr>
          <a:xfrm>
            <a:off x="3526341" y="457200"/>
            <a:ext cx="327334" cy="400110"/>
          </a:xfrm>
          <a:prstGeom prst="rect">
            <a:avLst/>
          </a:prstGeom>
          <a:noFill/>
        </p:spPr>
        <p:txBody>
          <a:bodyPr wrap="none" rtlCol="0">
            <a:spAutoFit/>
          </a:bodyPr>
          <a:lstStyle/>
          <a:p>
            <a:r>
              <a:rPr lang="en-US" sz="2000" dirty="0" smtClean="0"/>
              <a:t>0</a:t>
            </a:r>
            <a:endParaRPr lang="en-US" sz="2000" dirty="0"/>
          </a:p>
        </p:txBody>
      </p:sp>
      <p:sp>
        <p:nvSpPr>
          <p:cNvPr id="195" name="TextBox 194"/>
          <p:cNvSpPr txBox="1"/>
          <p:nvPr/>
        </p:nvSpPr>
        <p:spPr>
          <a:xfrm>
            <a:off x="3526341" y="1524000"/>
            <a:ext cx="242374" cy="400110"/>
          </a:xfrm>
          <a:prstGeom prst="rect">
            <a:avLst/>
          </a:prstGeom>
          <a:noFill/>
        </p:spPr>
        <p:txBody>
          <a:bodyPr wrap="none" rtlCol="0">
            <a:spAutoFit/>
          </a:bodyPr>
          <a:lstStyle/>
          <a:p>
            <a:r>
              <a:rPr lang="en-US" sz="2000" i="1" dirty="0" err="1" smtClean="0"/>
              <a:t>i</a:t>
            </a:r>
            <a:endParaRPr lang="en-US" sz="2000" i="1" dirty="0"/>
          </a:p>
        </p:txBody>
      </p:sp>
      <p:graphicFrame>
        <p:nvGraphicFramePr>
          <p:cNvPr id="474636" name="Object 524"/>
          <p:cNvGraphicFramePr>
            <a:graphicFrameLocks noChangeAspect="1"/>
          </p:cNvGraphicFramePr>
          <p:nvPr/>
        </p:nvGraphicFramePr>
        <p:xfrm>
          <a:off x="5611812" y="3106737"/>
          <a:ext cx="1046162" cy="398463"/>
        </p:xfrm>
        <a:graphic>
          <a:graphicData uri="http://schemas.openxmlformats.org/presentationml/2006/ole">
            <p:oleObj spid="_x0000_s474636" name="Equation" r:id="rId49" imgW="799920" imgH="253800" progId="Equation.3">
              <p:embed/>
            </p:oleObj>
          </a:graphicData>
        </a:graphic>
      </p:graphicFrame>
      <p:sp>
        <p:nvSpPr>
          <p:cNvPr id="196" name="TextBox 195"/>
          <p:cNvSpPr txBox="1"/>
          <p:nvPr/>
        </p:nvSpPr>
        <p:spPr>
          <a:xfrm>
            <a:off x="5562600" y="3505200"/>
            <a:ext cx="3200400" cy="307777"/>
          </a:xfrm>
          <a:prstGeom prst="rect">
            <a:avLst/>
          </a:prstGeom>
          <a:noFill/>
        </p:spPr>
        <p:txBody>
          <a:bodyPr wrap="square" rtlCol="0">
            <a:spAutoFit/>
          </a:bodyPr>
          <a:lstStyle/>
          <a:p>
            <a:r>
              <a:rPr lang="en-US" sz="1400" dirty="0" smtClean="0"/>
              <a:t>For </a:t>
            </a:r>
            <a:r>
              <a:rPr lang="en-US" sz="1400" dirty="0" err="1" smtClean="0"/>
              <a:t>i</a:t>
            </a:r>
            <a:r>
              <a:rPr lang="en-US" sz="1400" dirty="0" smtClean="0"/>
              <a:t>=N-1, …, 0 :</a:t>
            </a:r>
            <a:endParaRPr lang="en-US" sz="1400" dirty="0"/>
          </a:p>
        </p:txBody>
      </p:sp>
      <p:sp>
        <p:nvSpPr>
          <p:cNvPr id="197" name="TextBox 196"/>
          <p:cNvSpPr txBox="1"/>
          <p:nvPr/>
        </p:nvSpPr>
        <p:spPr>
          <a:xfrm>
            <a:off x="1371600" y="5457110"/>
            <a:ext cx="1051891" cy="338554"/>
          </a:xfrm>
          <a:prstGeom prst="rect">
            <a:avLst/>
          </a:prstGeom>
          <a:noFill/>
        </p:spPr>
        <p:txBody>
          <a:bodyPr wrap="none" rtlCol="0">
            <a:spAutoFit/>
          </a:bodyPr>
          <a:lstStyle/>
          <a:p>
            <a:r>
              <a:rPr lang="en-US" sz="1600" dirty="0" smtClean="0"/>
              <a:t>Cast rays</a:t>
            </a:r>
            <a:endParaRPr lang="en-US" sz="1600" dirty="0"/>
          </a:p>
        </p:txBody>
      </p:sp>
      <p:sp>
        <p:nvSpPr>
          <p:cNvPr id="198" name="TextBox 197"/>
          <p:cNvSpPr txBox="1"/>
          <p:nvPr/>
        </p:nvSpPr>
        <p:spPr>
          <a:xfrm>
            <a:off x="3429000" y="5334000"/>
            <a:ext cx="1752600" cy="584775"/>
          </a:xfrm>
          <a:prstGeom prst="rect">
            <a:avLst/>
          </a:prstGeom>
          <a:noFill/>
        </p:spPr>
        <p:txBody>
          <a:bodyPr wrap="square" rtlCol="0">
            <a:spAutoFit/>
          </a:bodyPr>
          <a:lstStyle/>
          <a:p>
            <a:r>
              <a:rPr lang="en-US" sz="1600" dirty="0" smtClean="0"/>
              <a:t>Convert data to color and opacity</a:t>
            </a:r>
            <a:endParaRPr lang="en-US" sz="1600" dirty="0"/>
          </a:p>
        </p:txBody>
      </p:sp>
      <p:sp>
        <p:nvSpPr>
          <p:cNvPr id="199" name="TextBox 198"/>
          <p:cNvSpPr txBox="1"/>
          <p:nvPr/>
        </p:nvSpPr>
        <p:spPr>
          <a:xfrm>
            <a:off x="5791200" y="5334000"/>
            <a:ext cx="1752600" cy="584775"/>
          </a:xfrm>
          <a:prstGeom prst="rect">
            <a:avLst/>
          </a:prstGeom>
          <a:noFill/>
        </p:spPr>
        <p:txBody>
          <a:bodyPr wrap="square" rtlCol="0">
            <a:spAutoFit/>
          </a:bodyPr>
          <a:lstStyle/>
          <a:p>
            <a:r>
              <a:rPr lang="en-US" sz="1600" dirty="0" smtClean="0"/>
              <a:t>Combine colors and opacities</a:t>
            </a:r>
            <a:endParaRPr lang="en-US" sz="1600" dirty="0"/>
          </a:p>
        </p:txBody>
      </p:sp>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59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59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59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594"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59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59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59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59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599"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60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60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60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60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604"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60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60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60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60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609"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61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61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61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61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614"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61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61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61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61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619"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62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62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62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62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624"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625"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89884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5949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66274"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299929" y="4654034"/>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221" name="TextBox 220"/>
          <p:cNvSpPr txBox="1"/>
          <p:nvPr/>
        </p:nvSpPr>
        <p:spPr>
          <a:xfrm>
            <a:off x="2014244" y="4654034"/>
            <a:ext cx="881356"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02306" y="4838700"/>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354491"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5" name="TextBox 224"/>
          <p:cNvSpPr txBox="1"/>
          <p:nvPr/>
        </p:nvSpPr>
        <p:spPr>
          <a:xfrm>
            <a:off x="5339062" y="4654034"/>
            <a:ext cx="756938" cy="369332"/>
          </a:xfrm>
          <a:prstGeom prst="rect">
            <a:avLst/>
          </a:prstGeom>
          <a:noFill/>
        </p:spPr>
        <p:txBody>
          <a:bodyPr wrap="none" rtlCol="0">
            <a:spAutoFit/>
          </a:bodyPr>
          <a:lstStyle/>
          <a:p>
            <a:r>
              <a:rPr lang="en-US" sz="1800" dirty="0" smtClean="0"/>
              <a:t>C</a:t>
            </a:r>
            <a:r>
              <a:rPr lang="en-US" sz="1800" baseline="-25000" dirty="0" smtClean="0"/>
              <a:t>2</a:t>
            </a:r>
            <a:r>
              <a:rPr lang="en-US" sz="1800" dirty="0" smtClean="0"/>
              <a:t>(D)</a:t>
            </a:r>
            <a:endParaRPr lang="en-US" sz="1800" dirty="0"/>
          </a:p>
        </p:txBody>
      </p:sp>
      <p:cxnSp>
        <p:nvCxnSpPr>
          <p:cNvPr id="226" name="Straight Arrow Connector 225"/>
          <p:cNvCxnSpPr/>
          <p:nvPr/>
        </p:nvCxnSpPr>
        <p:spPr>
          <a:xfrm>
            <a:off x="3655546" y="4835783"/>
            <a:ext cx="1683516" cy="58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C</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C(x) – radiance at x</a:t>
            </a:r>
            <a:endParaRPr lang="en-US" sz="18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37106" y="4300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525422" y="4324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442186" y="3352800"/>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163" name="TextBox 162"/>
          <p:cNvSpPr txBox="1"/>
          <p:nvPr/>
        </p:nvSpPr>
        <p:spPr>
          <a:xfrm>
            <a:off x="4373562" y="3352800"/>
            <a:ext cx="671979" cy="369332"/>
          </a:xfrm>
          <a:prstGeom prst="rect">
            <a:avLst/>
          </a:prstGeom>
          <a:noFill/>
        </p:spPr>
        <p:txBody>
          <a:bodyPr wrap="none" rtlCol="0">
            <a:spAutoFit/>
          </a:bodyPr>
          <a:lstStyle/>
          <a:p>
            <a:r>
              <a:rPr lang="en-US" sz="1800" dirty="0" smtClean="0"/>
              <a:t>C(D)</a:t>
            </a:r>
            <a:endParaRPr lang="en-US" sz="1800" dirty="0"/>
          </a:p>
        </p:txBody>
      </p:sp>
      <p:cxnSp>
        <p:nvCxnSpPr>
          <p:cNvPr id="164" name="Straight Arrow Connector 163"/>
          <p:cNvCxnSpPr/>
          <p:nvPr/>
        </p:nvCxnSpPr>
        <p:spPr>
          <a:xfrm>
            <a:off x="944563" y="3537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10731" y="3722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p:oleObj spid="_x0000_s476626" name="Equation" r:id="rId43" imgW="1219200" imgH="228600" progId="Equation.3">
              <p:embed/>
            </p:oleObj>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627" name="Equation" r:id="rId44" imgW="114151" imgH="215619" progId="Equation.3">
              <p:embed/>
            </p:oleObj>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p:oleObj spid="_x0000_s476628" name="Equation" r:id="rId45" imgW="1981200" imgH="495300" progId="Equation.3">
              <p:embed/>
            </p:oleObj>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1" name="TextBox 180"/>
          <p:cNvSpPr txBox="1"/>
          <p:nvPr/>
        </p:nvSpPr>
        <p:spPr>
          <a:xfrm>
            <a:off x="2865120" y="4654034"/>
            <a:ext cx="979167"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spTree>
    <p:extLst>
      <p:ext uri="{BB962C8B-B14F-4D97-AF65-F5344CB8AC3E}">
        <p14:creationId xmlns:p14="http://schemas.microsoft.com/office/powerpoint/2010/main" xmlns=""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7744</Words>
  <Application>Microsoft Office PowerPoint</Application>
  <PresentationFormat>On-screen Show (4:3)</PresentationFormat>
  <Paragraphs>545</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NIST_talk</vt:lpstr>
      <vt:lpstr>Equation</vt:lpstr>
      <vt:lpstr>Light/Smoke interactions</vt:lpstr>
      <vt:lpstr>Slide 2</vt:lpstr>
      <vt:lpstr>3D Smoke</vt:lpstr>
      <vt:lpstr>3D Smoke Correcting a </vt:lpstr>
      <vt:lpstr>Slide 5</vt:lpstr>
      <vt:lpstr>3D Smoke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2011-10-05T13:16:08Z</dcterms:modified>
</cp:coreProperties>
</file>