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222"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wmf"/><Relationship Id="rId7" Type="http://schemas.openxmlformats.org/officeDocument/2006/relationships/image" Target="../media/image3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9.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0.bin"/><Relationship Id="rId18" Type="http://schemas.openxmlformats.org/officeDocument/2006/relationships/oleObject" Target="../embeddings/oleObject205.bin"/><Relationship Id="rId26" Type="http://schemas.openxmlformats.org/officeDocument/2006/relationships/oleObject" Target="../embeddings/oleObject213.bin"/><Relationship Id="rId39" Type="http://schemas.openxmlformats.org/officeDocument/2006/relationships/oleObject" Target="../embeddings/oleObject226.bin"/><Relationship Id="rId3" Type="http://schemas.openxmlformats.org/officeDocument/2006/relationships/notesSlide" Target="../notesSlides/notesSlide6.xml"/><Relationship Id="rId21" Type="http://schemas.openxmlformats.org/officeDocument/2006/relationships/oleObject" Target="../embeddings/oleObject208.bin"/><Relationship Id="rId34" Type="http://schemas.openxmlformats.org/officeDocument/2006/relationships/oleObject" Target="../embeddings/oleObject221.bin"/><Relationship Id="rId7" Type="http://schemas.openxmlformats.org/officeDocument/2006/relationships/oleObject" Target="../embeddings/oleObject195.bin"/><Relationship Id="rId12" Type="http://schemas.openxmlformats.org/officeDocument/2006/relationships/oleObject" Target="../embeddings/oleObject199.bin"/><Relationship Id="rId17" Type="http://schemas.openxmlformats.org/officeDocument/2006/relationships/oleObject" Target="../embeddings/oleObject204.bin"/><Relationship Id="rId25" Type="http://schemas.openxmlformats.org/officeDocument/2006/relationships/oleObject" Target="../embeddings/oleObject212.bin"/><Relationship Id="rId33" Type="http://schemas.openxmlformats.org/officeDocument/2006/relationships/oleObject" Target="../embeddings/oleObject220.bin"/><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03.bin"/><Relationship Id="rId20" Type="http://schemas.openxmlformats.org/officeDocument/2006/relationships/oleObject" Target="../embeddings/oleObject207.bin"/><Relationship Id="rId29" Type="http://schemas.openxmlformats.org/officeDocument/2006/relationships/oleObject" Target="../embeddings/oleObject216.bin"/><Relationship Id="rId41" Type="http://schemas.openxmlformats.org/officeDocument/2006/relationships/image" Target="../media/image23.jpeg"/><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198.bin"/><Relationship Id="rId24" Type="http://schemas.openxmlformats.org/officeDocument/2006/relationships/oleObject" Target="../embeddings/oleObject211.bin"/><Relationship Id="rId32" Type="http://schemas.openxmlformats.org/officeDocument/2006/relationships/oleObject" Target="../embeddings/oleObject219.bin"/><Relationship Id="rId37" Type="http://schemas.openxmlformats.org/officeDocument/2006/relationships/oleObject" Target="../embeddings/oleObject224.bin"/><Relationship Id="rId40" Type="http://schemas.openxmlformats.org/officeDocument/2006/relationships/oleObject" Target="../embeddings/oleObject227.bin"/><Relationship Id="rId5" Type="http://schemas.openxmlformats.org/officeDocument/2006/relationships/oleObject" Target="../embeddings/oleObject194.bin"/><Relationship Id="rId15" Type="http://schemas.openxmlformats.org/officeDocument/2006/relationships/oleObject" Target="../embeddings/oleObject202.bin"/><Relationship Id="rId23" Type="http://schemas.openxmlformats.org/officeDocument/2006/relationships/oleObject" Target="../embeddings/oleObject210.bin"/><Relationship Id="rId28" Type="http://schemas.openxmlformats.org/officeDocument/2006/relationships/oleObject" Target="../embeddings/oleObject215.bin"/><Relationship Id="rId36" Type="http://schemas.openxmlformats.org/officeDocument/2006/relationships/oleObject" Target="../embeddings/oleObject223.bin"/><Relationship Id="rId10" Type="http://schemas.openxmlformats.org/officeDocument/2006/relationships/oleObject" Target="../embeddings/oleObject197.bin"/><Relationship Id="rId19" Type="http://schemas.openxmlformats.org/officeDocument/2006/relationships/oleObject" Target="../embeddings/oleObject206.bin"/><Relationship Id="rId31" Type="http://schemas.openxmlformats.org/officeDocument/2006/relationships/oleObject" Target="../embeddings/oleObject218.bin"/><Relationship Id="rId4" Type="http://schemas.openxmlformats.org/officeDocument/2006/relationships/oleObject" Target="../embeddings/oleObject193.bin"/><Relationship Id="rId9" Type="http://schemas.openxmlformats.org/officeDocument/2006/relationships/image" Target="../media/image10.jpeg"/><Relationship Id="rId14" Type="http://schemas.openxmlformats.org/officeDocument/2006/relationships/oleObject" Target="../embeddings/oleObject201.bin"/><Relationship Id="rId22" Type="http://schemas.openxmlformats.org/officeDocument/2006/relationships/oleObject" Target="../embeddings/oleObject209.bin"/><Relationship Id="rId27" Type="http://schemas.openxmlformats.org/officeDocument/2006/relationships/oleObject" Target="../embeddings/oleObject214.bin"/><Relationship Id="rId30" Type="http://schemas.openxmlformats.org/officeDocument/2006/relationships/oleObject" Target="../embeddings/oleObject217.bin"/><Relationship Id="rId35"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5.bin"/><Relationship Id="rId18" Type="http://schemas.openxmlformats.org/officeDocument/2006/relationships/oleObject" Target="../embeddings/oleObject240.bin"/><Relationship Id="rId26" Type="http://schemas.openxmlformats.org/officeDocument/2006/relationships/oleObject" Target="../embeddings/oleObject248.bin"/><Relationship Id="rId39" Type="http://schemas.openxmlformats.org/officeDocument/2006/relationships/oleObject" Target="../embeddings/oleObject261.bin"/><Relationship Id="rId3" Type="http://schemas.openxmlformats.org/officeDocument/2006/relationships/notesSlide" Target="../notesSlides/notesSlide7.xml"/><Relationship Id="rId21" Type="http://schemas.openxmlformats.org/officeDocument/2006/relationships/oleObject" Target="../embeddings/oleObject243.bin"/><Relationship Id="rId34" Type="http://schemas.openxmlformats.org/officeDocument/2006/relationships/oleObject" Target="../embeddings/oleObject256.bin"/><Relationship Id="rId42" Type="http://schemas.openxmlformats.org/officeDocument/2006/relationships/oleObject" Target="../embeddings/oleObject263.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oleObject" Target="../embeddings/oleObject239.bin"/><Relationship Id="rId25" Type="http://schemas.openxmlformats.org/officeDocument/2006/relationships/oleObject" Target="../embeddings/oleObject247.bin"/><Relationship Id="rId33" Type="http://schemas.openxmlformats.org/officeDocument/2006/relationships/oleObject" Target="../embeddings/oleObject255.bin"/><Relationship Id="rId38" Type="http://schemas.openxmlformats.org/officeDocument/2006/relationships/oleObject" Target="../embeddings/oleObject26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2.bin"/><Relationship Id="rId29" Type="http://schemas.openxmlformats.org/officeDocument/2006/relationships/oleObject" Target="../embeddings/oleObject251.bin"/><Relationship Id="rId41" Type="http://schemas.openxmlformats.org/officeDocument/2006/relationships/image" Target="../media/image28.pn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33.bin"/><Relationship Id="rId24" Type="http://schemas.openxmlformats.org/officeDocument/2006/relationships/oleObject" Target="../embeddings/oleObject246.bin"/><Relationship Id="rId32" Type="http://schemas.openxmlformats.org/officeDocument/2006/relationships/oleObject" Target="../embeddings/oleObject254.bin"/><Relationship Id="rId37" Type="http://schemas.openxmlformats.org/officeDocument/2006/relationships/oleObject" Target="../embeddings/oleObject259.bin"/><Relationship Id="rId40" Type="http://schemas.openxmlformats.org/officeDocument/2006/relationships/oleObject" Target="../embeddings/oleObject262.bin"/><Relationship Id="rId45" Type="http://schemas.openxmlformats.org/officeDocument/2006/relationships/oleObject" Target="../embeddings/oleObject266.bin"/><Relationship Id="rId5" Type="http://schemas.openxmlformats.org/officeDocument/2006/relationships/oleObject" Target="../embeddings/oleObject229.bin"/><Relationship Id="rId15" Type="http://schemas.openxmlformats.org/officeDocument/2006/relationships/oleObject" Target="../embeddings/oleObject237.bin"/><Relationship Id="rId23" Type="http://schemas.openxmlformats.org/officeDocument/2006/relationships/oleObject" Target="../embeddings/oleObject245.bin"/><Relationship Id="rId28" Type="http://schemas.openxmlformats.org/officeDocument/2006/relationships/oleObject" Target="../embeddings/oleObject250.bin"/><Relationship Id="rId36" Type="http://schemas.openxmlformats.org/officeDocument/2006/relationships/oleObject" Target="../embeddings/oleObject258.bin"/><Relationship Id="rId10" Type="http://schemas.openxmlformats.org/officeDocument/2006/relationships/oleObject" Target="../embeddings/oleObject232.bin"/><Relationship Id="rId19" Type="http://schemas.openxmlformats.org/officeDocument/2006/relationships/oleObject" Target="../embeddings/oleObject241.bin"/><Relationship Id="rId31" Type="http://schemas.openxmlformats.org/officeDocument/2006/relationships/oleObject" Target="../embeddings/oleObject253.bin"/><Relationship Id="rId44" Type="http://schemas.openxmlformats.org/officeDocument/2006/relationships/oleObject" Target="../embeddings/oleObject265.bin"/><Relationship Id="rId4" Type="http://schemas.openxmlformats.org/officeDocument/2006/relationships/oleObject" Target="../embeddings/oleObject228.bin"/><Relationship Id="rId9" Type="http://schemas.openxmlformats.org/officeDocument/2006/relationships/image" Target="../media/image10.jpeg"/><Relationship Id="rId14" Type="http://schemas.openxmlformats.org/officeDocument/2006/relationships/oleObject" Target="../embeddings/oleObject236.bin"/><Relationship Id="rId22" Type="http://schemas.openxmlformats.org/officeDocument/2006/relationships/oleObject" Target="../embeddings/oleObject244.bin"/><Relationship Id="rId27" Type="http://schemas.openxmlformats.org/officeDocument/2006/relationships/oleObject" Target="../embeddings/oleObject249.bin"/><Relationship Id="rId30" Type="http://schemas.openxmlformats.org/officeDocument/2006/relationships/oleObject" Target="../embeddings/oleObject252.bin"/><Relationship Id="rId35" Type="http://schemas.openxmlformats.org/officeDocument/2006/relationships/oleObject" Target="../embeddings/oleObject257.bin"/><Relationship Id="rId43" Type="http://schemas.openxmlformats.org/officeDocument/2006/relationships/oleObject" Target="../embeddings/oleObject26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oleObject" Target="../embeddings/oleObject274.bin"/><Relationship Id="rId18" Type="http://schemas.openxmlformats.org/officeDocument/2006/relationships/oleObject" Target="../embeddings/oleObject279.bin"/><Relationship Id="rId26" Type="http://schemas.openxmlformats.org/officeDocument/2006/relationships/oleObject" Target="../embeddings/oleObject287.bin"/><Relationship Id="rId39" Type="http://schemas.openxmlformats.org/officeDocument/2006/relationships/oleObject" Target="../embeddings/oleObject300.bin"/><Relationship Id="rId3" Type="http://schemas.openxmlformats.org/officeDocument/2006/relationships/notesSlide" Target="../notesSlides/notesSlide8.xml"/><Relationship Id="rId21" Type="http://schemas.openxmlformats.org/officeDocument/2006/relationships/oleObject" Target="../embeddings/oleObject282.bin"/><Relationship Id="rId34" Type="http://schemas.openxmlformats.org/officeDocument/2006/relationships/oleObject" Target="../embeddings/oleObject295.bin"/><Relationship Id="rId42" Type="http://schemas.openxmlformats.org/officeDocument/2006/relationships/image" Target="../media/image23.jpeg"/><Relationship Id="rId7" Type="http://schemas.openxmlformats.org/officeDocument/2006/relationships/oleObject" Target="../embeddings/oleObject269.bin"/><Relationship Id="rId12" Type="http://schemas.openxmlformats.org/officeDocument/2006/relationships/oleObject" Target="../embeddings/oleObject273.bin"/><Relationship Id="rId17" Type="http://schemas.openxmlformats.org/officeDocument/2006/relationships/oleObject" Target="../embeddings/oleObject278.bin"/><Relationship Id="rId25" Type="http://schemas.openxmlformats.org/officeDocument/2006/relationships/oleObject" Target="../embeddings/oleObject286.bin"/><Relationship Id="rId33" Type="http://schemas.openxmlformats.org/officeDocument/2006/relationships/oleObject" Target="../embeddings/oleObject294.bin"/><Relationship Id="rId38" Type="http://schemas.openxmlformats.org/officeDocument/2006/relationships/oleObject" Target="../embeddings/oleObject299.bin"/><Relationship Id="rId2" Type="http://schemas.openxmlformats.org/officeDocument/2006/relationships/slideLayout" Target="../slideLayouts/slideLayout2.xml"/><Relationship Id="rId16" Type="http://schemas.openxmlformats.org/officeDocument/2006/relationships/oleObject" Target="../embeddings/oleObject277.bin"/><Relationship Id="rId20" Type="http://schemas.openxmlformats.org/officeDocument/2006/relationships/oleObject" Target="../embeddings/oleObject281.bin"/><Relationship Id="rId29" Type="http://schemas.openxmlformats.org/officeDocument/2006/relationships/oleObject" Target="../embeddings/oleObject290.bin"/><Relationship Id="rId41" Type="http://schemas.openxmlformats.org/officeDocument/2006/relationships/image" Target="../media/image28.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2.bin"/><Relationship Id="rId24" Type="http://schemas.openxmlformats.org/officeDocument/2006/relationships/oleObject" Target="../embeddings/oleObject285.bin"/><Relationship Id="rId32" Type="http://schemas.openxmlformats.org/officeDocument/2006/relationships/oleObject" Target="../embeddings/oleObject293.bin"/><Relationship Id="rId37" Type="http://schemas.openxmlformats.org/officeDocument/2006/relationships/oleObject" Target="../embeddings/oleObject298.bin"/><Relationship Id="rId40" Type="http://schemas.openxmlformats.org/officeDocument/2006/relationships/oleObject" Target="../embeddings/oleObject301.bin"/><Relationship Id="rId45" Type="http://schemas.openxmlformats.org/officeDocument/2006/relationships/oleObject" Target="../embeddings/oleObject304.bin"/><Relationship Id="rId5" Type="http://schemas.openxmlformats.org/officeDocument/2006/relationships/oleObject" Target="../embeddings/oleObject268.bin"/><Relationship Id="rId15" Type="http://schemas.openxmlformats.org/officeDocument/2006/relationships/oleObject" Target="../embeddings/oleObject276.bin"/><Relationship Id="rId23" Type="http://schemas.openxmlformats.org/officeDocument/2006/relationships/oleObject" Target="../embeddings/oleObject284.bin"/><Relationship Id="rId28" Type="http://schemas.openxmlformats.org/officeDocument/2006/relationships/oleObject" Target="../embeddings/oleObject289.bin"/><Relationship Id="rId36" Type="http://schemas.openxmlformats.org/officeDocument/2006/relationships/oleObject" Target="../embeddings/oleObject297.bin"/><Relationship Id="rId10" Type="http://schemas.openxmlformats.org/officeDocument/2006/relationships/oleObject" Target="../embeddings/oleObject271.bin"/><Relationship Id="rId19" Type="http://schemas.openxmlformats.org/officeDocument/2006/relationships/oleObject" Target="../embeddings/oleObject280.bin"/><Relationship Id="rId31" Type="http://schemas.openxmlformats.org/officeDocument/2006/relationships/oleObject" Target="../embeddings/oleObject292.bin"/><Relationship Id="rId44" Type="http://schemas.openxmlformats.org/officeDocument/2006/relationships/oleObject" Target="../embeddings/oleObject303.bin"/><Relationship Id="rId4" Type="http://schemas.openxmlformats.org/officeDocument/2006/relationships/oleObject" Target="../embeddings/oleObject267.bin"/><Relationship Id="rId9" Type="http://schemas.openxmlformats.org/officeDocument/2006/relationships/image" Target="../media/image10.jpeg"/><Relationship Id="rId14" Type="http://schemas.openxmlformats.org/officeDocument/2006/relationships/oleObject" Target="../embeddings/oleObject275.bin"/><Relationship Id="rId22" Type="http://schemas.openxmlformats.org/officeDocument/2006/relationships/oleObject" Target="../embeddings/oleObject283.bin"/><Relationship Id="rId27" Type="http://schemas.openxmlformats.org/officeDocument/2006/relationships/oleObject" Target="../embeddings/oleObject288.bin"/><Relationship Id="rId30" Type="http://schemas.openxmlformats.org/officeDocument/2006/relationships/oleObject" Target="../embeddings/oleObject291.bin"/><Relationship Id="rId35" Type="http://schemas.openxmlformats.org/officeDocument/2006/relationships/oleObject" Target="../embeddings/oleObject296.bin"/><Relationship Id="rId43" Type="http://schemas.openxmlformats.org/officeDocument/2006/relationships/oleObject" Target="../embeddings/oleObject30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214"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215"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216"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2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218"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219"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220"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221"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2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223"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224"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225"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226"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2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228"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229"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230"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231"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2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233"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234"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235"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236"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2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238"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239"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240"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241"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2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243"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244"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245"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246"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2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248"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249"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250"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251"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232"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233"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234"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235"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236"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237"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238"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239"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240"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241"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242"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243"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244"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245"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246"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247"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248"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249"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250"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251"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252"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253"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254"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255"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256"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257"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258"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259"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260"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261"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262"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263"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264"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265"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266"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267"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268"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269"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16277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16277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16277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16277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16278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16278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16278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16278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16278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16278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16278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16278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16278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16278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16279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16279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16279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16279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16279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16279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16279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16279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16279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16279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16280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16280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16280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16280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16280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16280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16280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16280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16280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16280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16281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p:oleObj spid="_x0000_s475489" name="Equation" r:id="rId5" imgW="152334" imgH="190417" progId="Equation.3">
                <p:embed/>
              </p:oleObj>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490"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491"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492"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493"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494"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495"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496"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497"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498"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499"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500"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501"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502"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503"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504"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505"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506"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507"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508"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509"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510"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511"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512"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513"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514"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515"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516"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517"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518"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519"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520"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521"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522"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523"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524"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525"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526"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527"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528"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529"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530"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531"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532"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533"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534"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024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024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024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024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024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024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024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025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025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025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025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025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025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025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025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025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025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026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026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026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026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026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026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026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026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026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026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027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027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027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027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027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027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027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027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234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234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234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2348"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234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235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235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235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2353"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235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235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235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235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2358"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235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236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236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236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2363"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236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236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236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236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232"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233"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234"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235"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236"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237"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238"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239"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240"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241"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242"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243"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478"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479"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480"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481"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482"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483"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484"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485"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486"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487"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488"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489"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490"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491"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492"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493"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494"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495"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496"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497"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498"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499"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500"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501"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502"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503"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504"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505"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506"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507"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508"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509"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510"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511"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512" name="Equation" r:id="rId40" imgW="1562100" imgH="228600" progId="Equation.3">
              <p:embed/>
            </p:oleObj>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343400" y="3094038"/>
          <a:ext cx="953476" cy="335437"/>
        </p:xfrm>
        <a:graphic>
          <a:graphicData uri="http://schemas.openxmlformats.org/presentationml/2006/ole">
            <p:oleObj spid="_x0000_s474513" name="Equation" r:id="rId42" imgW="685800" imgH="228600" progId="Equation.3">
              <p:embed/>
            </p:oleObj>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p:oleObj spid="_x0000_s474514" name="Equation" r:id="rId43" imgW="660400" imgH="228600" progId="Equation.3">
              <p:embed/>
            </p:oleObj>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62600" y="5791200"/>
            <a:ext cx="263525" cy="336550"/>
          </p:xfrm>
          <a:graphic>
            <a:graphicData uri="http://schemas.openxmlformats.org/presentationml/2006/ole">
              <p:oleObj spid="_x0000_s474515"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p:oleObj spid="_x0000_s474516" name="Equation" r:id="rId45" imgW="190417" imgH="25389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477"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478"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479"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480"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481"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482"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483"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484"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485"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486"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487"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488"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489"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490"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491"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492"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493"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494"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495"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496"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497"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498"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499"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500"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501"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502"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503"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504"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505"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506"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507"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508"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509"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510"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511"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385042" cy="369332"/>
          </a:xfrm>
          <a:prstGeom prst="rect">
            <a:avLst/>
          </a:prstGeom>
          <a:noFill/>
        </p:spPr>
        <p:txBody>
          <a:bodyPr wrap="none" rtlCol="0">
            <a:spAutoFit/>
          </a:bodyPr>
          <a:lstStyle/>
          <a:p>
            <a:r>
              <a:rPr lang="en-US" sz="1800" dirty="0" smtClean="0"/>
              <a:t>x</a:t>
            </a:r>
            <a:r>
              <a:rPr lang="en-US" sz="1800" baseline="-25000" dirty="0" smtClean="0"/>
              <a:t>0</a:t>
            </a:r>
            <a:endParaRPr lang="en-US" sz="1800" baseline="-25000" dirty="0"/>
          </a:p>
        </p:txBody>
      </p:sp>
      <p:sp>
        <p:nvSpPr>
          <p:cNvPr id="14" name="Rectangle 13"/>
          <p:cNvSpPr/>
          <p:nvPr/>
        </p:nvSpPr>
        <p:spPr>
          <a:xfrm>
            <a:off x="915438" y="545068"/>
            <a:ext cx="423514" cy="369332"/>
          </a:xfrm>
          <a:prstGeom prst="rect">
            <a:avLst/>
          </a:prstGeom>
        </p:spPr>
        <p:txBody>
          <a:bodyPr wrap="none">
            <a:spAutoFit/>
          </a:bodyPr>
          <a:lstStyle/>
          <a:p>
            <a:r>
              <a:rPr lang="en-US" sz="1800" dirty="0" smtClean="0"/>
              <a:t>L</a:t>
            </a:r>
            <a:r>
              <a:rPr lang="en-US" sz="1800" baseline="-25000" dirty="0" smtClean="0"/>
              <a:t>N</a:t>
            </a:r>
            <a:endParaRPr lang="en-US" sz="1800" baseline="-25000" dirty="0"/>
          </a:p>
        </p:txBody>
      </p:sp>
      <p:sp>
        <p:nvSpPr>
          <p:cNvPr id="16" name="TextBox 15"/>
          <p:cNvSpPr txBox="1"/>
          <p:nvPr/>
        </p:nvSpPr>
        <p:spPr>
          <a:xfrm>
            <a:off x="5008292" y="575548"/>
            <a:ext cx="397866" cy="369332"/>
          </a:xfrm>
          <a:prstGeom prst="rect">
            <a:avLst/>
          </a:prstGeom>
          <a:noFill/>
        </p:spPr>
        <p:txBody>
          <a:bodyPr wrap="none" rtlCol="0">
            <a:spAutoFit/>
          </a:bodyPr>
          <a:lstStyle/>
          <a:p>
            <a:r>
              <a:rPr lang="en-US" sz="1800" dirty="0" smtClean="0"/>
              <a:t>L</a:t>
            </a:r>
            <a:r>
              <a:rPr lang="en-US" sz="1800" baseline="-25000" dirty="0" smtClean="0"/>
              <a:t>0</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grpSp>
        <p:nvGrpSpPr>
          <p:cNvPr id="150" name="Group 149"/>
          <p:cNvGrpSpPr/>
          <p:nvPr/>
        </p:nvGrpSpPr>
        <p:grpSpPr>
          <a:xfrm>
            <a:off x="437106" y="3352800"/>
            <a:ext cx="4569963" cy="1341120"/>
            <a:chOff x="284706" y="2971800"/>
            <a:chExt cx="4569963" cy="1341120"/>
          </a:xfrm>
        </p:grpSpPr>
        <p:sp>
          <p:nvSpPr>
            <p:cNvPr id="151" name="Rectangle 150"/>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3" name="TextBox 162"/>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164" name="Straight Arrow Connector 163"/>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6" name="Rectangle 165"/>
          <p:cNvSpPr/>
          <p:nvPr/>
        </p:nvSpPr>
        <p:spPr>
          <a:xfrm>
            <a:off x="893492" y="1295400"/>
            <a:ext cx="410690" cy="369332"/>
          </a:xfrm>
          <a:prstGeom prst="rect">
            <a:avLst/>
          </a:prstGeom>
        </p:spPr>
        <p:txBody>
          <a:bodyPr wrap="none">
            <a:spAutoFit/>
          </a:bodyPr>
          <a:lstStyle/>
          <a:p>
            <a:r>
              <a:rPr lang="en-US" sz="1800" dirty="0" err="1" smtClean="0"/>
              <a:t>x</a:t>
            </a:r>
            <a:r>
              <a:rPr lang="en-US" sz="1800" baseline="-25000" dirty="0" err="1" smtClean="0"/>
              <a:t>N</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346570" cy="369332"/>
          </a:xfrm>
          <a:prstGeom prst="rect">
            <a:avLst/>
          </a:prstGeom>
          <a:noFill/>
        </p:spPr>
        <p:txBody>
          <a:bodyPr wrap="none" rtlCol="0">
            <a:spAutoFit/>
          </a:bodyPr>
          <a:lstStyle/>
          <a:p>
            <a:r>
              <a:rPr lang="en-US" sz="1800" dirty="0" smtClean="0"/>
              <a:t>L</a:t>
            </a:r>
            <a:r>
              <a:rPr lang="en-US" sz="1800" baseline="-25000" dirty="0" smtClean="0"/>
              <a:t>i</a:t>
            </a:r>
            <a:endParaRPr lang="en-US" sz="1800" baseline="-25000" dirty="0"/>
          </a:p>
        </p:txBody>
      </p:sp>
      <p:sp>
        <p:nvSpPr>
          <p:cNvPr id="171" name="TextBox 170"/>
          <p:cNvSpPr txBox="1"/>
          <p:nvPr/>
        </p:nvSpPr>
        <p:spPr>
          <a:xfrm>
            <a:off x="2662958" y="533400"/>
            <a:ext cx="521297" cy="369332"/>
          </a:xfrm>
          <a:prstGeom prst="rect">
            <a:avLst/>
          </a:prstGeom>
          <a:noFill/>
        </p:spPr>
        <p:txBody>
          <a:bodyPr wrap="none" rtlCol="0">
            <a:spAutoFit/>
          </a:bodyPr>
          <a:lstStyle/>
          <a:p>
            <a:r>
              <a:rPr lang="en-US" sz="1800" dirty="0" smtClean="0"/>
              <a:t>L</a:t>
            </a:r>
            <a:r>
              <a:rPr lang="en-US" sz="1800" baseline="-25000" dirty="0" smtClean="0"/>
              <a:t>i+1</a:t>
            </a:r>
            <a:endParaRPr lang="en-US" sz="1800" baseline="-25000" dirty="0"/>
          </a:p>
        </p:txBody>
      </p:sp>
      <p:sp>
        <p:nvSpPr>
          <p:cNvPr id="172" name="Rectangle 171"/>
          <p:cNvSpPr/>
          <p:nvPr/>
        </p:nvSpPr>
        <p:spPr>
          <a:xfrm>
            <a:off x="2722292"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73" name="TextBox 172"/>
          <p:cNvSpPr txBox="1"/>
          <p:nvPr/>
        </p:nvSpPr>
        <p:spPr>
          <a:xfrm>
            <a:off x="3153844" y="1295400"/>
            <a:ext cx="333746" cy="369332"/>
          </a:xfrm>
          <a:prstGeom prst="rect">
            <a:avLst/>
          </a:prstGeom>
          <a:noFill/>
        </p:spPr>
        <p:txBody>
          <a:bodyPr wrap="none" rtlCol="0">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513869" flipH="1" flipV="1">
            <a:off x="350182" y="1035981"/>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sp>
        <p:nvSpPr>
          <p:cNvPr id="177" name="TextBox 176"/>
          <p:cNvSpPr txBox="1"/>
          <p:nvPr/>
        </p:nvSpPr>
        <p:spPr>
          <a:xfrm>
            <a:off x="2590800"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512" name="Equation" r:id="rId43" imgW="121896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513" name="Equation" r:id="rId44" imgW="114120" imgH="215640" progId="Equation.3">
              <p:embed/>
            </p:oleObj>
          </a:graphicData>
        </a:graphic>
      </p:graphicFrame>
      <p:graphicFrame>
        <p:nvGraphicFramePr>
          <p:cNvPr id="476514" name="Object 354"/>
          <p:cNvGraphicFramePr>
            <a:graphicFrameLocks noChangeAspect="1"/>
          </p:cNvGraphicFramePr>
          <p:nvPr/>
        </p:nvGraphicFramePr>
        <p:xfrm>
          <a:off x="990600" y="2146300"/>
          <a:ext cx="3025775" cy="825500"/>
        </p:xfrm>
        <a:graphic>
          <a:graphicData uri="http://schemas.openxmlformats.org/presentationml/2006/ole">
            <p:oleObj spid="_x0000_s476514" name="Equation" r:id="rId45" imgW="1815840" imgH="495000" progId="Equation.3">
              <p:embed/>
            </p:oleObj>
          </a:graphicData>
        </a:graphic>
      </p:graphicFrame>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6847</Words>
  <Application>Microsoft Office PowerPoint</Application>
  <PresentationFormat>On-screen Show (4:3)</PresentationFormat>
  <Paragraphs>486</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1" baseType="lpstr">
      <vt:lpstr>NIST_talk</vt:lpstr>
      <vt:lpstr>Equation</vt:lpstr>
      <vt:lpstr>Microsoft Equation 3.0</vt:lpstr>
      <vt:lpstr>Light/Smoke interactions</vt:lpstr>
      <vt:lpstr>Slide 2</vt:lpstr>
      <vt:lpstr>3D Smoke</vt:lpstr>
      <vt:lpstr>3D Smoke Correcting a </vt:lpstr>
      <vt:lpstr>3D Smoke</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2011-09-20T20:12:46Z</dcterms:modified>
</cp:coreProperties>
</file>