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1"/>
  </p:notesMasterIdLst>
  <p:handoutMasterIdLst>
    <p:handoutMasterId r:id="rId12"/>
  </p:handoutMasterIdLst>
  <p:sldIdLst>
    <p:sldId id="485" r:id="rId2"/>
    <p:sldId id="457" r:id="rId3"/>
    <p:sldId id="364" r:id="rId4"/>
    <p:sldId id="363" r:id="rId5"/>
    <p:sldId id="508" r:id="rId6"/>
    <p:sldId id="487" r:id="rId7"/>
    <p:sldId id="489" r:id="rId8"/>
    <p:sldId id="506" r:id="rId9"/>
    <p:sldId id="507" r:id="rId1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CFA98"/>
    <a:srgbClr val="F8E6A0"/>
    <a:srgbClr val="FFD214"/>
    <a:srgbClr val="FFCC66"/>
    <a:srgbClr val="0000CC"/>
    <a:srgbClr val="33CC33"/>
    <a:srgbClr val="EE2712"/>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654" y="-3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3.wmf"/><Relationship Id="rId7" Type="http://schemas.openxmlformats.org/officeDocument/2006/relationships/image" Target="../media/image24.wmf"/><Relationship Id="rId12" Type="http://schemas.openxmlformats.org/officeDocument/2006/relationships/image" Target="../media/image29.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5.wmf"/><Relationship Id="rId10" Type="http://schemas.openxmlformats.org/officeDocument/2006/relationships/image" Target="../media/image27.wmf"/><Relationship Id="rId4" Type="http://schemas.openxmlformats.org/officeDocument/2006/relationships/image" Target="../media/image4.wmf"/><Relationship Id="rId9"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3.wmf"/><Relationship Id="rId7" Type="http://schemas.openxmlformats.org/officeDocument/2006/relationships/image" Target="../media/image31.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30.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36.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35.wmf"/><Relationship Id="rId5" Type="http://schemas.openxmlformats.org/officeDocument/2006/relationships/image" Target="../media/image5.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 xmlns:p14="http://schemas.microsoft.com/office/powerpoint/2010/main"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 xmlns:p14="http://schemas.microsoft.com/office/powerpoint/2010/main"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5</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9</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18" Type="http://schemas.openxmlformats.org/officeDocument/2006/relationships/oleObject" Target="../embeddings/oleObject13.bin"/><Relationship Id="rId26" Type="http://schemas.openxmlformats.org/officeDocument/2006/relationships/oleObject" Target="../embeddings/oleObject21.bin"/><Relationship Id="rId39" Type="http://schemas.openxmlformats.org/officeDocument/2006/relationships/oleObject" Target="../embeddings/oleObject34.bin"/><Relationship Id="rId3" Type="http://schemas.openxmlformats.org/officeDocument/2006/relationships/notesSlide" Target="../notesSlides/notesSlide1.xml"/><Relationship Id="rId21" Type="http://schemas.openxmlformats.org/officeDocument/2006/relationships/oleObject" Target="../embeddings/oleObject16.bin"/><Relationship Id="rId34" Type="http://schemas.openxmlformats.org/officeDocument/2006/relationships/oleObject" Target="../embeddings/oleObject29.bin"/><Relationship Id="rId42" Type="http://schemas.openxmlformats.org/officeDocument/2006/relationships/image" Target="../media/image12.jpeg"/><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2.bin"/><Relationship Id="rId25" Type="http://schemas.openxmlformats.org/officeDocument/2006/relationships/oleObject" Target="../embeddings/oleObject20.bin"/><Relationship Id="rId33" Type="http://schemas.openxmlformats.org/officeDocument/2006/relationships/oleObject" Target="../embeddings/oleObject28.bin"/><Relationship Id="rId38" Type="http://schemas.openxmlformats.org/officeDocument/2006/relationships/oleObject" Target="../embeddings/oleObject33.bin"/><Relationship Id="rId46" Type="http://schemas.openxmlformats.org/officeDocument/2006/relationships/oleObject" Target="../embeddings/oleObject38.bin"/><Relationship Id="rId2" Type="http://schemas.openxmlformats.org/officeDocument/2006/relationships/slideLayout" Target="../slideLayouts/slideLayout6.xml"/><Relationship Id="rId16" Type="http://schemas.openxmlformats.org/officeDocument/2006/relationships/oleObject" Target="../embeddings/oleObject11.bin"/><Relationship Id="rId20" Type="http://schemas.openxmlformats.org/officeDocument/2006/relationships/oleObject" Target="../embeddings/oleObject15.bin"/><Relationship Id="rId29" Type="http://schemas.openxmlformats.org/officeDocument/2006/relationships/oleObject" Target="../embeddings/oleObject24.bin"/><Relationship Id="rId41" Type="http://schemas.openxmlformats.org/officeDocument/2006/relationships/image" Target="../media/image11.jpeg"/><Relationship Id="rId1" Type="http://schemas.openxmlformats.org/officeDocument/2006/relationships/vmlDrawing" Target="../drawings/vmlDrawing1.vml"/><Relationship Id="rId6" Type="http://schemas.openxmlformats.org/officeDocument/2006/relationships/image" Target="../media/image9.jpeg"/><Relationship Id="rId11" Type="http://schemas.openxmlformats.org/officeDocument/2006/relationships/oleObject" Target="../embeddings/oleObject6.bin"/><Relationship Id="rId24" Type="http://schemas.openxmlformats.org/officeDocument/2006/relationships/oleObject" Target="../embeddings/oleObject19.bin"/><Relationship Id="rId32" Type="http://schemas.openxmlformats.org/officeDocument/2006/relationships/oleObject" Target="../embeddings/oleObject27.bin"/><Relationship Id="rId37" Type="http://schemas.openxmlformats.org/officeDocument/2006/relationships/oleObject" Target="../embeddings/oleObject32.bin"/><Relationship Id="rId40" Type="http://schemas.openxmlformats.org/officeDocument/2006/relationships/oleObject" Target="../embeddings/oleObject35.bin"/><Relationship Id="rId45" Type="http://schemas.openxmlformats.org/officeDocument/2006/relationships/oleObject" Target="../embeddings/oleObject37.bin"/><Relationship Id="rId5" Type="http://schemas.openxmlformats.org/officeDocument/2006/relationships/oleObject" Target="../embeddings/oleObject2.bin"/><Relationship Id="rId15" Type="http://schemas.openxmlformats.org/officeDocument/2006/relationships/oleObject" Target="../embeddings/oleObject10.bin"/><Relationship Id="rId23" Type="http://schemas.openxmlformats.org/officeDocument/2006/relationships/oleObject" Target="../embeddings/oleObject18.bin"/><Relationship Id="rId28" Type="http://schemas.openxmlformats.org/officeDocument/2006/relationships/oleObject" Target="../embeddings/oleObject23.bin"/><Relationship Id="rId36" Type="http://schemas.openxmlformats.org/officeDocument/2006/relationships/oleObject" Target="../embeddings/oleObject31.bin"/><Relationship Id="rId10" Type="http://schemas.openxmlformats.org/officeDocument/2006/relationships/oleObject" Target="../embeddings/oleObject5.bin"/><Relationship Id="rId19" Type="http://schemas.openxmlformats.org/officeDocument/2006/relationships/oleObject" Target="../embeddings/oleObject14.bin"/><Relationship Id="rId31" Type="http://schemas.openxmlformats.org/officeDocument/2006/relationships/oleObject" Target="../embeddings/oleObject26.bin"/><Relationship Id="rId44" Type="http://schemas.openxmlformats.org/officeDocument/2006/relationships/oleObject" Target="../embeddings/oleObject36.bin"/><Relationship Id="rId4" Type="http://schemas.openxmlformats.org/officeDocument/2006/relationships/oleObject" Target="../embeddings/oleObject1.bin"/><Relationship Id="rId9" Type="http://schemas.openxmlformats.org/officeDocument/2006/relationships/image" Target="../media/image10.jpeg"/><Relationship Id="rId14" Type="http://schemas.openxmlformats.org/officeDocument/2006/relationships/oleObject" Target="../embeddings/oleObject9.bin"/><Relationship Id="rId22" Type="http://schemas.openxmlformats.org/officeDocument/2006/relationships/oleObject" Target="../embeddings/oleObject17.bin"/><Relationship Id="rId27" Type="http://schemas.openxmlformats.org/officeDocument/2006/relationships/oleObject" Target="../embeddings/oleObject22.bin"/><Relationship Id="rId30" Type="http://schemas.openxmlformats.org/officeDocument/2006/relationships/oleObject" Target="../embeddings/oleObject25.bin"/><Relationship Id="rId35" Type="http://schemas.openxmlformats.org/officeDocument/2006/relationships/oleObject" Target="../embeddings/oleObject30.bin"/><Relationship Id="rId43"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5.bin"/><Relationship Id="rId18" Type="http://schemas.openxmlformats.org/officeDocument/2006/relationships/oleObject" Target="../embeddings/oleObject50.bin"/><Relationship Id="rId26" Type="http://schemas.openxmlformats.org/officeDocument/2006/relationships/oleObject" Target="../embeddings/oleObject58.bin"/><Relationship Id="rId39" Type="http://schemas.openxmlformats.org/officeDocument/2006/relationships/oleObject" Target="../embeddings/oleObject71.bin"/><Relationship Id="rId3" Type="http://schemas.openxmlformats.org/officeDocument/2006/relationships/notesSlide" Target="../notesSlides/notesSlide2.xml"/><Relationship Id="rId21" Type="http://schemas.openxmlformats.org/officeDocument/2006/relationships/oleObject" Target="../embeddings/oleObject53.bin"/><Relationship Id="rId34" Type="http://schemas.openxmlformats.org/officeDocument/2006/relationships/oleObject" Target="../embeddings/oleObject66.bin"/><Relationship Id="rId42" Type="http://schemas.openxmlformats.org/officeDocument/2006/relationships/oleObject" Target="../embeddings/oleObject74.bin"/><Relationship Id="rId7" Type="http://schemas.openxmlformats.org/officeDocument/2006/relationships/image" Target="../media/image9.jpeg"/><Relationship Id="rId12" Type="http://schemas.openxmlformats.org/officeDocument/2006/relationships/oleObject" Target="../embeddings/oleObject44.bin"/><Relationship Id="rId17" Type="http://schemas.openxmlformats.org/officeDocument/2006/relationships/oleObject" Target="../embeddings/oleObject49.bin"/><Relationship Id="rId25" Type="http://schemas.openxmlformats.org/officeDocument/2006/relationships/oleObject" Target="../embeddings/oleObject57.bin"/><Relationship Id="rId33" Type="http://schemas.openxmlformats.org/officeDocument/2006/relationships/oleObject" Target="../embeddings/oleObject65.bin"/><Relationship Id="rId38" Type="http://schemas.openxmlformats.org/officeDocument/2006/relationships/oleObject" Target="../embeddings/oleObject70.bin"/><Relationship Id="rId2" Type="http://schemas.openxmlformats.org/officeDocument/2006/relationships/slideLayout" Target="../slideLayouts/slideLayout6.xml"/><Relationship Id="rId16" Type="http://schemas.openxmlformats.org/officeDocument/2006/relationships/oleObject" Target="../embeddings/oleObject48.bin"/><Relationship Id="rId20" Type="http://schemas.openxmlformats.org/officeDocument/2006/relationships/oleObject" Target="../embeddings/oleObject52.bin"/><Relationship Id="rId29" Type="http://schemas.openxmlformats.org/officeDocument/2006/relationships/oleObject" Target="../embeddings/oleObject61.bin"/><Relationship Id="rId41" Type="http://schemas.openxmlformats.org/officeDocument/2006/relationships/oleObject" Target="../embeddings/oleObject73.bin"/><Relationship Id="rId1" Type="http://schemas.openxmlformats.org/officeDocument/2006/relationships/vmlDrawing" Target="../drawings/vmlDrawing2.vml"/><Relationship Id="rId6" Type="http://schemas.openxmlformats.org/officeDocument/2006/relationships/oleObject" Target="../embeddings/oleObject40.bin"/><Relationship Id="rId11" Type="http://schemas.openxmlformats.org/officeDocument/2006/relationships/oleObject" Target="../embeddings/oleObject43.bin"/><Relationship Id="rId24" Type="http://schemas.openxmlformats.org/officeDocument/2006/relationships/oleObject" Target="../embeddings/oleObject56.bin"/><Relationship Id="rId32" Type="http://schemas.openxmlformats.org/officeDocument/2006/relationships/oleObject" Target="../embeddings/oleObject64.bin"/><Relationship Id="rId37" Type="http://schemas.openxmlformats.org/officeDocument/2006/relationships/oleObject" Target="../embeddings/oleObject69.bin"/><Relationship Id="rId40"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7.bin"/><Relationship Id="rId23" Type="http://schemas.openxmlformats.org/officeDocument/2006/relationships/oleObject" Target="../embeddings/oleObject55.bin"/><Relationship Id="rId28" Type="http://schemas.openxmlformats.org/officeDocument/2006/relationships/oleObject" Target="../embeddings/oleObject60.bin"/><Relationship Id="rId36" Type="http://schemas.openxmlformats.org/officeDocument/2006/relationships/oleObject" Target="../embeddings/oleObject68.bin"/><Relationship Id="rId10" Type="http://schemas.openxmlformats.org/officeDocument/2006/relationships/image" Target="../media/image10.jpeg"/><Relationship Id="rId19" Type="http://schemas.openxmlformats.org/officeDocument/2006/relationships/oleObject" Target="../embeddings/oleObject51.bin"/><Relationship Id="rId31" Type="http://schemas.openxmlformats.org/officeDocument/2006/relationships/oleObject" Target="../embeddings/oleObject63.bin"/><Relationship Id="rId44" Type="http://schemas.openxmlformats.org/officeDocument/2006/relationships/oleObject" Target="../embeddings/oleObject76.bin"/><Relationship Id="rId4" Type="http://schemas.openxmlformats.org/officeDocument/2006/relationships/image" Target="../media/image14.jpeg"/><Relationship Id="rId9" Type="http://schemas.openxmlformats.org/officeDocument/2006/relationships/oleObject" Target="../embeddings/oleObject42.bin"/><Relationship Id="rId14" Type="http://schemas.openxmlformats.org/officeDocument/2006/relationships/oleObject" Target="../embeddings/oleObject46.bin"/><Relationship Id="rId22" Type="http://schemas.openxmlformats.org/officeDocument/2006/relationships/oleObject" Target="../embeddings/oleObject54.bin"/><Relationship Id="rId27" Type="http://schemas.openxmlformats.org/officeDocument/2006/relationships/oleObject" Target="../embeddings/oleObject59.bin"/><Relationship Id="rId30" Type="http://schemas.openxmlformats.org/officeDocument/2006/relationships/oleObject" Target="../embeddings/oleObject62.bin"/><Relationship Id="rId35" Type="http://schemas.openxmlformats.org/officeDocument/2006/relationships/oleObject" Target="../embeddings/oleObject67.bin"/><Relationship Id="rId43" Type="http://schemas.openxmlformats.org/officeDocument/2006/relationships/oleObject" Target="../embeddings/oleObject7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4.bin"/><Relationship Id="rId18" Type="http://schemas.openxmlformats.org/officeDocument/2006/relationships/oleObject" Target="../embeddings/oleObject89.bin"/><Relationship Id="rId26" Type="http://schemas.openxmlformats.org/officeDocument/2006/relationships/oleObject" Target="../embeddings/oleObject97.bin"/><Relationship Id="rId39" Type="http://schemas.openxmlformats.org/officeDocument/2006/relationships/oleObject" Target="../embeddings/oleObject110.bin"/><Relationship Id="rId3" Type="http://schemas.openxmlformats.org/officeDocument/2006/relationships/notesSlide" Target="../notesSlides/notesSlide3.xml"/><Relationship Id="rId21" Type="http://schemas.openxmlformats.org/officeDocument/2006/relationships/oleObject" Target="../embeddings/oleObject92.bin"/><Relationship Id="rId34" Type="http://schemas.openxmlformats.org/officeDocument/2006/relationships/oleObject" Target="../embeddings/oleObject105.bin"/><Relationship Id="rId7" Type="http://schemas.openxmlformats.org/officeDocument/2006/relationships/oleObject" Target="../embeddings/oleObject79.bin"/><Relationship Id="rId12" Type="http://schemas.openxmlformats.org/officeDocument/2006/relationships/oleObject" Target="../embeddings/oleObject83.bin"/><Relationship Id="rId17" Type="http://schemas.openxmlformats.org/officeDocument/2006/relationships/oleObject" Target="../embeddings/oleObject88.bin"/><Relationship Id="rId25" Type="http://schemas.openxmlformats.org/officeDocument/2006/relationships/oleObject" Target="../embeddings/oleObject96.bin"/><Relationship Id="rId33" Type="http://schemas.openxmlformats.org/officeDocument/2006/relationships/oleObject" Target="../embeddings/oleObject104.bin"/><Relationship Id="rId38" Type="http://schemas.openxmlformats.org/officeDocument/2006/relationships/oleObject" Target="../embeddings/oleObject109.bin"/><Relationship Id="rId2" Type="http://schemas.openxmlformats.org/officeDocument/2006/relationships/slideLayout" Target="../slideLayouts/slideLayout2.xml"/><Relationship Id="rId16" Type="http://schemas.openxmlformats.org/officeDocument/2006/relationships/oleObject" Target="../embeddings/oleObject87.bin"/><Relationship Id="rId20" Type="http://schemas.openxmlformats.org/officeDocument/2006/relationships/oleObject" Target="../embeddings/oleObject91.bin"/><Relationship Id="rId29" Type="http://schemas.openxmlformats.org/officeDocument/2006/relationships/oleObject" Target="../embeddings/oleObject100.bin"/><Relationship Id="rId1" Type="http://schemas.openxmlformats.org/officeDocument/2006/relationships/vmlDrawing" Target="../drawings/vmlDrawing3.vml"/><Relationship Id="rId6" Type="http://schemas.openxmlformats.org/officeDocument/2006/relationships/image" Target="../media/image9.jpeg"/><Relationship Id="rId11" Type="http://schemas.openxmlformats.org/officeDocument/2006/relationships/oleObject" Target="../embeddings/oleObject82.bin"/><Relationship Id="rId24" Type="http://schemas.openxmlformats.org/officeDocument/2006/relationships/oleObject" Target="../embeddings/oleObject95.bin"/><Relationship Id="rId32" Type="http://schemas.openxmlformats.org/officeDocument/2006/relationships/oleObject" Target="../embeddings/oleObject103.bin"/><Relationship Id="rId37" Type="http://schemas.openxmlformats.org/officeDocument/2006/relationships/oleObject" Target="../embeddings/oleObject108.bin"/><Relationship Id="rId40" Type="http://schemas.openxmlformats.org/officeDocument/2006/relationships/oleObject" Target="../embeddings/oleObject111.bin"/><Relationship Id="rId5" Type="http://schemas.openxmlformats.org/officeDocument/2006/relationships/oleObject" Target="../embeddings/oleObject78.bin"/><Relationship Id="rId15" Type="http://schemas.openxmlformats.org/officeDocument/2006/relationships/oleObject" Target="../embeddings/oleObject86.bin"/><Relationship Id="rId23" Type="http://schemas.openxmlformats.org/officeDocument/2006/relationships/oleObject" Target="../embeddings/oleObject94.bin"/><Relationship Id="rId28" Type="http://schemas.openxmlformats.org/officeDocument/2006/relationships/oleObject" Target="../embeddings/oleObject99.bin"/><Relationship Id="rId36" Type="http://schemas.openxmlformats.org/officeDocument/2006/relationships/oleObject" Target="../embeddings/oleObject107.bin"/><Relationship Id="rId10" Type="http://schemas.openxmlformats.org/officeDocument/2006/relationships/oleObject" Target="../embeddings/oleObject81.bin"/><Relationship Id="rId19" Type="http://schemas.openxmlformats.org/officeDocument/2006/relationships/oleObject" Target="../embeddings/oleObject90.bin"/><Relationship Id="rId31" Type="http://schemas.openxmlformats.org/officeDocument/2006/relationships/oleObject" Target="../embeddings/oleObject102.bin"/><Relationship Id="rId4" Type="http://schemas.openxmlformats.org/officeDocument/2006/relationships/oleObject" Target="../embeddings/oleObject77.bin"/><Relationship Id="rId9" Type="http://schemas.openxmlformats.org/officeDocument/2006/relationships/image" Target="../media/image10.jpeg"/><Relationship Id="rId14" Type="http://schemas.openxmlformats.org/officeDocument/2006/relationships/oleObject" Target="../embeddings/oleObject85.bin"/><Relationship Id="rId22" Type="http://schemas.openxmlformats.org/officeDocument/2006/relationships/oleObject" Target="../embeddings/oleObject93.bin"/><Relationship Id="rId27" Type="http://schemas.openxmlformats.org/officeDocument/2006/relationships/oleObject" Target="../embeddings/oleObject98.bin"/><Relationship Id="rId30" Type="http://schemas.openxmlformats.org/officeDocument/2006/relationships/oleObject" Target="../embeddings/oleObject101.bin"/><Relationship Id="rId35" Type="http://schemas.openxmlformats.org/officeDocument/2006/relationships/oleObject" Target="../embeddings/oleObject106.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9.bin"/><Relationship Id="rId18" Type="http://schemas.openxmlformats.org/officeDocument/2006/relationships/oleObject" Target="../embeddings/oleObject124.bin"/><Relationship Id="rId26" Type="http://schemas.openxmlformats.org/officeDocument/2006/relationships/oleObject" Target="../embeddings/oleObject132.bin"/><Relationship Id="rId39" Type="http://schemas.openxmlformats.org/officeDocument/2006/relationships/oleObject" Target="../embeddings/oleObject145.bin"/><Relationship Id="rId3" Type="http://schemas.openxmlformats.org/officeDocument/2006/relationships/notesSlide" Target="../notesSlides/notesSlide4.xml"/><Relationship Id="rId21" Type="http://schemas.openxmlformats.org/officeDocument/2006/relationships/oleObject" Target="../embeddings/oleObject127.bin"/><Relationship Id="rId34" Type="http://schemas.openxmlformats.org/officeDocument/2006/relationships/oleObject" Target="../embeddings/oleObject140.bin"/><Relationship Id="rId42" Type="http://schemas.openxmlformats.org/officeDocument/2006/relationships/oleObject" Target="../embeddings/oleObject148.bin"/><Relationship Id="rId47" Type="http://schemas.openxmlformats.org/officeDocument/2006/relationships/oleObject" Target="../embeddings/oleObject153.bin"/><Relationship Id="rId50" Type="http://schemas.openxmlformats.org/officeDocument/2006/relationships/oleObject" Target="../embeddings/oleObject156.bin"/><Relationship Id="rId7" Type="http://schemas.openxmlformats.org/officeDocument/2006/relationships/oleObject" Target="../embeddings/oleObject114.bin"/><Relationship Id="rId12" Type="http://schemas.openxmlformats.org/officeDocument/2006/relationships/oleObject" Target="../embeddings/oleObject118.bin"/><Relationship Id="rId17" Type="http://schemas.openxmlformats.org/officeDocument/2006/relationships/oleObject" Target="../embeddings/oleObject123.bin"/><Relationship Id="rId25" Type="http://schemas.openxmlformats.org/officeDocument/2006/relationships/oleObject" Target="../embeddings/oleObject131.bin"/><Relationship Id="rId33" Type="http://schemas.openxmlformats.org/officeDocument/2006/relationships/oleObject" Target="../embeddings/oleObject139.bin"/><Relationship Id="rId38" Type="http://schemas.openxmlformats.org/officeDocument/2006/relationships/oleObject" Target="../embeddings/oleObject144.bin"/><Relationship Id="rId46" Type="http://schemas.openxmlformats.org/officeDocument/2006/relationships/oleObject" Target="../embeddings/oleObject152.bin"/><Relationship Id="rId2" Type="http://schemas.openxmlformats.org/officeDocument/2006/relationships/slideLayout" Target="../slideLayouts/slideLayout12.xml"/><Relationship Id="rId16" Type="http://schemas.openxmlformats.org/officeDocument/2006/relationships/oleObject" Target="../embeddings/oleObject122.bin"/><Relationship Id="rId20" Type="http://schemas.openxmlformats.org/officeDocument/2006/relationships/oleObject" Target="../embeddings/oleObject126.bin"/><Relationship Id="rId29" Type="http://schemas.openxmlformats.org/officeDocument/2006/relationships/oleObject" Target="../embeddings/oleObject135.bin"/><Relationship Id="rId41" Type="http://schemas.openxmlformats.org/officeDocument/2006/relationships/oleObject" Target="../embeddings/oleObject147.bin"/><Relationship Id="rId1" Type="http://schemas.openxmlformats.org/officeDocument/2006/relationships/vmlDrawing" Target="../drawings/vmlDrawing4.vml"/><Relationship Id="rId6" Type="http://schemas.openxmlformats.org/officeDocument/2006/relationships/oleObject" Target="../embeddings/oleObject113.bin"/><Relationship Id="rId11" Type="http://schemas.openxmlformats.org/officeDocument/2006/relationships/image" Target="../media/image9.jpeg"/><Relationship Id="rId24" Type="http://schemas.openxmlformats.org/officeDocument/2006/relationships/oleObject" Target="../embeddings/oleObject130.bin"/><Relationship Id="rId32" Type="http://schemas.openxmlformats.org/officeDocument/2006/relationships/oleObject" Target="../embeddings/oleObject138.bin"/><Relationship Id="rId37" Type="http://schemas.openxmlformats.org/officeDocument/2006/relationships/oleObject" Target="../embeddings/oleObject143.bin"/><Relationship Id="rId40" Type="http://schemas.openxmlformats.org/officeDocument/2006/relationships/oleObject" Target="../embeddings/oleObject146.bin"/><Relationship Id="rId45" Type="http://schemas.openxmlformats.org/officeDocument/2006/relationships/oleObject" Target="../embeddings/oleObject151.bin"/><Relationship Id="rId5" Type="http://schemas.openxmlformats.org/officeDocument/2006/relationships/oleObject" Target="../embeddings/oleObject112.bin"/><Relationship Id="rId15" Type="http://schemas.openxmlformats.org/officeDocument/2006/relationships/oleObject" Target="../embeddings/oleObject121.bin"/><Relationship Id="rId23" Type="http://schemas.openxmlformats.org/officeDocument/2006/relationships/oleObject" Target="../embeddings/oleObject129.bin"/><Relationship Id="rId28" Type="http://schemas.openxmlformats.org/officeDocument/2006/relationships/oleObject" Target="../embeddings/oleObject134.bin"/><Relationship Id="rId36" Type="http://schemas.openxmlformats.org/officeDocument/2006/relationships/oleObject" Target="../embeddings/oleObject142.bin"/><Relationship Id="rId49" Type="http://schemas.openxmlformats.org/officeDocument/2006/relationships/oleObject" Target="../embeddings/oleObject155.bin"/><Relationship Id="rId10" Type="http://schemas.openxmlformats.org/officeDocument/2006/relationships/oleObject" Target="../embeddings/oleObject117.bin"/><Relationship Id="rId19" Type="http://schemas.openxmlformats.org/officeDocument/2006/relationships/oleObject" Target="../embeddings/oleObject125.bin"/><Relationship Id="rId31" Type="http://schemas.openxmlformats.org/officeDocument/2006/relationships/oleObject" Target="../embeddings/oleObject137.bin"/><Relationship Id="rId44" Type="http://schemas.openxmlformats.org/officeDocument/2006/relationships/oleObject" Target="../embeddings/oleObject150.bin"/><Relationship Id="rId4" Type="http://schemas.openxmlformats.org/officeDocument/2006/relationships/image" Target="../media/image10.jpeg"/><Relationship Id="rId9" Type="http://schemas.openxmlformats.org/officeDocument/2006/relationships/oleObject" Target="../embeddings/oleObject116.bin"/><Relationship Id="rId14" Type="http://schemas.openxmlformats.org/officeDocument/2006/relationships/oleObject" Target="../embeddings/oleObject120.bin"/><Relationship Id="rId22" Type="http://schemas.openxmlformats.org/officeDocument/2006/relationships/oleObject" Target="../embeddings/oleObject128.bin"/><Relationship Id="rId27" Type="http://schemas.openxmlformats.org/officeDocument/2006/relationships/oleObject" Target="../embeddings/oleObject133.bin"/><Relationship Id="rId30" Type="http://schemas.openxmlformats.org/officeDocument/2006/relationships/oleObject" Target="../embeddings/oleObject136.bin"/><Relationship Id="rId35" Type="http://schemas.openxmlformats.org/officeDocument/2006/relationships/oleObject" Target="../embeddings/oleObject141.bin"/><Relationship Id="rId43" Type="http://schemas.openxmlformats.org/officeDocument/2006/relationships/oleObject" Target="../embeddings/oleObject149.bin"/><Relationship Id="rId48" Type="http://schemas.openxmlformats.org/officeDocument/2006/relationships/oleObject" Target="../embeddings/oleObject154.bin"/><Relationship Id="rId8" Type="http://schemas.openxmlformats.org/officeDocument/2006/relationships/oleObject" Target="../embeddings/oleObject115.bin"/><Relationship Id="rId51" Type="http://schemas.openxmlformats.org/officeDocument/2006/relationships/oleObject" Target="../embeddings/oleObject157.bin"/></Relationships>
</file>

<file path=ppt/slides/_rels/slide5.xml.rels><?xml version="1.0" encoding="UTF-8" standalone="yes"?>
<Relationships xmlns="http://schemas.openxmlformats.org/package/2006/relationships"><Relationship Id="rId13" Type="http://schemas.openxmlformats.org/officeDocument/2006/relationships/oleObject" Target="../embeddings/oleObject165.bin"/><Relationship Id="rId18" Type="http://schemas.openxmlformats.org/officeDocument/2006/relationships/oleObject" Target="../embeddings/oleObject170.bin"/><Relationship Id="rId26" Type="http://schemas.openxmlformats.org/officeDocument/2006/relationships/oleObject" Target="../embeddings/oleObject178.bin"/><Relationship Id="rId39" Type="http://schemas.openxmlformats.org/officeDocument/2006/relationships/oleObject" Target="../embeddings/oleObject191.bin"/><Relationship Id="rId3" Type="http://schemas.openxmlformats.org/officeDocument/2006/relationships/notesSlide" Target="../notesSlides/notesSlide5.xml"/><Relationship Id="rId21" Type="http://schemas.openxmlformats.org/officeDocument/2006/relationships/oleObject" Target="../embeddings/oleObject173.bin"/><Relationship Id="rId34" Type="http://schemas.openxmlformats.org/officeDocument/2006/relationships/oleObject" Target="../embeddings/oleObject186.bin"/><Relationship Id="rId42" Type="http://schemas.openxmlformats.org/officeDocument/2006/relationships/oleObject" Target="../embeddings/oleObject194.bin"/><Relationship Id="rId47" Type="http://schemas.openxmlformats.org/officeDocument/2006/relationships/oleObject" Target="../embeddings/oleObject199.bin"/><Relationship Id="rId50" Type="http://schemas.openxmlformats.org/officeDocument/2006/relationships/oleObject" Target="../embeddings/oleObject202.bin"/><Relationship Id="rId7" Type="http://schemas.openxmlformats.org/officeDocument/2006/relationships/oleObject" Target="../embeddings/oleObject160.bin"/><Relationship Id="rId12" Type="http://schemas.openxmlformats.org/officeDocument/2006/relationships/oleObject" Target="../embeddings/oleObject164.bin"/><Relationship Id="rId17" Type="http://schemas.openxmlformats.org/officeDocument/2006/relationships/oleObject" Target="../embeddings/oleObject169.bin"/><Relationship Id="rId25" Type="http://schemas.openxmlformats.org/officeDocument/2006/relationships/oleObject" Target="../embeddings/oleObject177.bin"/><Relationship Id="rId33" Type="http://schemas.openxmlformats.org/officeDocument/2006/relationships/oleObject" Target="../embeddings/oleObject185.bin"/><Relationship Id="rId38" Type="http://schemas.openxmlformats.org/officeDocument/2006/relationships/oleObject" Target="../embeddings/oleObject190.bin"/><Relationship Id="rId46" Type="http://schemas.openxmlformats.org/officeDocument/2006/relationships/oleObject" Target="../embeddings/oleObject198.bin"/><Relationship Id="rId2" Type="http://schemas.openxmlformats.org/officeDocument/2006/relationships/slideLayout" Target="../slideLayouts/slideLayout12.xml"/><Relationship Id="rId16" Type="http://schemas.openxmlformats.org/officeDocument/2006/relationships/oleObject" Target="../embeddings/oleObject168.bin"/><Relationship Id="rId20" Type="http://schemas.openxmlformats.org/officeDocument/2006/relationships/oleObject" Target="../embeddings/oleObject172.bin"/><Relationship Id="rId29" Type="http://schemas.openxmlformats.org/officeDocument/2006/relationships/oleObject" Target="../embeddings/oleObject181.bin"/><Relationship Id="rId41" Type="http://schemas.openxmlformats.org/officeDocument/2006/relationships/oleObject" Target="../embeddings/oleObject193.bin"/><Relationship Id="rId1" Type="http://schemas.openxmlformats.org/officeDocument/2006/relationships/vmlDrawing" Target="../drawings/vmlDrawing5.vml"/><Relationship Id="rId6" Type="http://schemas.openxmlformats.org/officeDocument/2006/relationships/image" Target="../media/image9.jpeg"/><Relationship Id="rId11" Type="http://schemas.openxmlformats.org/officeDocument/2006/relationships/oleObject" Target="../embeddings/oleObject163.bin"/><Relationship Id="rId24" Type="http://schemas.openxmlformats.org/officeDocument/2006/relationships/oleObject" Target="../embeddings/oleObject176.bin"/><Relationship Id="rId32" Type="http://schemas.openxmlformats.org/officeDocument/2006/relationships/oleObject" Target="../embeddings/oleObject184.bin"/><Relationship Id="rId37" Type="http://schemas.openxmlformats.org/officeDocument/2006/relationships/oleObject" Target="../embeddings/oleObject189.bin"/><Relationship Id="rId40" Type="http://schemas.openxmlformats.org/officeDocument/2006/relationships/oleObject" Target="../embeddings/oleObject192.bin"/><Relationship Id="rId45" Type="http://schemas.openxmlformats.org/officeDocument/2006/relationships/oleObject" Target="../embeddings/oleObject197.bin"/><Relationship Id="rId5" Type="http://schemas.openxmlformats.org/officeDocument/2006/relationships/oleObject" Target="../embeddings/oleObject159.bin"/><Relationship Id="rId15" Type="http://schemas.openxmlformats.org/officeDocument/2006/relationships/oleObject" Target="../embeddings/oleObject167.bin"/><Relationship Id="rId23" Type="http://schemas.openxmlformats.org/officeDocument/2006/relationships/oleObject" Target="../embeddings/oleObject175.bin"/><Relationship Id="rId28" Type="http://schemas.openxmlformats.org/officeDocument/2006/relationships/oleObject" Target="../embeddings/oleObject180.bin"/><Relationship Id="rId36" Type="http://schemas.openxmlformats.org/officeDocument/2006/relationships/oleObject" Target="../embeddings/oleObject188.bin"/><Relationship Id="rId49" Type="http://schemas.openxmlformats.org/officeDocument/2006/relationships/oleObject" Target="../embeddings/oleObject201.bin"/><Relationship Id="rId10" Type="http://schemas.openxmlformats.org/officeDocument/2006/relationships/oleObject" Target="../embeddings/oleObject162.bin"/><Relationship Id="rId19" Type="http://schemas.openxmlformats.org/officeDocument/2006/relationships/oleObject" Target="../embeddings/oleObject171.bin"/><Relationship Id="rId31" Type="http://schemas.openxmlformats.org/officeDocument/2006/relationships/oleObject" Target="../embeddings/oleObject183.bin"/><Relationship Id="rId44" Type="http://schemas.openxmlformats.org/officeDocument/2006/relationships/oleObject" Target="../embeddings/oleObject196.bin"/><Relationship Id="rId4" Type="http://schemas.openxmlformats.org/officeDocument/2006/relationships/oleObject" Target="../embeddings/oleObject158.bin"/><Relationship Id="rId9" Type="http://schemas.openxmlformats.org/officeDocument/2006/relationships/image" Target="../media/image10.jpeg"/><Relationship Id="rId14" Type="http://schemas.openxmlformats.org/officeDocument/2006/relationships/oleObject" Target="../embeddings/oleObject166.bin"/><Relationship Id="rId22" Type="http://schemas.openxmlformats.org/officeDocument/2006/relationships/oleObject" Target="../embeddings/oleObject174.bin"/><Relationship Id="rId27" Type="http://schemas.openxmlformats.org/officeDocument/2006/relationships/oleObject" Target="../embeddings/oleObject179.bin"/><Relationship Id="rId30" Type="http://schemas.openxmlformats.org/officeDocument/2006/relationships/oleObject" Target="../embeddings/oleObject182.bin"/><Relationship Id="rId35" Type="http://schemas.openxmlformats.org/officeDocument/2006/relationships/oleObject" Target="../embeddings/oleObject187.bin"/><Relationship Id="rId43" Type="http://schemas.openxmlformats.org/officeDocument/2006/relationships/oleObject" Target="../embeddings/oleObject195.bin"/><Relationship Id="rId48" Type="http://schemas.openxmlformats.org/officeDocument/2006/relationships/oleObject" Target="../embeddings/oleObject200.bin"/><Relationship Id="rId8" Type="http://schemas.openxmlformats.org/officeDocument/2006/relationships/oleObject" Target="../embeddings/oleObject16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06.bin"/><Relationship Id="rId13" Type="http://schemas.openxmlformats.org/officeDocument/2006/relationships/oleObject" Target="../embeddings/oleObject210.bin"/><Relationship Id="rId18" Type="http://schemas.openxmlformats.org/officeDocument/2006/relationships/oleObject" Target="../embeddings/oleObject215.bin"/><Relationship Id="rId26" Type="http://schemas.openxmlformats.org/officeDocument/2006/relationships/oleObject" Target="../embeddings/oleObject223.bin"/><Relationship Id="rId39" Type="http://schemas.openxmlformats.org/officeDocument/2006/relationships/oleObject" Target="../embeddings/oleObject236.bin"/><Relationship Id="rId3" Type="http://schemas.openxmlformats.org/officeDocument/2006/relationships/notesSlide" Target="../notesSlides/notesSlide6.xml"/><Relationship Id="rId21" Type="http://schemas.openxmlformats.org/officeDocument/2006/relationships/oleObject" Target="../embeddings/oleObject218.bin"/><Relationship Id="rId34" Type="http://schemas.openxmlformats.org/officeDocument/2006/relationships/oleObject" Target="../embeddings/oleObject231.bin"/><Relationship Id="rId7" Type="http://schemas.openxmlformats.org/officeDocument/2006/relationships/oleObject" Target="../embeddings/oleObject205.bin"/><Relationship Id="rId12" Type="http://schemas.openxmlformats.org/officeDocument/2006/relationships/oleObject" Target="../embeddings/oleObject209.bin"/><Relationship Id="rId17" Type="http://schemas.openxmlformats.org/officeDocument/2006/relationships/oleObject" Target="../embeddings/oleObject214.bin"/><Relationship Id="rId25" Type="http://schemas.openxmlformats.org/officeDocument/2006/relationships/oleObject" Target="../embeddings/oleObject222.bin"/><Relationship Id="rId33" Type="http://schemas.openxmlformats.org/officeDocument/2006/relationships/oleObject" Target="../embeddings/oleObject230.bin"/><Relationship Id="rId38" Type="http://schemas.openxmlformats.org/officeDocument/2006/relationships/oleObject" Target="../embeddings/oleObject235.bin"/><Relationship Id="rId2" Type="http://schemas.openxmlformats.org/officeDocument/2006/relationships/slideLayout" Target="../slideLayouts/slideLayout2.xml"/><Relationship Id="rId16" Type="http://schemas.openxmlformats.org/officeDocument/2006/relationships/oleObject" Target="../embeddings/oleObject213.bin"/><Relationship Id="rId20" Type="http://schemas.openxmlformats.org/officeDocument/2006/relationships/oleObject" Target="../embeddings/oleObject217.bin"/><Relationship Id="rId29" Type="http://schemas.openxmlformats.org/officeDocument/2006/relationships/oleObject" Target="../embeddings/oleObject226.bin"/><Relationship Id="rId1" Type="http://schemas.openxmlformats.org/officeDocument/2006/relationships/vmlDrawing" Target="../drawings/vmlDrawing6.vml"/><Relationship Id="rId6" Type="http://schemas.openxmlformats.org/officeDocument/2006/relationships/image" Target="../media/image9.jpeg"/><Relationship Id="rId11" Type="http://schemas.openxmlformats.org/officeDocument/2006/relationships/oleObject" Target="../embeddings/oleObject208.bin"/><Relationship Id="rId24" Type="http://schemas.openxmlformats.org/officeDocument/2006/relationships/oleObject" Target="../embeddings/oleObject221.bin"/><Relationship Id="rId32" Type="http://schemas.openxmlformats.org/officeDocument/2006/relationships/oleObject" Target="../embeddings/oleObject229.bin"/><Relationship Id="rId37" Type="http://schemas.openxmlformats.org/officeDocument/2006/relationships/oleObject" Target="../embeddings/oleObject234.bin"/><Relationship Id="rId40" Type="http://schemas.openxmlformats.org/officeDocument/2006/relationships/oleObject" Target="../embeddings/oleObject237.bin"/><Relationship Id="rId5" Type="http://schemas.openxmlformats.org/officeDocument/2006/relationships/oleObject" Target="../embeddings/oleObject204.bin"/><Relationship Id="rId15" Type="http://schemas.openxmlformats.org/officeDocument/2006/relationships/oleObject" Target="../embeddings/oleObject212.bin"/><Relationship Id="rId23" Type="http://schemas.openxmlformats.org/officeDocument/2006/relationships/oleObject" Target="../embeddings/oleObject220.bin"/><Relationship Id="rId28" Type="http://schemas.openxmlformats.org/officeDocument/2006/relationships/oleObject" Target="../embeddings/oleObject225.bin"/><Relationship Id="rId36" Type="http://schemas.openxmlformats.org/officeDocument/2006/relationships/oleObject" Target="../embeddings/oleObject233.bin"/><Relationship Id="rId10" Type="http://schemas.openxmlformats.org/officeDocument/2006/relationships/oleObject" Target="../embeddings/oleObject207.bin"/><Relationship Id="rId19" Type="http://schemas.openxmlformats.org/officeDocument/2006/relationships/oleObject" Target="../embeddings/oleObject216.bin"/><Relationship Id="rId31" Type="http://schemas.openxmlformats.org/officeDocument/2006/relationships/oleObject" Target="../embeddings/oleObject228.bin"/><Relationship Id="rId4" Type="http://schemas.openxmlformats.org/officeDocument/2006/relationships/oleObject" Target="../embeddings/oleObject203.bin"/><Relationship Id="rId9" Type="http://schemas.openxmlformats.org/officeDocument/2006/relationships/image" Target="../media/image10.jpeg"/><Relationship Id="rId14" Type="http://schemas.openxmlformats.org/officeDocument/2006/relationships/oleObject" Target="../embeddings/oleObject211.bin"/><Relationship Id="rId22" Type="http://schemas.openxmlformats.org/officeDocument/2006/relationships/oleObject" Target="../embeddings/oleObject219.bin"/><Relationship Id="rId27" Type="http://schemas.openxmlformats.org/officeDocument/2006/relationships/oleObject" Target="../embeddings/oleObject224.bin"/><Relationship Id="rId30" Type="http://schemas.openxmlformats.org/officeDocument/2006/relationships/oleObject" Target="../embeddings/oleObject227.bin"/><Relationship Id="rId35" Type="http://schemas.openxmlformats.org/officeDocument/2006/relationships/oleObject" Target="../embeddings/oleObject23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41.bin"/><Relationship Id="rId13" Type="http://schemas.openxmlformats.org/officeDocument/2006/relationships/oleObject" Target="../embeddings/oleObject245.bin"/><Relationship Id="rId18" Type="http://schemas.openxmlformats.org/officeDocument/2006/relationships/oleObject" Target="../embeddings/oleObject250.bin"/><Relationship Id="rId26" Type="http://schemas.openxmlformats.org/officeDocument/2006/relationships/oleObject" Target="../embeddings/oleObject258.bin"/><Relationship Id="rId39" Type="http://schemas.openxmlformats.org/officeDocument/2006/relationships/oleObject" Target="../embeddings/oleObject271.bin"/><Relationship Id="rId3" Type="http://schemas.openxmlformats.org/officeDocument/2006/relationships/notesSlide" Target="../notesSlides/notesSlide7.xml"/><Relationship Id="rId21" Type="http://schemas.openxmlformats.org/officeDocument/2006/relationships/oleObject" Target="../embeddings/oleObject253.bin"/><Relationship Id="rId34" Type="http://schemas.openxmlformats.org/officeDocument/2006/relationships/oleObject" Target="../embeddings/oleObject266.bin"/><Relationship Id="rId7" Type="http://schemas.openxmlformats.org/officeDocument/2006/relationships/oleObject" Target="../embeddings/oleObject240.bin"/><Relationship Id="rId12" Type="http://schemas.openxmlformats.org/officeDocument/2006/relationships/oleObject" Target="../embeddings/oleObject244.bin"/><Relationship Id="rId17" Type="http://schemas.openxmlformats.org/officeDocument/2006/relationships/oleObject" Target="../embeddings/oleObject249.bin"/><Relationship Id="rId25" Type="http://schemas.openxmlformats.org/officeDocument/2006/relationships/oleObject" Target="../embeddings/oleObject257.bin"/><Relationship Id="rId33" Type="http://schemas.openxmlformats.org/officeDocument/2006/relationships/oleObject" Target="../embeddings/oleObject265.bin"/><Relationship Id="rId38" Type="http://schemas.openxmlformats.org/officeDocument/2006/relationships/oleObject" Target="../embeddings/oleObject270.bin"/><Relationship Id="rId2" Type="http://schemas.openxmlformats.org/officeDocument/2006/relationships/slideLayout" Target="../slideLayouts/slideLayout2.xml"/><Relationship Id="rId16" Type="http://schemas.openxmlformats.org/officeDocument/2006/relationships/oleObject" Target="../embeddings/oleObject248.bin"/><Relationship Id="rId20" Type="http://schemas.openxmlformats.org/officeDocument/2006/relationships/oleObject" Target="../embeddings/oleObject252.bin"/><Relationship Id="rId29" Type="http://schemas.openxmlformats.org/officeDocument/2006/relationships/oleObject" Target="../embeddings/oleObject261.bin"/><Relationship Id="rId1" Type="http://schemas.openxmlformats.org/officeDocument/2006/relationships/vmlDrawing" Target="../drawings/vmlDrawing7.vml"/><Relationship Id="rId6" Type="http://schemas.openxmlformats.org/officeDocument/2006/relationships/image" Target="../media/image9.jpeg"/><Relationship Id="rId11" Type="http://schemas.openxmlformats.org/officeDocument/2006/relationships/oleObject" Target="../embeddings/oleObject243.bin"/><Relationship Id="rId24" Type="http://schemas.openxmlformats.org/officeDocument/2006/relationships/oleObject" Target="../embeddings/oleObject256.bin"/><Relationship Id="rId32" Type="http://schemas.openxmlformats.org/officeDocument/2006/relationships/oleObject" Target="../embeddings/oleObject264.bin"/><Relationship Id="rId37" Type="http://schemas.openxmlformats.org/officeDocument/2006/relationships/oleObject" Target="../embeddings/oleObject269.bin"/><Relationship Id="rId40" Type="http://schemas.openxmlformats.org/officeDocument/2006/relationships/oleObject" Target="../embeddings/oleObject272.bin"/><Relationship Id="rId5" Type="http://schemas.openxmlformats.org/officeDocument/2006/relationships/oleObject" Target="../embeddings/oleObject239.bin"/><Relationship Id="rId15" Type="http://schemas.openxmlformats.org/officeDocument/2006/relationships/oleObject" Target="../embeddings/oleObject247.bin"/><Relationship Id="rId23" Type="http://schemas.openxmlformats.org/officeDocument/2006/relationships/oleObject" Target="../embeddings/oleObject255.bin"/><Relationship Id="rId28" Type="http://schemas.openxmlformats.org/officeDocument/2006/relationships/oleObject" Target="../embeddings/oleObject260.bin"/><Relationship Id="rId36" Type="http://schemas.openxmlformats.org/officeDocument/2006/relationships/oleObject" Target="../embeddings/oleObject268.bin"/><Relationship Id="rId10" Type="http://schemas.openxmlformats.org/officeDocument/2006/relationships/oleObject" Target="../embeddings/oleObject242.bin"/><Relationship Id="rId19" Type="http://schemas.openxmlformats.org/officeDocument/2006/relationships/oleObject" Target="../embeddings/oleObject251.bin"/><Relationship Id="rId31" Type="http://schemas.openxmlformats.org/officeDocument/2006/relationships/oleObject" Target="../embeddings/oleObject263.bin"/><Relationship Id="rId4" Type="http://schemas.openxmlformats.org/officeDocument/2006/relationships/oleObject" Target="../embeddings/oleObject238.bin"/><Relationship Id="rId9" Type="http://schemas.openxmlformats.org/officeDocument/2006/relationships/image" Target="../media/image10.jpeg"/><Relationship Id="rId14" Type="http://schemas.openxmlformats.org/officeDocument/2006/relationships/oleObject" Target="../embeddings/oleObject246.bin"/><Relationship Id="rId22" Type="http://schemas.openxmlformats.org/officeDocument/2006/relationships/oleObject" Target="../embeddings/oleObject254.bin"/><Relationship Id="rId27" Type="http://schemas.openxmlformats.org/officeDocument/2006/relationships/oleObject" Target="../embeddings/oleObject259.bin"/><Relationship Id="rId30" Type="http://schemas.openxmlformats.org/officeDocument/2006/relationships/oleObject" Target="../embeddings/oleObject262.bin"/><Relationship Id="rId35" Type="http://schemas.openxmlformats.org/officeDocument/2006/relationships/oleObject" Target="../embeddings/oleObject26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76.bin"/><Relationship Id="rId13" Type="http://schemas.openxmlformats.org/officeDocument/2006/relationships/oleObject" Target="../embeddings/oleObject280.bin"/><Relationship Id="rId18" Type="http://schemas.openxmlformats.org/officeDocument/2006/relationships/oleObject" Target="../embeddings/oleObject285.bin"/><Relationship Id="rId26" Type="http://schemas.openxmlformats.org/officeDocument/2006/relationships/oleObject" Target="../embeddings/oleObject293.bin"/><Relationship Id="rId39" Type="http://schemas.openxmlformats.org/officeDocument/2006/relationships/oleObject" Target="../embeddings/oleObject306.bin"/><Relationship Id="rId3" Type="http://schemas.openxmlformats.org/officeDocument/2006/relationships/notesSlide" Target="../notesSlides/notesSlide8.xml"/><Relationship Id="rId21" Type="http://schemas.openxmlformats.org/officeDocument/2006/relationships/oleObject" Target="../embeddings/oleObject288.bin"/><Relationship Id="rId34" Type="http://schemas.openxmlformats.org/officeDocument/2006/relationships/oleObject" Target="../embeddings/oleObject301.bin"/><Relationship Id="rId42" Type="http://schemas.openxmlformats.org/officeDocument/2006/relationships/oleObject" Target="../embeddings/oleObject308.bin"/><Relationship Id="rId7" Type="http://schemas.openxmlformats.org/officeDocument/2006/relationships/oleObject" Target="../embeddings/oleObject275.bin"/><Relationship Id="rId12" Type="http://schemas.openxmlformats.org/officeDocument/2006/relationships/oleObject" Target="../embeddings/oleObject279.bin"/><Relationship Id="rId17" Type="http://schemas.openxmlformats.org/officeDocument/2006/relationships/oleObject" Target="../embeddings/oleObject284.bin"/><Relationship Id="rId25" Type="http://schemas.openxmlformats.org/officeDocument/2006/relationships/oleObject" Target="../embeddings/oleObject292.bin"/><Relationship Id="rId33" Type="http://schemas.openxmlformats.org/officeDocument/2006/relationships/oleObject" Target="../embeddings/oleObject300.bin"/><Relationship Id="rId38" Type="http://schemas.openxmlformats.org/officeDocument/2006/relationships/oleObject" Target="../embeddings/oleObject305.bin"/><Relationship Id="rId2" Type="http://schemas.openxmlformats.org/officeDocument/2006/relationships/slideLayout" Target="../slideLayouts/slideLayout2.xml"/><Relationship Id="rId16" Type="http://schemas.openxmlformats.org/officeDocument/2006/relationships/oleObject" Target="../embeddings/oleObject283.bin"/><Relationship Id="rId20" Type="http://schemas.openxmlformats.org/officeDocument/2006/relationships/oleObject" Target="../embeddings/oleObject287.bin"/><Relationship Id="rId29" Type="http://schemas.openxmlformats.org/officeDocument/2006/relationships/oleObject" Target="../embeddings/oleObject296.bin"/><Relationship Id="rId41" Type="http://schemas.openxmlformats.org/officeDocument/2006/relationships/image" Target="../media/image34.png"/><Relationship Id="rId1" Type="http://schemas.openxmlformats.org/officeDocument/2006/relationships/vmlDrawing" Target="../drawings/vmlDrawing8.vml"/><Relationship Id="rId6" Type="http://schemas.openxmlformats.org/officeDocument/2006/relationships/image" Target="../media/image9.jpeg"/><Relationship Id="rId11" Type="http://schemas.openxmlformats.org/officeDocument/2006/relationships/oleObject" Target="../embeddings/oleObject278.bin"/><Relationship Id="rId24" Type="http://schemas.openxmlformats.org/officeDocument/2006/relationships/oleObject" Target="../embeddings/oleObject291.bin"/><Relationship Id="rId32" Type="http://schemas.openxmlformats.org/officeDocument/2006/relationships/oleObject" Target="../embeddings/oleObject299.bin"/><Relationship Id="rId37" Type="http://schemas.openxmlformats.org/officeDocument/2006/relationships/oleObject" Target="../embeddings/oleObject304.bin"/><Relationship Id="rId40" Type="http://schemas.openxmlformats.org/officeDocument/2006/relationships/oleObject" Target="../embeddings/oleObject307.bin"/><Relationship Id="rId45" Type="http://schemas.openxmlformats.org/officeDocument/2006/relationships/oleObject" Target="../embeddings/oleObject311.bin"/><Relationship Id="rId5" Type="http://schemas.openxmlformats.org/officeDocument/2006/relationships/oleObject" Target="../embeddings/oleObject274.bin"/><Relationship Id="rId15" Type="http://schemas.openxmlformats.org/officeDocument/2006/relationships/oleObject" Target="../embeddings/oleObject282.bin"/><Relationship Id="rId23" Type="http://schemas.openxmlformats.org/officeDocument/2006/relationships/oleObject" Target="../embeddings/oleObject290.bin"/><Relationship Id="rId28" Type="http://schemas.openxmlformats.org/officeDocument/2006/relationships/oleObject" Target="../embeddings/oleObject295.bin"/><Relationship Id="rId36" Type="http://schemas.openxmlformats.org/officeDocument/2006/relationships/oleObject" Target="../embeddings/oleObject303.bin"/><Relationship Id="rId10" Type="http://schemas.openxmlformats.org/officeDocument/2006/relationships/oleObject" Target="../embeddings/oleObject277.bin"/><Relationship Id="rId19" Type="http://schemas.openxmlformats.org/officeDocument/2006/relationships/oleObject" Target="../embeddings/oleObject286.bin"/><Relationship Id="rId31" Type="http://schemas.openxmlformats.org/officeDocument/2006/relationships/oleObject" Target="../embeddings/oleObject298.bin"/><Relationship Id="rId44" Type="http://schemas.openxmlformats.org/officeDocument/2006/relationships/oleObject" Target="../embeddings/oleObject310.bin"/><Relationship Id="rId4" Type="http://schemas.openxmlformats.org/officeDocument/2006/relationships/oleObject" Target="../embeddings/oleObject273.bin"/><Relationship Id="rId9" Type="http://schemas.openxmlformats.org/officeDocument/2006/relationships/image" Target="../media/image10.jpeg"/><Relationship Id="rId14" Type="http://schemas.openxmlformats.org/officeDocument/2006/relationships/oleObject" Target="../embeddings/oleObject281.bin"/><Relationship Id="rId22" Type="http://schemas.openxmlformats.org/officeDocument/2006/relationships/oleObject" Target="../embeddings/oleObject289.bin"/><Relationship Id="rId27" Type="http://schemas.openxmlformats.org/officeDocument/2006/relationships/oleObject" Target="../embeddings/oleObject294.bin"/><Relationship Id="rId30" Type="http://schemas.openxmlformats.org/officeDocument/2006/relationships/oleObject" Target="../embeddings/oleObject297.bin"/><Relationship Id="rId35" Type="http://schemas.openxmlformats.org/officeDocument/2006/relationships/oleObject" Target="../embeddings/oleObject302.bin"/><Relationship Id="rId43" Type="http://schemas.openxmlformats.org/officeDocument/2006/relationships/oleObject" Target="../embeddings/oleObject30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15.bin"/><Relationship Id="rId13" Type="http://schemas.openxmlformats.org/officeDocument/2006/relationships/oleObject" Target="../embeddings/oleObject319.bin"/><Relationship Id="rId18" Type="http://schemas.openxmlformats.org/officeDocument/2006/relationships/oleObject" Target="../embeddings/oleObject324.bin"/><Relationship Id="rId26" Type="http://schemas.openxmlformats.org/officeDocument/2006/relationships/oleObject" Target="../embeddings/oleObject332.bin"/><Relationship Id="rId39" Type="http://schemas.openxmlformats.org/officeDocument/2006/relationships/oleObject" Target="../embeddings/oleObject345.bin"/><Relationship Id="rId3" Type="http://schemas.openxmlformats.org/officeDocument/2006/relationships/notesSlide" Target="../notesSlides/notesSlide9.xml"/><Relationship Id="rId21" Type="http://schemas.openxmlformats.org/officeDocument/2006/relationships/oleObject" Target="../embeddings/oleObject327.bin"/><Relationship Id="rId34" Type="http://schemas.openxmlformats.org/officeDocument/2006/relationships/oleObject" Target="../embeddings/oleObject340.bin"/><Relationship Id="rId42" Type="http://schemas.openxmlformats.org/officeDocument/2006/relationships/oleObject" Target="../embeddings/oleObject347.bin"/><Relationship Id="rId7" Type="http://schemas.openxmlformats.org/officeDocument/2006/relationships/oleObject" Target="../embeddings/oleObject314.bin"/><Relationship Id="rId12" Type="http://schemas.openxmlformats.org/officeDocument/2006/relationships/oleObject" Target="../embeddings/oleObject318.bin"/><Relationship Id="rId17" Type="http://schemas.openxmlformats.org/officeDocument/2006/relationships/oleObject" Target="../embeddings/oleObject323.bin"/><Relationship Id="rId25" Type="http://schemas.openxmlformats.org/officeDocument/2006/relationships/oleObject" Target="../embeddings/oleObject331.bin"/><Relationship Id="rId33" Type="http://schemas.openxmlformats.org/officeDocument/2006/relationships/oleObject" Target="../embeddings/oleObject339.bin"/><Relationship Id="rId38" Type="http://schemas.openxmlformats.org/officeDocument/2006/relationships/oleObject" Target="../embeddings/oleObject344.bin"/><Relationship Id="rId2" Type="http://schemas.openxmlformats.org/officeDocument/2006/relationships/slideLayout" Target="../slideLayouts/slideLayout2.xml"/><Relationship Id="rId16" Type="http://schemas.openxmlformats.org/officeDocument/2006/relationships/oleObject" Target="../embeddings/oleObject322.bin"/><Relationship Id="rId20" Type="http://schemas.openxmlformats.org/officeDocument/2006/relationships/oleObject" Target="../embeddings/oleObject326.bin"/><Relationship Id="rId29" Type="http://schemas.openxmlformats.org/officeDocument/2006/relationships/oleObject" Target="../embeddings/oleObject335.bin"/><Relationship Id="rId41" Type="http://schemas.openxmlformats.org/officeDocument/2006/relationships/image" Target="../media/image34.png"/><Relationship Id="rId1" Type="http://schemas.openxmlformats.org/officeDocument/2006/relationships/vmlDrawing" Target="../drawings/vmlDrawing9.vml"/><Relationship Id="rId6" Type="http://schemas.openxmlformats.org/officeDocument/2006/relationships/image" Target="../media/image9.jpeg"/><Relationship Id="rId11" Type="http://schemas.openxmlformats.org/officeDocument/2006/relationships/oleObject" Target="../embeddings/oleObject317.bin"/><Relationship Id="rId24" Type="http://schemas.openxmlformats.org/officeDocument/2006/relationships/oleObject" Target="../embeddings/oleObject330.bin"/><Relationship Id="rId32" Type="http://schemas.openxmlformats.org/officeDocument/2006/relationships/oleObject" Target="../embeddings/oleObject338.bin"/><Relationship Id="rId37" Type="http://schemas.openxmlformats.org/officeDocument/2006/relationships/oleObject" Target="../embeddings/oleObject343.bin"/><Relationship Id="rId40" Type="http://schemas.openxmlformats.org/officeDocument/2006/relationships/oleObject" Target="../embeddings/oleObject346.bin"/><Relationship Id="rId5" Type="http://schemas.openxmlformats.org/officeDocument/2006/relationships/oleObject" Target="../embeddings/oleObject313.bin"/><Relationship Id="rId15" Type="http://schemas.openxmlformats.org/officeDocument/2006/relationships/oleObject" Target="../embeddings/oleObject321.bin"/><Relationship Id="rId23" Type="http://schemas.openxmlformats.org/officeDocument/2006/relationships/oleObject" Target="../embeddings/oleObject329.bin"/><Relationship Id="rId28" Type="http://schemas.openxmlformats.org/officeDocument/2006/relationships/oleObject" Target="../embeddings/oleObject334.bin"/><Relationship Id="rId36" Type="http://schemas.openxmlformats.org/officeDocument/2006/relationships/oleObject" Target="../embeddings/oleObject342.bin"/><Relationship Id="rId10" Type="http://schemas.openxmlformats.org/officeDocument/2006/relationships/oleObject" Target="../embeddings/oleObject316.bin"/><Relationship Id="rId19" Type="http://schemas.openxmlformats.org/officeDocument/2006/relationships/oleObject" Target="../embeddings/oleObject325.bin"/><Relationship Id="rId31" Type="http://schemas.openxmlformats.org/officeDocument/2006/relationships/oleObject" Target="../embeddings/oleObject337.bin"/><Relationship Id="rId4" Type="http://schemas.openxmlformats.org/officeDocument/2006/relationships/oleObject" Target="../embeddings/oleObject312.bin"/><Relationship Id="rId9" Type="http://schemas.openxmlformats.org/officeDocument/2006/relationships/image" Target="../media/image10.jpeg"/><Relationship Id="rId14" Type="http://schemas.openxmlformats.org/officeDocument/2006/relationships/oleObject" Target="../embeddings/oleObject320.bin"/><Relationship Id="rId22" Type="http://schemas.openxmlformats.org/officeDocument/2006/relationships/oleObject" Target="../embeddings/oleObject328.bin"/><Relationship Id="rId27" Type="http://schemas.openxmlformats.org/officeDocument/2006/relationships/oleObject" Target="../embeddings/oleObject333.bin"/><Relationship Id="rId30" Type="http://schemas.openxmlformats.org/officeDocument/2006/relationships/oleObject" Target="../embeddings/oleObject336.bin"/><Relationship Id="rId35" Type="http://schemas.openxmlformats.org/officeDocument/2006/relationships/oleObject" Target="../embeddings/oleObject341.bin"/><Relationship Id="rId43" Type="http://schemas.openxmlformats.org/officeDocument/2006/relationships/oleObject" Target="../embeddings/oleObject34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p:oleObj spid="_x0000_s478670" name="Equation" r:id="rId4" imgW="787058" imgH="215806" progId="Equation.3">
              <p:embed/>
            </p:oleObj>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p:oleObj spid="_x0000_s478671" name="Equation" r:id="rId5" imgW="253780" imgH="203024" progId="Equation.3">
              <p:embed/>
            </p:oleObj>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p:oleObj spid="_x0000_s478672" name="Equation" r:id="rId7" imgW="1117600" imgH="228600" progId="Equation.3">
              <p:embed/>
            </p:oleObj>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p:oleObj spid="_x0000_s478673"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p:oleObj spid="_x0000_s478674" name="Equation" r:id="rId10" imgW="1562100" imgH="228600" progId="Equation.3">
              <p:embed/>
            </p:oleObj>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p:oleObj spid="_x0000_s478675" name="Equation" r:id="rId11" imgW="787058" imgH="215806" progId="Equation.3">
              <p:embed/>
            </p:oleObj>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p:oleObj spid="_x0000_s478676" name="Equation" r:id="rId12" imgW="253780" imgH="203024" progId="Equation.3">
              <p:embed/>
            </p:oleObj>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p:oleObj spid="_x0000_s478677" name="Equation" r:id="rId13" imgW="1117600" imgH="228600" progId="Equation.3">
              <p:embed/>
            </p:oleObj>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p:oleObj spid="_x0000_s478678"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p:oleObj spid="_x0000_s478679" name="Equation" r:id="rId15" imgW="1562100" imgH="228600" progId="Equation.3">
              <p:embed/>
            </p:oleObj>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p:oleObj spid="_x0000_s478680" name="Equation" r:id="rId16" imgW="787058" imgH="215806" progId="Equation.3">
              <p:embed/>
            </p:oleObj>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p:oleObj spid="_x0000_s478681" name="Equation" r:id="rId17" imgW="253780" imgH="203024" progId="Equation.3">
              <p:embed/>
            </p:oleObj>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p:oleObj spid="_x0000_s478682" name="Equation" r:id="rId18" imgW="1117600" imgH="228600" progId="Equation.3">
              <p:embed/>
            </p:oleObj>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p:oleObj spid="_x0000_s478683"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p:oleObj spid="_x0000_s478684" name="Equation" r:id="rId20" imgW="1562100" imgH="228600" progId="Equation.3">
              <p:embed/>
            </p:oleObj>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p:oleObj spid="_x0000_s478685" name="Equation" r:id="rId21" imgW="787058" imgH="215806" progId="Equation.3">
              <p:embed/>
            </p:oleObj>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p:oleObj spid="_x0000_s478686" name="Equation" r:id="rId22" imgW="253780" imgH="203024" progId="Equation.3">
              <p:embed/>
            </p:oleObj>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p:oleObj spid="_x0000_s478687" name="Equation" r:id="rId23" imgW="1117600" imgH="228600" progId="Equation.3">
              <p:embed/>
            </p:oleObj>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p:oleObj spid="_x0000_s478688"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p:oleObj spid="_x0000_s478689" name="Equation" r:id="rId25" imgW="1562100" imgH="228600" progId="Equation.3">
              <p:embed/>
            </p:oleObj>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p:oleObj spid="_x0000_s478690" name="Equation" r:id="rId26" imgW="787058" imgH="215806" progId="Equation.3">
              <p:embed/>
            </p:oleObj>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p:oleObj spid="_x0000_s478691" name="Equation" r:id="rId27" imgW="253780" imgH="203024" progId="Equation.3">
              <p:embed/>
            </p:oleObj>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p:oleObj spid="_x0000_s478692" name="Equation" r:id="rId28" imgW="1117600" imgH="228600" progId="Equation.3">
              <p:embed/>
            </p:oleObj>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p:oleObj spid="_x0000_s478693"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p:oleObj spid="_x0000_s478694" name="Equation" r:id="rId30" imgW="1562100" imgH="228600" progId="Equation.3">
              <p:embed/>
            </p:oleObj>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p:oleObj spid="_x0000_s478695" name="Equation" r:id="rId31" imgW="787058" imgH="215806" progId="Equation.3">
              <p:embed/>
            </p:oleObj>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p:oleObj spid="_x0000_s478696" name="Equation" r:id="rId32" imgW="253780" imgH="203024" progId="Equation.3">
              <p:embed/>
            </p:oleObj>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p:oleObj spid="_x0000_s478697" name="Equation" r:id="rId33" imgW="1117600" imgH="228600" progId="Equation.3">
              <p:embed/>
            </p:oleObj>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p:oleObj spid="_x0000_s478698"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p:oleObj spid="_x0000_s478699" name="Equation" r:id="rId35" imgW="1562100" imgH="228600" progId="Equation.3">
              <p:embed/>
            </p:oleObj>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p:oleObj spid="_x0000_s478700" name="Equation" r:id="rId36" imgW="787058" imgH="215806" progId="Equation.3">
              <p:embed/>
            </p:oleObj>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p:oleObj spid="_x0000_s478701" name="Equation" r:id="rId37" imgW="253780" imgH="203024" progId="Equation.3">
              <p:embed/>
            </p:oleObj>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p:oleObj spid="_x0000_s478702" name="Equation" r:id="rId38" imgW="1117600" imgH="228600" progId="Equation.3">
              <p:embed/>
            </p:oleObj>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p:oleObj spid="_x0000_s478703"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p:oleObj spid="_x0000_s478704" name="Equation" r:id="rId40" imgW="1562100" imgH="228600" progId="Equation.3">
              <p:embed/>
            </p:oleObj>
          </a:graphicData>
        </a:graphic>
      </p:graphicFrame>
      <p:pic>
        <p:nvPicPr>
          <p:cNvPr id="202861" name="Picture 109"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1"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2"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1"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2"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2"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3" cstate="print"/>
          <a:srcRect/>
          <a:stretch>
            <a:fillRect/>
          </a:stretch>
        </p:blipFill>
        <p:spPr bwMode="auto">
          <a:xfrm>
            <a:off x="817563" y="26033413"/>
            <a:ext cx="3656012" cy="2741612"/>
          </a:xfrm>
          <a:prstGeom prst="rect">
            <a:avLst/>
          </a:prstGeom>
          <a:noFill/>
        </p:spPr>
      </p:pic>
      <p:grpSp>
        <p:nvGrpSpPr>
          <p:cNvPr id="149" name="Group 148"/>
          <p:cNvGrpSpPr>
            <a:grpSpLocks noChangeAspect="1"/>
          </p:cNvGrpSpPr>
          <p:nvPr/>
        </p:nvGrpSpPr>
        <p:grpSpPr>
          <a:xfrm>
            <a:off x="5257800" y="1987295"/>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12954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0480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p:oleObj spid="_x0000_s478705" name="Equation" r:id="rId44" imgW="5765800" imgH="381000" progId="Equation.3">
              <p:embed/>
            </p:oleObj>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p:oleObj spid="_x0000_s478706" name="Equation" r:id="rId45" imgW="1269449" imgH="393529" progId="Equation.3">
              <p:embed/>
            </p:oleObj>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p:oleObj spid="_x0000_s478707" name="Equation" r:id="rId46" imgW="761669" imgH="431613" progId="Equation.3">
              <p:embed/>
            </p:oleObj>
          </a:graphicData>
        </a:graphic>
      </p:graphicFrame>
      <p:sp>
        <p:nvSpPr>
          <p:cNvPr id="155" name="TextBox 154"/>
          <p:cNvSpPr txBox="1"/>
          <p:nvPr/>
        </p:nvSpPr>
        <p:spPr>
          <a:xfrm>
            <a:off x="5638800" y="6167735"/>
            <a:ext cx="2616422" cy="461665"/>
          </a:xfrm>
          <a:prstGeom prst="rect">
            <a:avLst/>
          </a:prstGeom>
          <a:noFill/>
        </p:spPr>
        <p:txBody>
          <a:bodyPr wrap="none" rtlCol="0">
            <a:spAutoFit/>
          </a:bodyPr>
          <a:lstStyle/>
          <a:p>
            <a:r>
              <a:rPr lang="en-US" dirty="0" smtClean="0"/>
              <a:t>Beer-Lambert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grpSp>
        <p:nvGrpSpPr>
          <p:cNvPr id="201" name="Group 200"/>
          <p:cNvGrpSpPr/>
          <p:nvPr/>
        </p:nvGrpSpPr>
        <p:grpSpPr>
          <a:xfrm>
            <a:off x="1371600" y="1987295"/>
            <a:ext cx="1310640" cy="219456"/>
            <a:chOff x="1371600" y="1990344"/>
            <a:chExt cx="1310640" cy="219456"/>
          </a:xfrm>
        </p:grpSpPr>
        <p:sp>
          <p:nvSpPr>
            <p:cNvPr id="158" name="Oval 157"/>
            <p:cNvSpPr>
              <a:spLocks noChangeAspect="1"/>
            </p:cNvSpPr>
            <p:nvPr/>
          </p:nvSpPr>
          <p:spPr>
            <a:xfrm flipV="1">
              <a:off x="192024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1371600" y="2099437"/>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133600" y="2099437"/>
              <a:ext cx="54864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3061335" y="1706498"/>
            <a:ext cx="1205865" cy="809625"/>
            <a:chOff x="3061335" y="1706498"/>
            <a:chExt cx="1205865" cy="809625"/>
          </a:xfrm>
        </p:grpSpPr>
        <p:sp>
          <p:nvSpPr>
            <p:cNvPr id="175" name="Oval 174"/>
            <p:cNvSpPr>
              <a:spLocks noChangeAspect="1"/>
            </p:cNvSpPr>
            <p:nvPr/>
          </p:nvSpPr>
          <p:spPr>
            <a:xfrm flipV="1">
              <a:off x="3589020" y="2001392"/>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a:off x="3061335" y="2110485"/>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810000" y="2110485"/>
              <a:ext cx="45720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810000" y="1706498"/>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90950" y="2135123"/>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6753225" y="1619250"/>
            <a:ext cx="1247775" cy="955547"/>
            <a:chOff x="6753225" y="1619250"/>
            <a:chExt cx="1247775" cy="955547"/>
          </a:xfrm>
        </p:grpSpPr>
        <p:cxnSp>
          <p:nvCxnSpPr>
            <p:cNvPr id="169" name="Straight Arrow Connector 168"/>
            <p:cNvCxnSpPr/>
            <p:nvPr/>
          </p:nvCxnSpPr>
          <p:spPr>
            <a:xfrm>
              <a:off x="7452360" y="2099437"/>
              <a:ext cx="548640" cy="12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722376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cxnSpLocks/>
            </p:cNvCxnSpPr>
            <p:nvPr/>
          </p:nvCxnSpPr>
          <p:spPr>
            <a:xfrm flipV="1">
              <a:off x="6753225" y="2190749"/>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6762750" y="2100072"/>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p:cNvCxnSpPr>
            <p:nvPr/>
          </p:nvCxnSpPr>
          <p:spPr>
            <a:xfrm>
              <a:off x="6753225" y="1619250"/>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p:oleObj spid="_x0000_s477688" name="Equation" r:id="rId5" imgW="787058" imgH="215806" progId="Equation.3">
              <p:embed/>
            </p:oleObj>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p:oleObj spid="_x0000_s477689" name="Equation" r:id="rId6" imgW="253780" imgH="203024" progId="Equation.3">
              <p:embed/>
            </p:oleObj>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7"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p:oleObj spid="_x0000_s477690" name="Equation" r:id="rId8" imgW="1117600" imgH="228600" progId="Equation.3">
              <p:embed/>
            </p:oleObj>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p:oleObj spid="_x0000_s477691" name="Equation" r:id="rId9" imgW="152334" imgH="190417" progId="Equation.3">
              <p:embed/>
            </p:oleObj>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p:oleObj spid="_x0000_s477692" name="Equation" r:id="rId11" imgW="1562100" imgH="228600" progId="Equation.3">
              <p:embed/>
            </p:oleObj>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p:oleObj spid="_x0000_s477693" name="Equation" r:id="rId12" imgW="787058" imgH="215806" progId="Equation.3">
              <p:embed/>
            </p:oleObj>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p:oleObj spid="_x0000_s477694" name="Equation" r:id="rId13" imgW="253780" imgH="203024" progId="Equation.3">
              <p:embed/>
            </p:oleObj>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7"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p:oleObj spid="_x0000_s477695" name="Equation" r:id="rId14" imgW="1117600" imgH="228600" progId="Equation.3">
              <p:embed/>
            </p:oleObj>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p:oleObj spid="_x0000_s477696" name="Equation" r:id="rId15" imgW="152334" imgH="190417" progId="Equation.3">
              <p:embed/>
            </p:oleObj>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p:oleObj spid="_x0000_s477697" name="Equation" r:id="rId16" imgW="1562100" imgH="228600" progId="Equation.3">
              <p:embed/>
            </p:oleObj>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p:oleObj spid="_x0000_s477698" name="Equation" r:id="rId17" imgW="787058" imgH="215806" progId="Equation.3">
              <p:embed/>
            </p:oleObj>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p:oleObj spid="_x0000_s477699" name="Equation" r:id="rId18" imgW="253780" imgH="203024" progId="Equation.3">
              <p:embed/>
            </p:oleObj>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7"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p:oleObj spid="_x0000_s477700" name="Equation" r:id="rId19" imgW="1117600" imgH="228600" progId="Equation.3">
              <p:embed/>
            </p:oleObj>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p:oleObj spid="_x0000_s477701" name="Equation" r:id="rId20" imgW="152334" imgH="190417" progId="Equation.3">
              <p:embed/>
            </p:oleObj>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p:oleObj spid="_x0000_s477702" name="Equation" r:id="rId21" imgW="1562100" imgH="228600" progId="Equation.3">
              <p:embed/>
            </p:oleObj>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p:oleObj spid="_x0000_s477703" name="Equation" r:id="rId22" imgW="787058" imgH="215806" progId="Equation.3">
              <p:embed/>
            </p:oleObj>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p:oleObj spid="_x0000_s477704" name="Equation" r:id="rId23" imgW="253780" imgH="203024" progId="Equation.3">
              <p:embed/>
            </p:oleObj>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7"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p:oleObj spid="_x0000_s477705" name="Equation" r:id="rId24" imgW="1117600" imgH="228600" progId="Equation.3">
              <p:embed/>
            </p:oleObj>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p:oleObj spid="_x0000_s477706" name="Equation" r:id="rId25" imgW="152334" imgH="190417" progId="Equation.3">
              <p:embed/>
            </p:oleObj>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p:oleObj spid="_x0000_s477707" name="Equation" r:id="rId26" imgW="1562100" imgH="228600" progId="Equation.3">
              <p:embed/>
            </p:oleObj>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p:oleObj spid="_x0000_s477708" name="Equation" r:id="rId27" imgW="787058" imgH="215806" progId="Equation.3">
              <p:embed/>
            </p:oleObj>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p:oleObj spid="_x0000_s477709" name="Equation" r:id="rId28" imgW="253780" imgH="203024" progId="Equation.3">
              <p:embed/>
            </p:oleObj>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7"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p:oleObj spid="_x0000_s477710" name="Equation" r:id="rId29" imgW="1117600" imgH="228600" progId="Equation.3">
              <p:embed/>
            </p:oleObj>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p:oleObj spid="_x0000_s477711" name="Equation" r:id="rId30" imgW="152334" imgH="190417" progId="Equation.3">
              <p:embed/>
            </p:oleObj>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p:oleObj spid="_x0000_s477712" name="Equation" r:id="rId31" imgW="1562100" imgH="228600" progId="Equation.3">
              <p:embed/>
            </p:oleObj>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p:oleObj spid="_x0000_s477713" name="Equation" r:id="rId32" imgW="787058" imgH="215806" progId="Equation.3">
              <p:embed/>
            </p:oleObj>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p:oleObj spid="_x0000_s477714" name="Equation" r:id="rId33" imgW="253780" imgH="203024" progId="Equation.3">
              <p:embed/>
            </p:oleObj>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7"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p:oleObj spid="_x0000_s477715" name="Equation" r:id="rId34" imgW="1117600" imgH="228600" progId="Equation.3">
              <p:embed/>
            </p:oleObj>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p:oleObj spid="_x0000_s477716" name="Equation" r:id="rId35" imgW="152334" imgH="190417" progId="Equation.3">
              <p:embed/>
            </p:oleObj>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p:oleObj spid="_x0000_s477717" name="Equation" r:id="rId36" imgW="1562100" imgH="228600" progId="Equation.3">
              <p:embed/>
            </p:oleObj>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p:oleObj spid="_x0000_s477718" name="Equation" r:id="rId37" imgW="787058" imgH="215806" progId="Equation.3">
              <p:embed/>
            </p:oleObj>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p:oleObj spid="_x0000_s477719" name="Equation" r:id="rId38" imgW="253780" imgH="203024" progId="Equation.3">
              <p:embed/>
            </p:oleObj>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7"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p:oleObj spid="_x0000_s477720" name="Equation" r:id="rId39" imgW="1117600" imgH="228600" progId="Equation.3">
              <p:embed/>
            </p:oleObj>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p:oleObj spid="_x0000_s477721" name="Equation" r:id="rId40" imgW="152334" imgH="190417" progId="Equation.3">
              <p:embed/>
            </p:oleObj>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p:oleObj spid="_x0000_s477722" name="Equation" r:id="rId41" imgW="1562100" imgH="228600" progId="Equation.3">
              <p:embed/>
            </p:oleObj>
          </a:graphicData>
        </a:graphic>
      </p:graphicFrame>
      <p:pic>
        <p:nvPicPr>
          <p:cNvPr id="328816" name="Picture 112" descr="figAlpha"/>
          <p:cNvPicPr>
            <a:picLocks noChangeAspect="1" noChangeArrowheads="1"/>
          </p:cNvPicPr>
          <p:nvPr/>
        </p:nvPicPr>
        <p:blipFill>
          <a:blip r:embed="rId7"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p:oleObj spid="_x0000_s477723" name="Equation" r:id="rId42" imgW="787058" imgH="215806" progId="Equation.3">
              <p:embed/>
            </p:oleObj>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p:oleObj spid="_x0000_s477724" name="Equation" r:id="rId43" imgW="1117600" imgH="228600" progId="Equation.3">
              <p:embed/>
            </p:oleObj>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p:oleObj spid="_x0000_s477725" name="Equation" r:id="rId44" imgW="1562100" imgH="228600" progId="Equation.3">
              <p:embed/>
            </p:oleObj>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1246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latin typeface="Symbol" pitchFamily="18" charset="2"/>
              </a:rPr>
              <a:t>s</a:t>
            </a:r>
            <a:r>
              <a:rPr lang="en-US" baseline="-25000" dirty="0" err="1" smtClean="0">
                <a:latin typeface="+mj-lt"/>
              </a:rPr>
              <a:t>t</a:t>
            </a:r>
            <a:r>
              <a:rPr lang="en-US" dirty="0" err="1" smtClean="0">
                <a:latin typeface="Symbol" pitchFamily="18" charset="2"/>
              </a:rPr>
              <a:t>Dx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80636"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80637"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80638"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80639" name="Equation" r:id="rId8" imgW="152334" imgH="190417" progId="Equation.3">
              <p:embed/>
            </p:oleObj>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80640"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80641"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80642"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80643"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80644" name="Equation" r:id="rId14" imgW="152334" imgH="190417" progId="Equation.3">
              <p:embed/>
            </p:oleObj>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80645"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80646"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80647"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80648"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80649" name="Equation" r:id="rId19" imgW="152334" imgH="190417" progId="Equation.3">
              <p:embed/>
            </p:oleObj>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80650"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80651"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80652"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80653"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80654" name="Equation" r:id="rId24" imgW="152334" imgH="190417" progId="Equation.3">
              <p:embed/>
            </p:oleObj>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80655"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80656"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80657"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80658"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80659" name="Equation" r:id="rId29" imgW="152334" imgH="190417" progId="Equation.3">
              <p:embed/>
            </p:oleObj>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80660"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80661"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80662"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dirty="0">
                <a:solidFill>
                  <a:schemeClr val="tx2"/>
                </a:solidFill>
                <a:latin typeface="Verdana" pitchFamily="34" charset="0"/>
              </a:rPr>
              <a:t>  </a:t>
            </a:r>
            <a:r>
              <a:rPr lang="en-US" dirty="0" err="1">
                <a:solidFill>
                  <a:schemeClr val="tx2"/>
                </a:solidFill>
                <a:latin typeface="Verdana" pitchFamily="34" charset="0"/>
              </a:rPr>
              <a:t>Smokeview</a:t>
            </a:r>
            <a:r>
              <a:rPr lang="en-US" dirty="0">
                <a:solidFill>
                  <a:schemeClr val="tx2"/>
                </a:solidFill>
                <a:latin typeface="Verdana" pitchFamily="34" charset="0"/>
              </a:rPr>
              <a:t> adjusts each </a:t>
            </a:r>
            <a:r>
              <a:rPr lang="en-US" b="1" dirty="0" err="1">
                <a:solidFill>
                  <a:schemeClr val="tx2"/>
                </a:solidFill>
                <a:latin typeface="Symbol" pitchFamily="18" charset="2"/>
              </a:rPr>
              <a:t>a</a:t>
            </a:r>
            <a:r>
              <a:rPr lang="en-US" b="1" baseline="-25000" dirty="0" err="1">
                <a:solidFill>
                  <a:schemeClr val="tx2"/>
                </a:solidFill>
                <a:latin typeface="Verdana" pitchFamily="34" charset="0"/>
              </a:rPr>
              <a:t>i</a:t>
            </a:r>
            <a:r>
              <a:rPr lang="en-US" b="1" dirty="0">
                <a:solidFill>
                  <a:schemeClr val="tx2"/>
                </a:solidFill>
                <a:latin typeface="Verdana" pitchFamily="34" charset="0"/>
              </a:rPr>
              <a:t> </a:t>
            </a:r>
            <a:r>
              <a:rPr lang="en-US" dirty="0">
                <a:solidFill>
                  <a:schemeClr val="tx2"/>
                </a:solidFill>
                <a:latin typeface="Verdana" pitchFamily="34" charset="0"/>
              </a:rPr>
              <a:t>in real time for non-axis aligned view distances      using</a:t>
            </a:r>
            <a:endParaRPr lang="en-US" dirty="0">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80663"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80664" name="Equation" r:id="rId34" imgW="152334" imgH="190417" progId="Equation.3">
              <p:embed/>
            </p:oleObj>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80665"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80666"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80667"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80668"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80669" name="Equation" r:id="rId39" imgW="152334" imgH="190417" progId="Equation.3">
              <p:embed/>
            </p:oleObj>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80670"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894" name="Picture 126" descr="figAdjust"/>
          <p:cNvPicPr>
            <a:picLocks noChangeAspect="1" noChangeArrowheads="1"/>
          </p:cNvPicPr>
          <p:nvPr/>
        </p:nvPicPr>
        <p:blipFill>
          <a:blip r:embed="rId4" cstate="print"/>
          <a:srcRect/>
          <a:stretch>
            <a:fillRect/>
          </a:stretch>
        </p:blipFill>
        <p:spPr bwMode="auto">
          <a:xfrm>
            <a:off x="3810000" y="1295400"/>
            <a:ext cx="5229225" cy="3281363"/>
          </a:xfrm>
          <a:prstGeom prst="rect">
            <a:avLst/>
          </a:prstGeom>
          <a:noFill/>
        </p:spPr>
      </p:pic>
      <p:sp>
        <p:nvSpPr>
          <p:cNvPr id="160895" name="Rectangle 127"/>
          <p:cNvSpPr>
            <a:spLocks noChangeArrowheads="1"/>
          </p:cNvSpPr>
          <p:nvPr/>
        </p:nvSpPr>
        <p:spPr bwMode="auto">
          <a:xfrm>
            <a:off x="4800600" y="2290763"/>
            <a:ext cx="660400" cy="2176463"/>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5943600" y="1806575"/>
            <a:ext cx="376238" cy="457200"/>
          </a:xfrm>
          <a:prstGeom prst="rect">
            <a:avLst/>
          </a:prstGeom>
          <a:noFill/>
          <a:ln w="9525">
            <a:noFill/>
            <a:miter lim="800000"/>
            <a:headEnd/>
            <a:tailEnd/>
          </a:ln>
          <a:effectLst/>
        </p:spPr>
        <p:txBody>
          <a:bodyPr wrap="none">
            <a:spAutoFit/>
          </a:bodyPr>
          <a:lstStyle/>
          <a:p>
            <a:r>
              <a:rPr lang="en-US" dirty="0">
                <a:latin typeface="Symbol" pitchFamily="18" charset="2"/>
              </a:rPr>
              <a:t>a</a:t>
            </a:r>
          </a:p>
        </p:txBody>
      </p:sp>
      <p:graphicFrame>
        <p:nvGraphicFramePr>
          <p:cNvPr id="160914" name="Object 146"/>
          <p:cNvGraphicFramePr>
            <a:graphicFrameLocks noChangeAspect="1"/>
          </p:cNvGraphicFramePr>
          <p:nvPr/>
        </p:nvGraphicFramePr>
        <p:xfrm>
          <a:off x="7467600" y="1857375"/>
          <a:ext cx="323850" cy="406400"/>
        </p:xfrm>
        <a:graphic>
          <a:graphicData uri="http://schemas.openxmlformats.org/presentationml/2006/ole">
            <p:oleObj spid="_x0000_s476041" name="Equation" r:id="rId5" imgW="152334" imgH="190417" progId="Equation.3">
              <p:embed/>
            </p:oleObj>
          </a:graphicData>
        </a:graphic>
      </p:graphicFrame>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p:oleObj spid="_x0000_s476042" name="Equation" r:id="rId6" imgW="1205977" imgH="215806" progId="Equation.3">
              <p:embed/>
            </p:oleObj>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p:oleObj spid="_x0000_s476043" name="Equation" r:id="rId7" imgW="1206500" imgH="203200" progId="Equation.3">
              <p:embed/>
            </p:oleObj>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p:oleObj spid="_x0000_s476044" name="Equation" r:id="rId8" imgW="2095500" imgH="228600" progId="Equation.3">
              <p:embed/>
            </p:oleObj>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476045" name="Equation" r:id="rId9"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476046" name="Equation" r:id="rId10"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1"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476047" name="Equation" r:id="rId12"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476048" name="Equation" r:id="rId13" imgW="152334" imgH="190417" progId="Equation.3">
              <p:embed/>
            </p:oleObj>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476049" name="Equation" r:id="rId14"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476050" name="Equation" r:id="rId15"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476051" name="Equation" r:id="rId16"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1"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476052" name="Equation" r:id="rId17"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476053" name="Equation" r:id="rId18" imgW="152334" imgH="190417" progId="Equation.3">
              <p:embed/>
            </p:oleObj>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476054" name="Equation" r:id="rId19"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476055" name="Equation" r:id="rId20"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476056" name="Equation" r:id="rId21"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1"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476057" name="Equation" r:id="rId22"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476058" name="Equation" r:id="rId23" imgW="152334" imgH="190417" progId="Equation.3">
              <p:embed/>
            </p:oleObj>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476059" name="Equation" r:id="rId24"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476060" name="Equation" r:id="rId25"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476061" name="Equation" r:id="rId26"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1"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476062" name="Equation" r:id="rId27"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476063" name="Equation" r:id="rId28" imgW="152334" imgH="190417" progId="Equation.3">
              <p:embed/>
            </p:oleObj>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476064" name="Equation" r:id="rId29"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476065" name="Equation" r:id="rId30"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476066" name="Equation" r:id="rId31"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1"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476067" name="Equation" r:id="rId32"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476068" name="Equation" r:id="rId33" imgW="152334" imgH="190417" progId="Equation.3">
              <p:embed/>
            </p:oleObj>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476069" name="Equation" r:id="rId34"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476070" name="Equation" r:id="rId35"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476071" name="Equation" r:id="rId36"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1"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476072" name="Equation" r:id="rId37"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476073" name="Equation" r:id="rId38" imgW="152334" imgH="190417" progId="Equation.3">
              <p:embed/>
            </p:oleObj>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476074" name="Equation" r:id="rId39"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476075" name="Equation" r:id="rId40"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476076" name="Equation" r:id="rId41"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1"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476077" name="Equation" r:id="rId42"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476078" name="Equation" r:id="rId43" imgW="152334" imgH="190417" progId="Equation.3">
              <p:embed/>
            </p:oleObj>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476079" name="Equation" r:id="rId44" imgW="1562100" imgH="228600" progId="Equation.3">
              <p:embed/>
            </p:oleObj>
          </a:graphicData>
        </a:graphic>
      </p:graphicFrame>
      <p:pic>
        <p:nvPicPr>
          <p:cNvPr id="160879" name="Picture 111" descr="figAlpha"/>
          <p:cNvPicPr>
            <a:picLocks noChangeAspect="1" noChangeArrowheads="1"/>
          </p:cNvPicPr>
          <p:nvPr/>
        </p:nvPicPr>
        <p:blipFill>
          <a:blip r:embed="rId11"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476080" name="Equation" r:id="rId45"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476081" name="Equation" r:id="rId46"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476082" name="Equation" r:id="rId47" imgW="1562100" imgH="228600" progId="Equation.3">
              <p:embed/>
            </p:oleObj>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p:oleObj spid="_x0000_s476083" name="Equation" r:id="rId48" imgW="787400" imgH="190500" progId="Equation.3">
              <p:embed/>
            </p:oleObj>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p:oleObj spid="_x0000_s476084" name="Equation" r:id="rId49" imgW="1143000" imgH="228600" progId="Equation.3">
                <p:embed/>
              </p:oleObj>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p:oleObj spid="_x0000_s476085" name="Equation" r:id="rId50" imgW="787058" imgH="215806" progId="Equation.3">
              <p:embed/>
            </p:oleObj>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p:oleObj spid="_x0000_s476086" name="Equation" r:id="rId51" imgW="774364" imgH="203112" progId="Equation.3">
              <p:embed/>
            </p:oleObj>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504250" name="Equation" r:id="rId4"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504251" name="Equation" r:id="rId5"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504252" name="Equation" r:id="rId7"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504253"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504254" name="Equation" r:id="rId10"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504255" name="Equation" r:id="rId11"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504256" name="Equation" r:id="rId12"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504257" name="Equation" r:id="rId13"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504258"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504259" name="Equation" r:id="rId15"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504260" name="Equation" r:id="rId16"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504261" name="Equation" r:id="rId17"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504262" name="Equation" r:id="rId18"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504263"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504264" name="Equation" r:id="rId20"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504265" name="Equation" r:id="rId21"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504266" name="Equation" r:id="rId22"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504267" name="Equation" r:id="rId23"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504268"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504269" name="Equation" r:id="rId25"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504270" name="Equation" r:id="rId26"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504271" name="Equation" r:id="rId27"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504272" name="Equation" r:id="rId28"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504273"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504274" name="Equation" r:id="rId30"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504275" name="Equation" r:id="rId31"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504276" name="Equation" r:id="rId32"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504277" name="Equation" r:id="rId33"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504278"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504279" name="Equation" r:id="rId35"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504280" name="Equation" r:id="rId36"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504281" name="Equation" r:id="rId37"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504282" name="Equation" r:id="rId38"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504283"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504284" name="Equation" r:id="rId40" imgW="1562100" imgH="228600" progId="Equation.3">
              <p:embed/>
            </p:oleObj>
          </a:graphicData>
        </a:graphic>
      </p:graphicFrame>
      <p:pic>
        <p:nvPicPr>
          <p:cNvPr id="160879"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504285" name="Equation" r:id="rId41"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504286" name="Equation" r:id="rId42"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504287" name="Equation" r:id="rId43" imgW="1562100" imgH="228600" progId="Equation.3">
              <p:embed/>
            </p:oleObj>
          </a:graphicData>
        </a:graphic>
      </p:graphicFrame>
      <p:cxnSp>
        <p:nvCxnSpPr>
          <p:cNvPr id="204" name="Straight Connector 203"/>
          <p:cNvCxnSpPr/>
          <p:nvPr/>
        </p:nvCxnSpPr>
        <p:spPr>
          <a:xfrm>
            <a:off x="2133600" y="1320800"/>
            <a:ext cx="403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133600" y="1854200"/>
            <a:ext cx="403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695700" y="1320800"/>
            <a:ext cx="0" cy="2209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3689350" y="1320800"/>
            <a:ext cx="1828800" cy="2209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1" name="Object 210"/>
          <p:cNvGraphicFramePr>
            <a:graphicFrameLocks noChangeAspect="1"/>
          </p:cNvGraphicFramePr>
          <p:nvPr/>
        </p:nvGraphicFramePr>
        <p:xfrm>
          <a:off x="2478087" y="2314575"/>
          <a:ext cx="274638" cy="274638"/>
        </p:xfrm>
        <a:graphic>
          <a:graphicData uri="http://schemas.openxmlformats.org/presentationml/2006/ole">
            <p:oleObj spid="_x0000_s504288" name="Equation" r:id="rId44" imgW="215619" imgH="177569" progId="Equation.3">
              <p:embed/>
            </p:oleObj>
          </a:graphicData>
        </a:graphic>
      </p:graphicFrame>
      <p:graphicFrame>
        <p:nvGraphicFramePr>
          <p:cNvPr id="503857" name="Object 49"/>
          <p:cNvGraphicFramePr>
            <a:graphicFrameLocks/>
          </p:cNvGraphicFramePr>
          <p:nvPr/>
        </p:nvGraphicFramePr>
        <p:xfrm>
          <a:off x="5029200" y="2390775"/>
          <a:ext cx="274638" cy="274638"/>
        </p:xfrm>
        <a:graphic>
          <a:graphicData uri="http://schemas.openxmlformats.org/presentationml/2006/ole">
            <p:oleObj spid="_x0000_s504289" name="Equation" r:id="rId45" imgW="215619" imgH="177569" progId="Equation.3">
              <p:embed/>
            </p:oleObj>
          </a:graphicData>
        </a:graphic>
      </p:graphicFrame>
      <p:graphicFrame>
        <p:nvGraphicFramePr>
          <p:cNvPr id="503858" name="Object 50"/>
          <p:cNvGraphicFramePr>
            <a:graphicFrameLocks/>
          </p:cNvGraphicFramePr>
          <p:nvPr/>
        </p:nvGraphicFramePr>
        <p:xfrm>
          <a:off x="4953000" y="1447800"/>
          <a:ext cx="193675" cy="295275"/>
        </p:xfrm>
        <a:graphic>
          <a:graphicData uri="http://schemas.openxmlformats.org/presentationml/2006/ole">
            <p:oleObj spid="_x0000_s504290" name="Equation" r:id="rId46" imgW="152334" imgH="190417" progId="Equation.3">
              <p:embed/>
            </p:oleObj>
          </a:graphicData>
        </a:graphic>
      </p:graphicFrame>
      <p:graphicFrame>
        <p:nvGraphicFramePr>
          <p:cNvPr id="503859" name="Object 51"/>
          <p:cNvGraphicFramePr>
            <a:graphicFrameLocks noChangeAspect="1"/>
          </p:cNvGraphicFramePr>
          <p:nvPr/>
        </p:nvGraphicFramePr>
        <p:xfrm>
          <a:off x="3309937" y="1479550"/>
          <a:ext cx="195263" cy="215900"/>
        </p:xfrm>
        <a:graphic>
          <a:graphicData uri="http://schemas.openxmlformats.org/presentationml/2006/ole">
            <p:oleObj spid="_x0000_s504291" name="Equation" r:id="rId47" imgW="152334" imgH="139639" progId="Equation.3">
              <p:embed/>
            </p:oleObj>
          </a:graphicData>
        </a:graphic>
      </p:graphicFrame>
      <p:sp>
        <p:nvSpPr>
          <p:cNvPr id="215" name="Oval 214"/>
          <p:cNvSpPr/>
          <p:nvPr/>
        </p:nvSpPr>
        <p:spPr>
          <a:xfrm>
            <a:off x="5022850" y="179705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p:cNvSpPr>
          <p:nvPr/>
        </p:nvSpPr>
        <p:spPr>
          <a:xfrm>
            <a:off x="3641725" y="1806575"/>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3641725" y="343535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3860" name="Object 52"/>
          <p:cNvGraphicFramePr>
            <a:graphicFrameLocks noChangeAspect="1"/>
          </p:cNvGraphicFramePr>
          <p:nvPr/>
        </p:nvGraphicFramePr>
        <p:xfrm>
          <a:off x="3348038" y="1890713"/>
          <a:ext cx="195262" cy="355600"/>
        </p:xfrm>
        <a:graphic>
          <a:graphicData uri="http://schemas.openxmlformats.org/presentationml/2006/ole">
            <p:oleObj spid="_x0000_s504292" name="Equation" r:id="rId48" imgW="152334" imgH="228501" progId="Equation.3">
              <p:embed/>
            </p:oleObj>
          </a:graphicData>
        </a:graphic>
      </p:graphicFrame>
      <p:graphicFrame>
        <p:nvGraphicFramePr>
          <p:cNvPr id="503861" name="Object 53"/>
          <p:cNvGraphicFramePr>
            <a:graphicFrameLocks noChangeAspect="1"/>
          </p:cNvGraphicFramePr>
          <p:nvPr/>
        </p:nvGraphicFramePr>
        <p:xfrm>
          <a:off x="3376613" y="3302000"/>
          <a:ext cx="211137" cy="355600"/>
        </p:xfrm>
        <a:graphic>
          <a:graphicData uri="http://schemas.openxmlformats.org/presentationml/2006/ole">
            <p:oleObj spid="_x0000_s504293" name="Equation" r:id="rId49" imgW="165028" imgH="228501" progId="Equation.3">
              <p:embed/>
            </p:oleObj>
          </a:graphicData>
        </a:graphic>
      </p:graphicFrame>
      <p:graphicFrame>
        <p:nvGraphicFramePr>
          <p:cNvPr id="503862" name="Object 54"/>
          <p:cNvGraphicFramePr>
            <a:graphicFrameLocks noChangeAspect="1"/>
          </p:cNvGraphicFramePr>
          <p:nvPr/>
        </p:nvGraphicFramePr>
        <p:xfrm>
          <a:off x="4495800" y="1828800"/>
          <a:ext cx="228600" cy="376238"/>
        </p:xfrm>
        <a:graphic>
          <a:graphicData uri="http://schemas.openxmlformats.org/presentationml/2006/ole">
            <p:oleObj spid="_x0000_s504294" name="Equation" r:id="rId50" imgW="177480" imgH="241200" progId="Equation.3">
              <p:embed/>
            </p:oleObj>
          </a:graphicData>
        </a:graphic>
      </p:graphicFrame>
      <p:cxnSp>
        <p:nvCxnSpPr>
          <p:cNvPr id="132" name="Straight Arrow Connector 131"/>
          <p:cNvCxnSpPr/>
          <p:nvPr/>
        </p:nvCxnSpPr>
        <p:spPr>
          <a:xfrm flipV="1">
            <a:off x="6019800" y="876300"/>
            <a:ext cx="381000" cy="45720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V="1">
            <a:off x="5200650" y="1857375"/>
            <a:ext cx="381000" cy="457200"/>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2590800" y="847725"/>
            <a:ext cx="0" cy="45720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V="1">
            <a:off x="2590800" y="1857375"/>
            <a:ext cx="0" cy="457200"/>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81623"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81624"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81625"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81626"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81627"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81628"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81629"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81630"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81631"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81632"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81633"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81634"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81635"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81636"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81637"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81638"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81639"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81640"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81641"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81642"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81643"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81644"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81645"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81646"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81647"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81648"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81649"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81650"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81651"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81652"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81653"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81654"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81655"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81656"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81657"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6"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9629"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9630"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9631"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9632"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9633"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9634"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9635"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9636"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9637"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9638"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9639"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9640"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9641"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9642"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9643"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9644"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9645"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9646"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9647"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9648"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9649"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9650"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9651"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9652"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9653"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9654"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9655"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9656"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9657"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9658"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9659"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9660"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9661"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9662"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9663" name="Equation" r:id="rId40" imgW="1562100" imgH="228600" progId="Equation.3">
              <p:embed/>
            </p:oleObj>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243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289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335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381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4267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4724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243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289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335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381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4267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4724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243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289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335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381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4267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4724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243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289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335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381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4267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4724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243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289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335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381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4267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4724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243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289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335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381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4267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4724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124200" y="182880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latin typeface="+mn-lt"/>
              </a:rPr>
              <a:t>x</a:t>
            </a:r>
            <a:endParaRPr lang="en-US" sz="1800" dirty="0">
              <a:latin typeface="+mn-lt"/>
            </a:endParaRPr>
          </a:p>
        </p:txBody>
      </p:sp>
      <p:cxnSp>
        <p:nvCxnSpPr>
          <p:cNvPr id="194" name="Straight Connector 193"/>
          <p:cNvCxnSpPr/>
          <p:nvPr/>
        </p:nvCxnSpPr>
        <p:spPr>
          <a:xfrm flipV="1">
            <a:off x="25069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4213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9641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878580" y="242316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35780" y="240030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47929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867399" y="2057400"/>
            <a:ext cx="0" cy="3124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3043327" y="3345180"/>
            <a:ext cx="4610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3450873"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3908742"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4356576" y="3345180"/>
            <a:ext cx="46107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86921" y="3345180"/>
            <a:ext cx="46107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1628" y="5029200"/>
            <a:ext cx="1313180" cy="369332"/>
          </a:xfrm>
          <a:prstGeom prst="rect">
            <a:avLst/>
          </a:prstGeom>
          <a:noFill/>
        </p:spPr>
        <p:txBody>
          <a:bodyPr wrap="none" rtlCol="0">
            <a:spAutoFit/>
          </a:bodyPr>
          <a:lstStyle/>
          <a:p>
            <a:r>
              <a:rPr lang="en-US" sz="1800" dirty="0" smtClean="0">
                <a:latin typeface="+mn-lt"/>
              </a:rPr>
              <a:t>Background</a:t>
            </a:r>
            <a:endParaRPr lang="en-US" sz="1800" dirty="0">
              <a:latin typeface="+mn-lt"/>
            </a:endParaRPr>
          </a:p>
        </p:txBody>
      </p:sp>
      <p:cxnSp>
        <p:nvCxnSpPr>
          <p:cNvPr id="173" name="Straight Arrow Connector 172"/>
          <p:cNvCxnSpPr/>
          <p:nvPr/>
        </p:nvCxnSpPr>
        <p:spPr>
          <a:xfrm flipH="1">
            <a:off x="4872922" y="3352800"/>
            <a:ext cx="994477"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3886200" y="1839730"/>
            <a:ext cx="0" cy="3474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4343400" y="1839730"/>
            <a:ext cx="0" cy="3474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3581400" y="2013466"/>
            <a:ext cx="304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a:off x="4343400" y="2013466"/>
            <a:ext cx="304800"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1143000" y="3124200"/>
            <a:ext cx="1031051" cy="369332"/>
          </a:xfrm>
          <a:prstGeom prst="rect">
            <a:avLst/>
          </a:prstGeom>
          <a:noFill/>
        </p:spPr>
        <p:txBody>
          <a:bodyPr wrap="none" rtlCol="0">
            <a:spAutoFit/>
          </a:bodyPr>
          <a:lstStyle/>
          <a:p>
            <a:r>
              <a:rPr lang="en-US" sz="1800" dirty="0" smtClean="0">
                <a:latin typeface="+mn-lt"/>
              </a:rPr>
              <a:t>Observer</a:t>
            </a:r>
            <a:endParaRPr lang="en-US" sz="180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4973"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4974"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4975"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4976"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4977"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4978"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4979"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4980"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4981"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4982"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4983"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4984"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4985"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4986"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4987"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4988"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4989"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4990"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4991"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4992"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4993"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4994"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4995"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4996"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4997"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4998"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4999"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5000"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5001"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5002"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5003"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5004"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5005"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5006"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5007" name="Equation" r:id="rId40" imgW="1562100" imgH="228600" progId="Equation.3">
              <p:embed/>
            </p:oleObj>
          </a:graphicData>
        </a:graphic>
      </p:graphicFrame>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 xmlns:a14="http://schemas.microsoft.com/office/drawing/2010/main"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grpSp>
        <p:nvGrpSpPr>
          <p:cNvPr id="4" name="Group 21"/>
          <p:cNvGrpSpPr/>
          <p:nvPr/>
        </p:nvGrpSpPr>
        <p:grpSpPr>
          <a:xfrm rot="16200000">
            <a:off x="2403008" y="2092793"/>
            <a:ext cx="3423584" cy="457200"/>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 xmlns:p14="http://schemas.microsoft.com/office/powerpoint/2010/main" val="737187848"/>
              </p:ext>
            </p:extLst>
          </p:nvPr>
        </p:nvGraphicFramePr>
        <p:xfrm>
          <a:off x="4689475" y="1143000"/>
          <a:ext cx="723900" cy="330200"/>
        </p:xfrm>
        <a:graphic>
          <a:graphicData uri="http://schemas.openxmlformats.org/presentationml/2006/ole">
            <p:oleObj spid="_x0000_s475008" name="Equation" r:id="rId42" imgW="520700" imgH="228600" progId="Equation.3">
              <p:embed/>
            </p:oleObj>
          </a:graphicData>
        </a:graphic>
      </p:graphicFrame>
      <p:sp>
        <p:nvSpPr>
          <p:cNvPr id="15" name="TextBox 14"/>
          <p:cNvSpPr txBox="1"/>
          <p:nvPr/>
        </p:nvSpPr>
        <p:spPr>
          <a:xfrm>
            <a:off x="3810000" y="2054424"/>
            <a:ext cx="321050" cy="307777"/>
          </a:xfrm>
          <a:prstGeom prst="rect">
            <a:avLst/>
          </a:prstGeom>
          <a:noFill/>
        </p:spPr>
        <p:txBody>
          <a:bodyPr wrap="none" rtlCol="0">
            <a:spAutoFit/>
          </a:bodyPr>
          <a:lstStyle/>
          <a:p>
            <a:r>
              <a:rPr lang="en-US" sz="1400" dirty="0" smtClean="0">
                <a:latin typeface="+mn-lt"/>
              </a:rPr>
              <a:t>T</a:t>
            </a:r>
            <a:r>
              <a:rPr lang="en-US" sz="1400" baseline="-25000" dirty="0" smtClean="0">
                <a:latin typeface="+mn-lt"/>
              </a:rPr>
              <a:t>i</a:t>
            </a:r>
            <a:endParaRPr lang="en-US" sz="1400" baseline="-25000" dirty="0">
              <a:latin typeface="+mn-lt"/>
            </a:endParaRPr>
          </a:p>
        </p:txBody>
      </p:sp>
      <p:sp>
        <p:nvSpPr>
          <p:cNvPr id="17" name="TextBox 16"/>
          <p:cNvSpPr txBox="1"/>
          <p:nvPr/>
        </p:nvSpPr>
        <p:spPr>
          <a:xfrm>
            <a:off x="4038600" y="2054424"/>
            <a:ext cx="332142" cy="307777"/>
          </a:xfrm>
          <a:prstGeom prst="rect">
            <a:avLst/>
          </a:prstGeom>
          <a:noFill/>
        </p:spPr>
        <p:txBody>
          <a:bodyPr wrap="square" rtlCol="0">
            <a:spAutoFit/>
          </a:bodyPr>
          <a:lstStyle/>
          <a:p>
            <a:r>
              <a:rPr lang="en-US" sz="1400" dirty="0" smtClean="0">
                <a:latin typeface="+mn-lt"/>
              </a:rPr>
              <a:t>S</a:t>
            </a:r>
            <a:r>
              <a:rPr lang="en-US" sz="1400" baseline="-25000" dirty="0" smtClean="0">
                <a:latin typeface="+mn-lt"/>
              </a:rPr>
              <a:t>i</a:t>
            </a:r>
            <a:endParaRPr lang="en-US" sz="1400" baseline="-25000" dirty="0">
              <a:latin typeface="+mn-lt"/>
            </a:endParaRPr>
          </a:p>
        </p:txBody>
      </p:sp>
      <p:sp>
        <p:nvSpPr>
          <p:cNvPr id="193" name="TextBox 192"/>
          <p:cNvSpPr txBox="1"/>
          <p:nvPr/>
        </p:nvSpPr>
        <p:spPr>
          <a:xfrm>
            <a:off x="3810000" y="1746647"/>
            <a:ext cx="389385" cy="307777"/>
          </a:xfrm>
          <a:prstGeom prst="rect">
            <a:avLst/>
          </a:prstGeom>
          <a:noFill/>
        </p:spPr>
        <p:txBody>
          <a:bodyPr wrap="square" rtlCol="0">
            <a:spAutoFit/>
          </a:bodyPr>
          <a:lstStyle/>
          <a:p>
            <a:r>
              <a:rPr lang="en-US" sz="1400" dirty="0" err="1" smtClean="0">
                <a:latin typeface="+mn-lt"/>
              </a:rPr>
              <a:t>C</a:t>
            </a:r>
            <a:r>
              <a:rPr lang="en-US" sz="1400" baseline="-25000" dirty="0" err="1" smtClean="0">
                <a:latin typeface="+mn-lt"/>
              </a:rPr>
              <a:t>i</a:t>
            </a:r>
            <a:endParaRPr lang="en-US" sz="1400" baseline="-25000" dirty="0">
              <a:latin typeface="+mn-lt"/>
            </a:endParaRPr>
          </a:p>
        </p:txBody>
      </p:sp>
      <p:sp>
        <p:nvSpPr>
          <p:cNvPr id="194" name="TextBox 193"/>
          <p:cNvSpPr txBox="1"/>
          <p:nvPr/>
        </p:nvSpPr>
        <p:spPr>
          <a:xfrm>
            <a:off x="4038600" y="17466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flipH="1">
            <a:off x="5029200" y="2438401"/>
            <a:ext cx="20332" cy="16763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10000" y="43434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23238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23339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25914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43440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33153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36990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30771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4419600"/>
            <a:ext cx="1196161" cy="338554"/>
          </a:xfrm>
          <a:prstGeom prst="rect">
            <a:avLst/>
          </a:prstGeom>
          <a:noFill/>
        </p:spPr>
        <p:txBody>
          <a:bodyPr wrap="none" rtlCol="0">
            <a:spAutoFit/>
          </a:bodyPr>
          <a:lstStyle/>
          <a:p>
            <a:r>
              <a:rPr lang="en-US" sz="1600" dirty="0" smtClean="0">
                <a:latin typeface="+mn-lt"/>
              </a:rPr>
              <a:t>Image plane</a:t>
            </a:r>
            <a:endParaRPr lang="en-US" sz="1600" dirty="0">
              <a:latin typeface="+mn-lt"/>
            </a:endParaRPr>
          </a:p>
        </p:txBody>
      </p:sp>
      <p:cxnSp>
        <p:nvCxnSpPr>
          <p:cNvPr id="315" name="Straight Connector 314"/>
          <p:cNvCxnSpPr/>
          <p:nvPr/>
        </p:nvCxnSpPr>
        <p:spPr>
          <a:xfrm flipH="1">
            <a:off x="1715017" y="43440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689475" y="1914525"/>
          <a:ext cx="703263" cy="330200"/>
        </p:xfrm>
        <a:graphic>
          <a:graphicData uri="http://schemas.openxmlformats.org/presentationml/2006/ole">
            <p:oleObj spid="_x0000_s475009" name="Equation" r:id="rId43" imgW="508000" imgH="228600" progId="Equation.3">
              <p:embed/>
            </p:oleObj>
          </a:graphicData>
        </a:graphic>
      </p:graphicFrame>
      <p:grpSp>
        <p:nvGrpSpPr>
          <p:cNvPr id="318" name="Group 317"/>
          <p:cNvGrpSpPr/>
          <p:nvPr/>
        </p:nvGrpSpPr>
        <p:grpSpPr>
          <a:xfrm>
            <a:off x="4800600" y="4152900"/>
            <a:ext cx="596900" cy="368300"/>
            <a:chOff x="5212862" y="5753099"/>
            <a:chExt cx="596900" cy="368300"/>
          </a:xfrm>
        </p:grpSpPr>
        <p:graphicFrame>
          <p:nvGraphicFramePr>
            <p:cNvPr id="24" name="Object 23"/>
            <p:cNvGraphicFramePr>
              <a:graphicFrameLocks noChangeAspect="1"/>
            </p:cNvGraphicFramePr>
            <p:nvPr>
              <p:extLst>
                <p:ext uri="{D42A27DB-BD31-4B8C-83A1-F6EECF244321}">
                  <p14:modId xmlns="" xmlns:p14="http://schemas.microsoft.com/office/powerpoint/2010/main" val="3115532576"/>
                </p:ext>
              </p:extLst>
            </p:nvPr>
          </p:nvGraphicFramePr>
          <p:xfrm>
            <a:off x="5554175" y="5791199"/>
            <a:ext cx="255587" cy="330200"/>
          </p:xfrm>
          <a:graphic>
            <a:graphicData uri="http://schemas.openxmlformats.org/presentationml/2006/ole">
              <p:oleObj spid="_x0000_s475010" name="Equation" r:id="rId44" imgW="190500" imgH="228600" progId="Equation.3">
                <p:embed/>
              </p:oleObj>
            </a:graphicData>
          </a:graphic>
        </p:graphicFrame>
        <p:graphicFrame>
          <p:nvGraphicFramePr>
            <p:cNvPr id="474165" name="Object 53"/>
            <p:cNvGraphicFramePr>
              <a:graphicFrameLocks noChangeAspect="1"/>
            </p:cNvGraphicFramePr>
            <p:nvPr/>
          </p:nvGraphicFramePr>
          <p:xfrm>
            <a:off x="5212862" y="5753099"/>
            <a:ext cx="254000" cy="368300"/>
          </p:xfrm>
          <a:graphic>
            <a:graphicData uri="http://schemas.openxmlformats.org/presentationml/2006/ole">
              <p:oleObj spid="_x0000_s475011" name="Equation" r:id="rId45" imgW="190417" imgH="253890" progId="Equation.3">
                <p:embed/>
              </p:oleObj>
            </a:graphicData>
          </a:graphic>
        </p:graphicFrame>
      </p:grpSp>
      <p:sp>
        <p:nvSpPr>
          <p:cNvPr id="189" name="TextBox 188"/>
          <p:cNvSpPr txBox="1"/>
          <p:nvPr/>
        </p:nvSpPr>
        <p:spPr>
          <a:xfrm>
            <a:off x="4191000" y="4800600"/>
            <a:ext cx="2590800" cy="523220"/>
          </a:xfrm>
          <a:prstGeom prst="rect">
            <a:avLst/>
          </a:prstGeom>
          <a:noFill/>
        </p:spPr>
        <p:txBody>
          <a:bodyPr wrap="square" rtlCol="0">
            <a:spAutoFit/>
          </a:bodyPr>
          <a:lstStyle/>
          <a:p>
            <a:r>
              <a:rPr lang="en-US" sz="1400" dirty="0" smtClean="0">
                <a:latin typeface="+mn-lt"/>
              </a:rPr>
              <a:t>Combine colors and opacities to form one color and opacity</a:t>
            </a:r>
            <a:endParaRPr lang="en-US" sz="1400" dirty="0">
              <a:latin typeface="+mn-lt"/>
            </a:endParaRPr>
          </a:p>
        </p:txBody>
      </p:sp>
      <p:sp>
        <p:nvSpPr>
          <p:cNvPr id="191" name="TextBox 190"/>
          <p:cNvSpPr txBox="1"/>
          <p:nvPr/>
        </p:nvSpPr>
        <p:spPr>
          <a:xfrm>
            <a:off x="3526341" y="3810000"/>
            <a:ext cx="412292" cy="400110"/>
          </a:xfrm>
          <a:prstGeom prst="rect">
            <a:avLst/>
          </a:prstGeom>
          <a:noFill/>
        </p:spPr>
        <p:txBody>
          <a:bodyPr wrap="none" rtlCol="0">
            <a:spAutoFit/>
          </a:bodyPr>
          <a:lstStyle/>
          <a:p>
            <a:r>
              <a:rPr lang="en-US" sz="2000" i="1" dirty="0" err="1" smtClean="0">
                <a:latin typeface="+mn-lt"/>
              </a:rPr>
              <a:t>x</a:t>
            </a:r>
            <a:r>
              <a:rPr lang="en-US" sz="2000" i="1" baseline="-25000" dirty="0" err="1" smtClean="0">
                <a:latin typeface="+mn-lt"/>
              </a:rPr>
              <a:t>N</a:t>
            </a:r>
            <a:endParaRPr lang="en-US" sz="2000" i="1" baseline="-25000" dirty="0">
              <a:latin typeface="+mn-lt"/>
            </a:endParaRPr>
          </a:p>
        </p:txBody>
      </p:sp>
      <p:sp>
        <p:nvSpPr>
          <p:cNvPr id="192" name="TextBox 191"/>
          <p:cNvSpPr txBox="1"/>
          <p:nvPr/>
        </p:nvSpPr>
        <p:spPr>
          <a:xfrm>
            <a:off x="3526341" y="457200"/>
            <a:ext cx="407484" cy="400110"/>
          </a:xfrm>
          <a:prstGeom prst="rect">
            <a:avLst/>
          </a:prstGeom>
          <a:noFill/>
        </p:spPr>
        <p:txBody>
          <a:bodyPr wrap="none" rtlCol="0">
            <a:spAutoFit/>
          </a:bodyPr>
          <a:lstStyle/>
          <a:p>
            <a:r>
              <a:rPr lang="en-US" sz="2000" dirty="0" smtClean="0">
                <a:latin typeface="+mn-lt"/>
              </a:rPr>
              <a:t>x</a:t>
            </a:r>
            <a:r>
              <a:rPr lang="en-US" sz="2000" baseline="-25000" dirty="0" smtClean="0">
                <a:latin typeface="+mn-lt"/>
              </a:rPr>
              <a:t>0</a:t>
            </a:r>
            <a:endParaRPr lang="en-US" sz="2000" baseline="-25000" dirty="0">
              <a:latin typeface="+mn-lt"/>
            </a:endParaRPr>
          </a:p>
        </p:txBody>
      </p:sp>
      <p:sp>
        <p:nvSpPr>
          <p:cNvPr id="195" name="TextBox 194"/>
          <p:cNvSpPr txBox="1"/>
          <p:nvPr/>
        </p:nvSpPr>
        <p:spPr>
          <a:xfrm>
            <a:off x="3526341" y="1524000"/>
            <a:ext cx="351378" cy="400110"/>
          </a:xfrm>
          <a:prstGeom prst="rect">
            <a:avLst/>
          </a:prstGeom>
          <a:noFill/>
        </p:spPr>
        <p:txBody>
          <a:bodyPr wrap="none" rtlCol="0">
            <a:spAutoFit/>
          </a:bodyPr>
          <a:lstStyle/>
          <a:p>
            <a:r>
              <a:rPr lang="en-US" sz="2000" i="1" dirty="0" smtClean="0">
                <a:latin typeface="+mn-lt"/>
              </a:rPr>
              <a:t>x</a:t>
            </a:r>
            <a:r>
              <a:rPr lang="en-US" sz="2000" i="1" baseline="-25000" dirty="0" smtClean="0">
                <a:latin typeface="+mn-lt"/>
              </a:rPr>
              <a:t>i</a:t>
            </a:r>
            <a:endParaRPr lang="en-US" sz="2000" i="1" baseline="-25000" dirty="0">
              <a:latin typeface="+mn-lt"/>
            </a:endParaRPr>
          </a:p>
        </p:txBody>
      </p:sp>
      <p:sp>
        <p:nvSpPr>
          <p:cNvPr id="197" name="TextBox 196"/>
          <p:cNvSpPr txBox="1"/>
          <p:nvPr/>
        </p:nvSpPr>
        <p:spPr>
          <a:xfrm>
            <a:off x="990600" y="5181600"/>
            <a:ext cx="2286000" cy="523220"/>
          </a:xfrm>
          <a:prstGeom prst="rect">
            <a:avLst/>
          </a:prstGeom>
          <a:noFill/>
        </p:spPr>
        <p:txBody>
          <a:bodyPr wrap="square" rtlCol="0">
            <a:spAutoFit/>
          </a:bodyPr>
          <a:lstStyle/>
          <a:p>
            <a:r>
              <a:rPr lang="en-US" sz="1400" dirty="0" smtClean="0">
                <a:latin typeface="+mn-lt"/>
              </a:rPr>
              <a:t>Cast rays through each image plane pixel</a:t>
            </a:r>
            <a:endParaRPr lang="en-US" sz="1400" dirty="0">
              <a:latin typeface="+mn-lt"/>
            </a:endParaRPr>
          </a:p>
        </p:txBody>
      </p:sp>
      <p:sp>
        <p:nvSpPr>
          <p:cNvPr id="196" name="TextBox 195"/>
          <p:cNvSpPr txBox="1"/>
          <p:nvPr/>
        </p:nvSpPr>
        <p:spPr>
          <a:xfrm>
            <a:off x="5562600" y="1447800"/>
            <a:ext cx="2590800" cy="738664"/>
          </a:xfrm>
          <a:prstGeom prst="rect">
            <a:avLst/>
          </a:prstGeom>
          <a:noFill/>
        </p:spPr>
        <p:txBody>
          <a:bodyPr wrap="square" rtlCol="0">
            <a:spAutoFit/>
          </a:bodyPr>
          <a:lstStyle/>
          <a:p>
            <a:r>
              <a:rPr lang="en-US" sz="1400" dirty="0" smtClean="0">
                <a:latin typeface="+mn-lt"/>
              </a:rPr>
              <a:t>Convert temperature and density within each ray to color and opacity</a:t>
            </a:r>
            <a:endParaRPr lang="en-US" sz="1400" dirty="0">
              <a:latin typeface="+mn-lt"/>
            </a:endParaRPr>
          </a:p>
        </p:txBody>
      </p:sp>
    </p:spTree>
    <p:extLst>
      <p:ext uri="{BB962C8B-B14F-4D97-AF65-F5344CB8AC3E}">
        <p14:creationId xmlns="" xmlns:p14="http://schemas.microsoft.com/office/powerpoint/2010/main" val="3426574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6934"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6935"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6936"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6937"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6938"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6939"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6940"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6941"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6942"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6943"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6944"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6945"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6946"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6947"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6948"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6949"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6950"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6951"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6952"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6953"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6954"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6955"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6956"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6957"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6958"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6959"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6960"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6961"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6962"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6963"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6964"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6965"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6966"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6967"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6968" name="Equation" r:id="rId40" imgW="1562100" imgH="228600" progId="Equation.3">
              <p:embed/>
            </p:oleObj>
          </a:graphicData>
        </a:graphic>
      </p:graphicFrame>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 xmlns:a14="http://schemas.microsoft.com/office/drawing/2010/main"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sp>
        <p:nvSpPr>
          <p:cNvPr id="201" name="Rectangle 200"/>
          <p:cNvSpPr/>
          <p:nvPr/>
        </p:nvSpPr>
        <p:spPr>
          <a:xfrm>
            <a:off x="58096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1041624"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502281"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955318"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419868" y="5440680"/>
            <a:ext cx="385042" cy="369332"/>
          </a:xfrm>
          <a:prstGeom prst="rect">
            <a:avLst/>
          </a:prstGeom>
          <a:noFill/>
        </p:spPr>
        <p:txBody>
          <a:bodyPr wrap="none" rtlCol="0">
            <a:spAutoFit/>
          </a:bodyPr>
          <a:lstStyle/>
          <a:p>
            <a:r>
              <a:rPr lang="en-US" sz="1800" dirty="0"/>
              <a:t>x</a:t>
            </a:r>
            <a:r>
              <a:rPr lang="en-US" sz="1800" baseline="-25000" dirty="0"/>
              <a:t>0</a:t>
            </a:r>
          </a:p>
        </p:txBody>
      </p:sp>
      <p:sp>
        <p:nvSpPr>
          <p:cNvPr id="219" name="TextBox 218"/>
          <p:cNvSpPr txBox="1"/>
          <p:nvPr/>
        </p:nvSpPr>
        <p:spPr>
          <a:xfrm>
            <a:off x="2201436"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09" name="Rectangle 208"/>
          <p:cNvSpPr/>
          <p:nvPr/>
        </p:nvSpPr>
        <p:spPr>
          <a:xfrm>
            <a:off x="38243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363712"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278931"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193331"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736131"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232993"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18" name="TextBox 217"/>
          <p:cNvSpPr txBox="1"/>
          <p:nvPr/>
        </p:nvSpPr>
        <p:spPr>
          <a:xfrm>
            <a:off x="5489653" y="5440680"/>
            <a:ext cx="410690" cy="369332"/>
          </a:xfrm>
          <a:prstGeom prst="rect">
            <a:avLst/>
          </a:prstGeom>
          <a:noFill/>
        </p:spPr>
        <p:txBody>
          <a:bodyPr wrap="none" rtlCol="0">
            <a:spAutoFit/>
          </a:bodyPr>
          <a:lstStyle/>
          <a:p>
            <a:r>
              <a:rPr lang="en-US" sz="1800" dirty="0" err="1"/>
              <a:t>x</a:t>
            </a:r>
            <a:r>
              <a:rPr lang="en-US" sz="1800" baseline="-25000" dirty="0" err="1"/>
              <a:t>N</a:t>
            </a:r>
            <a:endParaRPr lang="en-US" sz="1800" baseline="-25000" dirty="0"/>
          </a:p>
        </p:txBody>
      </p:sp>
      <p:sp>
        <p:nvSpPr>
          <p:cNvPr id="267" name="Rectangle 266"/>
          <p:cNvSpPr/>
          <p:nvPr/>
        </p:nvSpPr>
        <p:spPr>
          <a:xfrm>
            <a:off x="2283010"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2736047"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3196704"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3657361"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4571055"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4110398"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5025617"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5940017"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5482817"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6255203" y="1307068"/>
            <a:ext cx="410690" cy="369332"/>
          </a:xfrm>
          <a:prstGeom prst="rect">
            <a:avLst/>
          </a:prstGeom>
          <a:noFill/>
        </p:spPr>
        <p:txBody>
          <a:bodyPr wrap="none" rtlCol="0">
            <a:spAutoFit/>
          </a:bodyPr>
          <a:lstStyle/>
          <a:p>
            <a:r>
              <a:rPr lang="en-US" sz="1800" dirty="0" err="1" smtClean="0">
                <a:latin typeface="+mn-lt"/>
              </a:rPr>
              <a:t>x</a:t>
            </a:r>
            <a:r>
              <a:rPr lang="en-US" sz="1800" baseline="-25000" dirty="0" err="1" smtClean="0">
                <a:latin typeface="+mn-lt"/>
              </a:rPr>
              <a:t>N</a:t>
            </a:r>
            <a:endParaRPr lang="en-US" sz="1800" baseline="-25000" dirty="0">
              <a:latin typeface="+mn-lt"/>
            </a:endParaRPr>
          </a:p>
        </p:txBody>
      </p:sp>
      <p:sp>
        <p:nvSpPr>
          <p:cNvPr id="14" name="Rectangle 13"/>
          <p:cNvSpPr/>
          <p:nvPr/>
        </p:nvSpPr>
        <p:spPr>
          <a:xfrm>
            <a:off x="2145483" y="545068"/>
            <a:ext cx="415498" cy="369332"/>
          </a:xfrm>
          <a:prstGeom prst="rect">
            <a:avLst/>
          </a:prstGeom>
        </p:spPr>
        <p:txBody>
          <a:bodyPr wrap="none">
            <a:spAutoFit/>
          </a:bodyPr>
          <a:lstStyle/>
          <a:p>
            <a:r>
              <a:rPr lang="en-US" sz="1800" dirty="0" smtClean="0">
                <a:latin typeface="+mn-lt"/>
              </a:rPr>
              <a:t>C</a:t>
            </a:r>
            <a:r>
              <a:rPr lang="en-US" sz="1800" baseline="-25000" dirty="0">
                <a:latin typeface="+mn-lt"/>
              </a:rPr>
              <a:t>0</a:t>
            </a:r>
          </a:p>
        </p:txBody>
      </p:sp>
      <p:sp>
        <p:nvSpPr>
          <p:cNvPr id="16" name="TextBox 15"/>
          <p:cNvSpPr txBox="1"/>
          <p:nvPr/>
        </p:nvSpPr>
        <p:spPr>
          <a:xfrm>
            <a:off x="6238337" y="575548"/>
            <a:ext cx="461986" cy="369332"/>
          </a:xfrm>
          <a:prstGeom prst="rect">
            <a:avLst/>
          </a:prstGeom>
          <a:noFill/>
        </p:spPr>
        <p:txBody>
          <a:bodyPr wrap="none" rtlCol="0">
            <a:spAutoFit/>
          </a:bodyPr>
          <a:lstStyle/>
          <a:p>
            <a:r>
              <a:rPr lang="en-US" sz="1800" dirty="0" smtClean="0">
                <a:latin typeface="+mn-lt"/>
              </a:rPr>
              <a:t>C</a:t>
            </a:r>
            <a:r>
              <a:rPr lang="en-US" sz="1800" baseline="-25000" dirty="0" smtClean="0">
                <a:latin typeface="+mn-lt"/>
              </a:rPr>
              <a:t>N</a:t>
            </a:r>
            <a:endParaRPr lang="en-US" sz="1800" baseline="-25000" dirty="0">
              <a:latin typeface="+mn-lt"/>
            </a:endParaRPr>
          </a:p>
        </p:txBody>
      </p:sp>
      <p:sp>
        <p:nvSpPr>
          <p:cNvPr id="151" name="Rectangle 150"/>
          <p:cNvSpPr/>
          <p:nvPr/>
        </p:nvSpPr>
        <p:spPr>
          <a:xfrm>
            <a:off x="579713"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03275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493407"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954064"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67758"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2407101"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3223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42367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7795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453994" y="4431268"/>
            <a:ext cx="385042" cy="369332"/>
          </a:xfrm>
          <a:prstGeom prst="rect">
            <a:avLst/>
          </a:prstGeom>
          <a:noFill/>
        </p:spPr>
        <p:txBody>
          <a:bodyPr wrap="none" rtlCol="0">
            <a:spAutoFit/>
          </a:bodyPr>
          <a:lstStyle/>
          <a:p>
            <a:r>
              <a:rPr lang="en-US" sz="1800" dirty="0"/>
              <a:t>x</a:t>
            </a:r>
            <a:r>
              <a:rPr lang="en-US" sz="1800" baseline="-25000" dirty="0"/>
              <a:t>0</a:t>
            </a:r>
          </a:p>
        </p:txBody>
      </p:sp>
      <p:sp>
        <p:nvSpPr>
          <p:cNvPr id="161" name="TextBox 160"/>
          <p:cNvSpPr txBox="1"/>
          <p:nvPr/>
        </p:nvSpPr>
        <p:spPr>
          <a:xfrm>
            <a:off x="4542310" y="4431268"/>
            <a:ext cx="410690" cy="369332"/>
          </a:xfrm>
          <a:prstGeom prst="rect">
            <a:avLst/>
          </a:prstGeom>
          <a:noFill/>
        </p:spPr>
        <p:txBody>
          <a:bodyPr wrap="none" rtlCol="0">
            <a:spAutoFit/>
          </a:bodyPr>
          <a:lstStyle/>
          <a:p>
            <a:r>
              <a:rPr lang="en-US" sz="1800" dirty="0" err="1"/>
              <a:t>x</a:t>
            </a:r>
            <a:r>
              <a:rPr lang="en-US" sz="1800" baseline="-25000" dirty="0" err="1"/>
              <a:t>N</a:t>
            </a:r>
            <a:endParaRPr lang="en-US" sz="1800" baseline="-25000" dirty="0"/>
          </a:p>
        </p:txBody>
      </p:sp>
      <p:cxnSp>
        <p:nvCxnSpPr>
          <p:cNvPr id="164" name="Straight Arrow Connector 163"/>
          <p:cNvCxnSpPr>
            <a:stCxn id="158" idx="3"/>
          </p:cNvCxnSpPr>
          <p:nvPr/>
        </p:nvCxnSpPr>
        <p:spPr>
          <a:xfrm>
            <a:off x="4693920" y="4169033"/>
            <a:ext cx="27432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2123537" y="1295400"/>
            <a:ext cx="385042" cy="369332"/>
          </a:xfrm>
          <a:prstGeom prst="rect">
            <a:avLst/>
          </a:prstGeom>
        </p:spPr>
        <p:txBody>
          <a:bodyPr wrap="none">
            <a:spAutoFit/>
          </a:bodyPr>
          <a:lstStyle/>
          <a:p>
            <a:r>
              <a:rPr lang="en-US" sz="1800" dirty="0" smtClean="0">
                <a:latin typeface="+mn-lt"/>
              </a:rPr>
              <a:t>x</a:t>
            </a:r>
            <a:r>
              <a:rPr lang="en-US" sz="1800" baseline="-25000" dirty="0" smtClean="0">
                <a:latin typeface="+mn-lt"/>
              </a:rPr>
              <a:t>0</a:t>
            </a:r>
            <a:endParaRPr lang="en-US" sz="1800" baseline="-25000" dirty="0">
              <a:latin typeface="+mn-lt"/>
            </a:endParaRPr>
          </a:p>
        </p:txBody>
      </p:sp>
      <p:sp>
        <p:nvSpPr>
          <p:cNvPr id="170" name="TextBox 169"/>
          <p:cNvSpPr txBox="1"/>
          <p:nvPr/>
        </p:nvSpPr>
        <p:spPr>
          <a:xfrm>
            <a:off x="4350203" y="533400"/>
            <a:ext cx="559769" cy="369332"/>
          </a:xfrm>
          <a:prstGeom prst="rect">
            <a:avLst/>
          </a:prstGeom>
          <a:noFill/>
        </p:spPr>
        <p:txBody>
          <a:bodyPr wrap="none" rtlCol="0">
            <a:spAutoFit/>
          </a:bodyPr>
          <a:lstStyle/>
          <a:p>
            <a:r>
              <a:rPr lang="en-US" sz="1800" dirty="0" smtClean="0">
                <a:latin typeface="+mn-lt"/>
              </a:rPr>
              <a:t>C</a:t>
            </a:r>
            <a:r>
              <a:rPr lang="en-US" sz="1800" baseline="-25000" dirty="0" smtClean="0">
                <a:latin typeface="+mn-lt"/>
              </a:rPr>
              <a:t>i+1</a:t>
            </a:r>
            <a:endParaRPr lang="en-US" sz="1800" baseline="-25000" dirty="0">
              <a:latin typeface="+mn-lt"/>
            </a:endParaRPr>
          </a:p>
        </p:txBody>
      </p:sp>
      <p:sp>
        <p:nvSpPr>
          <p:cNvPr id="171" name="TextBox 170"/>
          <p:cNvSpPr txBox="1"/>
          <p:nvPr/>
        </p:nvSpPr>
        <p:spPr>
          <a:xfrm>
            <a:off x="3893003" y="533400"/>
            <a:ext cx="385042" cy="369332"/>
          </a:xfrm>
          <a:prstGeom prst="rect">
            <a:avLst/>
          </a:prstGeom>
          <a:noFill/>
        </p:spPr>
        <p:txBody>
          <a:bodyPr wrap="none" rtlCol="0">
            <a:spAutoFit/>
          </a:bodyPr>
          <a:lstStyle/>
          <a:p>
            <a:r>
              <a:rPr lang="en-US" sz="1800" dirty="0" err="1" smtClean="0">
                <a:latin typeface="+mn-lt"/>
              </a:rPr>
              <a:t>C</a:t>
            </a:r>
            <a:r>
              <a:rPr lang="en-US" sz="1800" baseline="-25000" dirty="0" err="1" smtClean="0">
                <a:latin typeface="+mn-lt"/>
              </a:rPr>
              <a:t>i</a:t>
            </a:r>
            <a:endParaRPr lang="en-US" sz="1800" baseline="-25000" dirty="0">
              <a:latin typeface="+mn-lt"/>
            </a:endParaRPr>
          </a:p>
        </p:txBody>
      </p:sp>
      <p:sp>
        <p:nvSpPr>
          <p:cNvPr id="172" name="Rectangle 171"/>
          <p:cNvSpPr/>
          <p:nvPr/>
        </p:nvSpPr>
        <p:spPr>
          <a:xfrm>
            <a:off x="3952337" y="1295400"/>
            <a:ext cx="343364" cy="369332"/>
          </a:xfrm>
          <a:prstGeom prst="rect">
            <a:avLst/>
          </a:prstGeom>
        </p:spPr>
        <p:txBody>
          <a:bodyPr wrap="none">
            <a:spAutoFit/>
          </a:bodyPr>
          <a:lstStyle/>
          <a:p>
            <a:r>
              <a:rPr lang="en-US" sz="1800" dirty="0" smtClean="0">
                <a:latin typeface="+mn-lt"/>
              </a:rPr>
              <a:t>x</a:t>
            </a:r>
            <a:r>
              <a:rPr lang="en-US" sz="1800" baseline="-25000" dirty="0" smtClean="0">
                <a:latin typeface="+mn-lt"/>
              </a:rPr>
              <a:t>i</a:t>
            </a:r>
            <a:endParaRPr lang="en-US" sz="1800" baseline="-25000" dirty="0">
              <a:latin typeface="+mn-lt"/>
            </a:endParaRPr>
          </a:p>
        </p:txBody>
      </p:sp>
      <p:sp>
        <p:nvSpPr>
          <p:cNvPr id="176" name="TextBox 175"/>
          <p:cNvSpPr txBox="1"/>
          <p:nvPr/>
        </p:nvSpPr>
        <p:spPr>
          <a:xfrm>
            <a:off x="4572000" y="919162"/>
            <a:ext cx="494046" cy="369332"/>
          </a:xfrm>
          <a:prstGeom prst="rect">
            <a:avLst/>
          </a:prstGeom>
          <a:noFill/>
        </p:spPr>
        <p:txBody>
          <a:bodyPr wrap="none" rtlCol="0">
            <a:spAutoFit/>
          </a:bodyPr>
          <a:lstStyle/>
          <a:p>
            <a:r>
              <a:rPr lang="en-US" sz="1800" dirty="0" smtClean="0">
                <a:latin typeface="Symbol" pitchFamily="18" charset="2"/>
              </a:rPr>
              <a:t>t</a:t>
            </a:r>
            <a:r>
              <a:rPr lang="en-US" sz="1800" baseline="-25000" dirty="0" smtClean="0"/>
              <a:t>i+1</a:t>
            </a:r>
            <a:endParaRPr lang="en-US" sz="1800" baseline="-25000" dirty="0"/>
          </a:p>
        </p:txBody>
      </p:sp>
      <p:sp>
        <p:nvSpPr>
          <p:cNvPr id="177" name="TextBox 176"/>
          <p:cNvSpPr txBox="1"/>
          <p:nvPr/>
        </p:nvSpPr>
        <p:spPr>
          <a:xfrm>
            <a:off x="4191000" y="919162"/>
            <a:ext cx="319318" cy="369332"/>
          </a:xfrm>
          <a:prstGeom prst="rect">
            <a:avLst/>
          </a:prstGeom>
          <a:noFill/>
        </p:spPr>
        <p:txBody>
          <a:bodyPr wrap="none" rtlCol="0">
            <a:spAutoFit/>
          </a:bodyPr>
          <a:lstStyle/>
          <a:p>
            <a:r>
              <a:rPr lang="en-US" sz="1800" dirty="0" err="1" smtClean="0">
                <a:latin typeface="Symbol" pitchFamily="18" charset="2"/>
              </a:rPr>
              <a:t>t</a:t>
            </a:r>
            <a:r>
              <a:rPr lang="en-US" sz="1800" baseline="-25000" dirty="0" err="1" smtClean="0"/>
              <a:t>i</a:t>
            </a:r>
            <a:endParaRPr lang="en-US" sz="1800" baseline="-25000" dirty="0"/>
          </a:p>
        </p:txBody>
      </p:sp>
      <p:graphicFrame>
        <p:nvGraphicFramePr>
          <p:cNvPr id="179" name="Object 178"/>
          <p:cNvGraphicFramePr>
            <a:graphicFrameLocks noChangeAspect="1"/>
          </p:cNvGraphicFramePr>
          <p:nvPr/>
        </p:nvGraphicFramePr>
        <p:xfrm>
          <a:off x="4514850" y="3321050"/>
          <a:ext cx="114300" cy="215900"/>
        </p:xfrm>
        <a:graphic>
          <a:graphicData uri="http://schemas.openxmlformats.org/presentationml/2006/ole">
            <p:oleObj spid="_x0000_s476970" name="Equation" r:id="rId42" imgW="114151" imgH="215619" progId="Equation.3">
              <p:embed/>
            </p:oleObj>
          </a:graphicData>
        </a:graphic>
      </p:graphicFrame>
      <p:sp>
        <p:nvSpPr>
          <p:cNvPr id="180" name="Rectangle 179"/>
          <p:cNvSpPr/>
          <p:nvPr/>
        </p:nvSpPr>
        <p:spPr>
          <a:xfrm>
            <a:off x="4401499" y="1295400"/>
            <a:ext cx="508473" cy="369332"/>
          </a:xfrm>
          <a:prstGeom prst="rect">
            <a:avLst/>
          </a:prstGeom>
        </p:spPr>
        <p:txBody>
          <a:bodyPr wrap="none">
            <a:spAutoFit/>
          </a:bodyPr>
          <a:lstStyle/>
          <a:p>
            <a:r>
              <a:rPr lang="en-US" sz="1800" dirty="0" smtClean="0">
                <a:latin typeface="+mn-lt"/>
              </a:rPr>
              <a:t>x</a:t>
            </a:r>
            <a:r>
              <a:rPr lang="en-US" sz="1800" baseline="-25000" dirty="0" smtClean="0">
                <a:latin typeface="+mn-lt"/>
              </a:rPr>
              <a:t>i+1</a:t>
            </a:r>
            <a:endParaRPr lang="en-US" sz="1800" baseline="-25000" dirty="0">
              <a:latin typeface="+mn-lt"/>
            </a:endParaRPr>
          </a:p>
        </p:txBody>
      </p:sp>
      <p:sp>
        <p:nvSpPr>
          <p:cNvPr id="182" name="TextBox 181"/>
          <p:cNvSpPr txBox="1"/>
          <p:nvPr/>
        </p:nvSpPr>
        <p:spPr>
          <a:xfrm>
            <a:off x="2235562" y="4431268"/>
            <a:ext cx="351378" cy="369332"/>
          </a:xfrm>
          <a:prstGeom prst="rect">
            <a:avLst/>
          </a:prstGeom>
          <a:noFill/>
        </p:spPr>
        <p:txBody>
          <a:bodyPr wrap="none" rtlCol="0">
            <a:spAutoFit/>
          </a:bodyPr>
          <a:lstStyle/>
          <a:p>
            <a:r>
              <a:rPr lang="en-US" sz="1800" dirty="0" smtClean="0"/>
              <a:t>D</a:t>
            </a:r>
            <a:endParaRPr lang="en-US" sz="1800" baseline="-25000" dirty="0"/>
          </a:p>
        </p:txBody>
      </p:sp>
      <p:cxnSp>
        <p:nvCxnSpPr>
          <p:cNvPr id="183" name="Straight Arrow Connector 182"/>
          <p:cNvCxnSpPr>
            <a:stCxn id="204" idx="3"/>
          </p:cNvCxnSpPr>
          <p:nvPr/>
        </p:nvCxnSpPr>
        <p:spPr>
          <a:xfrm>
            <a:off x="2412518" y="5285247"/>
            <a:ext cx="27432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212" idx="3"/>
          </p:cNvCxnSpPr>
          <p:nvPr/>
        </p:nvCxnSpPr>
        <p:spPr>
          <a:xfrm>
            <a:off x="5650531" y="5285247"/>
            <a:ext cx="27432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30140" y="3886200"/>
            <a:ext cx="768159" cy="646331"/>
          </a:xfrm>
          <a:prstGeom prst="rect">
            <a:avLst/>
          </a:prstGeom>
          <a:noFill/>
        </p:spPr>
        <p:txBody>
          <a:bodyPr wrap="none" rtlCol="0">
            <a:spAutoFit/>
          </a:bodyPr>
          <a:lstStyle/>
          <a:p>
            <a:r>
              <a:rPr lang="en-US" sz="1800" dirty="0" smtClean="0">
                <a:latin typeface="Symbol" pitchFamily="18" charset="2"/>
              </a:rPr>
              <a:t>t=t</a:t>
            </a:r>
            <a:r>
              <a:rPr lang="en-US" sz="1800" baseline="-25000" dirty="0" smtClean="0">
                <a:latin typeface="Symbol" pitchFamily="18" charset="2"/>
              </a:rPr>
              <a:t>1</a:t>
            </a:r>
            <a:r>
              <a:rPr lang="en-US" sz="1800" dirty="0" smtClean="0">
                <a:latin typeface="Symbol" pitchFamily="18" charset="2"/>
              </a:rPr>
              <a:t>t</a:t>
            </a:r>
            <a:r>
              <a:rPr lang="en-US" sz="1800" baseline="-25000" dirty="0" smtClean="0">
                <a:latin typeface="Symbol" pitchFamily="18" charset="2"/>
              </a:rPr>
              <a:t>2</a:t>
            </a:r>
            <a:endParaRPr lang="en-US" sz="1800" baseline="-25000" dirty="0"/>
          </a:p>
          <a:p>
            <a:endParaRPr lang="en-US" sz="1800" dirty="0"/>
          </a:p>
        </p:txBody>
      </p:sp>
      <p:sp>
        <p:nvSpPr>
          <p:cNvPr id="191" name="TextBox 190"/>
          <p:cNvSpPr txBox="1"/>
          <p:nvPr/>
        </p:nvSpPr>
        <p:spPr>
          <a:xfrm>
            <a:off x="2635147" y="4976336"/>
            <a:ext cx="362600" cy="369332"/>
          </a:xfrm>
          <a:prstGeom prst="rect">
            <a:avLst/>
          </a:prstGeom>
          <a:noFill/>
        </p:spPr>
        <p:txBody>
          <a:bodyPr wrap="none" rtlCol="0">
            <a:spAutoFit/>
          </a:bodyPr>
          <a:lstStyle/>
          <a:p>
            <a:r>
              <a:rPr lang="en-US" sz="1800" dirty="0" smtClean="0">
                <a:latin typeface="Symbol" pitchFamily="18" charset="2"/>
              </a:rPr>
              <a:t>t</a:t>
            </a:r>
            <a:r>
              <a:rPr lang="en-US" sz="1800" baseline="-25000" dirty="0" smtClean="0">
                <a:latin typeface="Symbol" pitchFamily="18" charset="2"/>
              </a:rPr>
              <a:t>1</a:t>
            </a:r>
            <a:endParaRPr lang="en-US" sz="1800" baseline="-25000" dirty="0"/>
          </a:p>
        </p:txBody>
      </p:sp>
      <p:graphicFrame>
        <p:nvGraphicFramePr>
          <p:cNvPr id="2" name="Object 1"/>
          <p:cNvGraphicFramePr>
            <a:graphicFrameLocks noChangeAspect="1"/>
          </p:cNvGraphicFramePr>
          <p:nvPr>
            <p:extLst>
              <p:ext uri="{D42A27DB-BD31-4B8C-83A1-F6EECF244321}">
                <p14:modId xmlns="" xmlns:p14="http://schemas.microsoft.com/office/powerpoint/2010/main" val="2805183356"/>
              </p:ext>
            </p:extLst>
          </p:nvPr>
        </p:nvGraphicFramePr>
        <p:xfrm>
          <a:off x="4108450" y="3321050"/>
          <a:ext cx="927100" cy="215900"/>
        </p:xfrm>
        <a:graphic>
          <a:graphicData uri="http://schemas.openxmlformats.org/presentationml/2006/ole">
            <p:oleObj spid="_x0000_s476972" name="Equation" r:id="rId43" imgW="927000" imgH="215640" progId="Equation.3">
              <p:embed/>
            </p:oleObj>
          </a:graphicData>
        </a:graphic>
      </p:graphicFrame>
      <p:sp>
        <p:nvSpPr>
          <p:cNvPr id="165" name="TextBox 164"/>
          <p:cNvSpPr txBox="1"/>
          <p:nvPr/>
        </p:nvSpPr>
        <p:spPr>
          <a:xfrm>
            <a:off x="3363645" y="175260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latin typeface="+mn-lt"/>
              </a:rPr>
              <a:t>x</a:t>
            </a:r>
            <a:endParaRPr lang="en-US" sz="1800" dirty="0">
              <a:latin typeface="+mn-lt"/>
            </a:endParaRPr>
          </a:p>
        </p:txBody>
      </p:sp>
      <p:cxnSp>
        <p:nvCxnSpPr>
          <p:cNvPr id="167" name="Straight Connector 166"/>
          <p:cNvCxnSpPr/>
          <p:nvPr/>
        </p:nvCxnSpPr>
        <p:spPr>
          <a:xfrm>
            <a:off x="4125645" y="1763530"/>
            <a:ext cx="0" cy="3474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4582845" y="1763530"/>
            <a:ext cx="0" cy="3474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3820845" y="1937266"/>
            <a:ext cx="304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a:off x="4582845" y="1937266"/>
            <a:ext cx="304800"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7097445" y="919162"/>
            <a:ext cx="979755" cy="369332"/>
          </a:xfrm>
          <a:prstGeom prst="rect">
            <a:avLst/>
          </a:prstGeom>
          <a:noFill/>
        </p:spPr>
        <p:txBody>
          <a:bodyPr wrap="none" rtlCol="0">
            <a:spAutoFit/>
          </a:bodyPr>
          <a:lstStyle/>
          <a:p>
            <a:r>
              <a:rPr lang="en-US" sz="1800" dirty="0" smtClean="0">
                <a:latin typeface="+mn-lt"/>
              </a:rPr>
              <a:t>observer</a:t>
            </a:r>
            <a:endParaRPr lang="en-US" sz="1800" dirty="0">
              <a:latin typeface="+mn-lt"/>
            </a:endParaRPr>
          </a:p>
        </p:txBody>
      </p:sp>
      <p:cxnSp>
        <p:nvCxnSpPr>
          <p:cNvPr id="181" name="Straight Arrow Connector 180"/>
          <p:cNvCxnSpPr/>
          <p:nvPr/>
        </p:nvCxnSpPr>
        <p:spPr>
          <a:xfrm>
            <a:off x="6564045" y="1103828"/>
            <a:ext cx="533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914400" y="919162"/>
            <a:ext cx="1274708" cy="369332"/>
          </a:xfrm>
          <a:prstGeom prst="rect">
            <a:avLst/>
          </a:prstGeom>
          <a:noFill/>
        </p:spPr>
        <p:txBody>
          <a:bodyPr wrap="none" rtlCol="0">
            <a:spAutoFit/>
          </a:bodyPr>
          <a:lstStyle/>
          <a:p>
            <a:r>
              <a:rPr lang="en-US" sz="1800" dirty="0" smtClean="0">
                <a:latin typeface="+mn-lt"/>
              </a:rPr>
              <a:t>background</a:t>
            </a:r>
            <a:endParaRPr lang="en-US" sz="1800" dirty="0">
              <a:latin typeface="+mn-lt"/>
            </a:endParaRPr>
          </a:p>
        </p:txBody>
      </p:sp>
      <p:sp>
        <p:nvSpPr>
          <p:cNvPr id="190" name="Rectangle 189"/>
          <p:cNvSpPr/>
          <p:nvPr/>
        </p:nvSpPr>
        <p:spPr>
          <a:xfrm>
            <a:off x="2635147" y="5240893"/>
            <a:ext cx="436338" cy="369332"/>
          </a:xfrm>
          <a:prstGeom prst="rect">
            <a:avLst/>
          </a:prstGeom>
        </p:spPr>
        <p:txBody>
          <a:bodyPr wrap="none">
            <a:spAutoFit/>
          </a:bodyPr>
          <a:lstStyle/>
          <a:p>
            <a:r>
              <a:rPr lang="en-US" sz="1800" dirty="0" smtClean="0"/>
              <a:t>C</a:t>
            </a:r>
            <a:r>
              <a:rPr lang="en-US" sz="1800" baseline="-25000" dirty="0" smtClean="0"/>
              <a:t>1</a:t>
            </a:r>
            <a:endParaRPr lang="en-US" sz="1800" dirty="0"/>
          </a:p>
        </p:txBody>
      </p:sp>
      <p:sp>
        <p:nvSpPr>
          <p:cNvPr id="194" name="TextBox 193"/>
          <p:cNvSpPr txBox="1"/>
          <p:nvPr/>
        </p:nvSpPr>
        <p:spPr>
          <a:xfrm>
            <a:off x="5926362" y="4976336"/>
            <a:ext cx="362600" cy="369332"/>
          </a:xfrm>
          <a:prstGeom prst="rect">
            <a:avLst/>
          </a:prstGeom>
          <a:noFill/>
        </p:spPr>
        <p:txBody>
          <a:bodyPr wrap="none" rtlCol="0">
            <a:spAutoFit/>
          </a:bodyPr>
          <a:lstStyle/>
          <a:p>
            <a:r>
              <a:rPr lang="en-US" sz="1800" dirty="0" smtClean="0">
                <a:latin typeface="Symbol" pitchFamily="18" charset="2"/>
              </a:rPr>
              <a:t>t</a:t>
            </a:r>
            <a:r>
              <a:rPr lang="en-US" sz="1800" baseline="-25000" dirty="0" smtClean="0">
                <a:latin typeface="Symbol" pitchFamily="18" charset="2"/>
              </a:rPr>
              <a:t>2</a:t>
            </a:r>
            <a:endParaRPr lang="en-US" sz="1800" baseline="-25000" dirty="0"/>
          </a:p>
        </p:txBody>
      </p:sp>
      <p:sp>
        <p:nvSpPr>
          <p:cNvPr id="195" name="Rectangle 194"/>
          <p:cNvSpPr/>
          <p:nvPr/>
        </p:nvSpPr>
        <p:spPr>
          <a:xfrm>
            <a:off x="5926362" y="5240893"/>
            <a:ext cx="436338" cy="369332"/>
          </a:xfrm>
          <a:prstGeom prst="rect">
            <a:avLst/>
          </a:prstGeom>
        </p:spPr>
        <p:txBody>
          <a:bodyPr wrap="none">
            <a:spAutoFit/>
          </a:bodyPr>
          <a:lstStyle/>
          <a:p>
            <a:r>
              <a:rPr lang="en-US" sz="1800" dirty="0" smtClean="0"/>
              <a:t>C</a:t>
            </a:r>
            <a:r>
              <a:rPr lang="en-US" sz="1800" baseline="-25000" dirty="0" smtClean="0"/>
              <a:t>2</a:t>
            </a:r>
            <a:endParaRPr lang="en-US" sz="1800" dirty="0"/>
          </a:p>
        </p:txBody>
      </p:sp>
      <p:sp>
        <p:nvSpPr>
          <p:cNvPr id="196" name="Rectangle 195"/>
          <p:cNvSpPr/>
          <p:nvPr/>
        </p:nvSpPr>
        <p:spPr>
          <a:xfrm>
            <a:off x="4956059" y="4126468"/>
            <a:ext cx="1292341" cy="369332"/>
          </a:xfrm>
          <a:prstGeom prst="rect">
            <a:avLst/>
          </a:prstGeom>
        </p:spPr>
        <p:txBody>
          <a:bodyPr wrap="none">
            <a:spAutoFit/>
          </a:bodyPr>
          <a:lstStyle/>
          <a:p>
            <a:r>
              <a:rPr lang="en-US" sz="1800" dirty="0" smtClean="0">
                <a:latin typeface="+mn-lt"/>
              </a:rPr>
              <a:t>C=</a:t>
            </a:r>
            <a:r>
              <a:rPr lang="en-US" sz="1800" dirty="0" smtClean="0">
                <a:latin typeface="Symbol" pitchFamily="18" charset="2"/>
              </a:rPr>
              <a:t>t</a:t>
            </a:r>
            <a:r>
              <a:rPr lang="en-US" sz="1800" baseline="-25000" dirty="0" smtClean="0"/>
              <a:t>2</a:t>
            </a:r>
            <a:r>
              <a:rPr lang="en-US" sz="1800" dirty="0" smtClean="0"/>
              <a:t>C</a:t>
            </a:r>
            <a:r>
              <a:rPr lang="en-US" sz="1800" baseline="-25000" dirty="0" smtClean="0"/>
              <a:t>1</a:t>
            </a:r>
            <a:r>
              <a:rPr lang="en-US" sz="1800" dirty="0" smtClean="0"/>
              <a:t>+C</a:t>
            </a:r>
            <a:r>
              <a:rPr lang="en-US" sz="1800" baseline="-25000" dirty="0" smtClean="0"/>
              <a:t>2</a:t>
            </a:r>
            <a:endParaRPr lang="en-US" sz="1800" dirty="0"/>
          </a:p>
        </p:txBody>
      </p:sp>
    </p:spTree>
    <p:extLst>
      <p:ext uri="{BB962C8B-B14F-4D97-AF65-F5344CB8AC3E}">
        <p14:creationId xmlns="" xmlns:p14="http://schemas.microsoft.com/office/powerpoint/2010/main"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7698</Words>
  <Application>Microsoft Office PowerPoint</Application>
  <PresentationFormat>On-screen Show (4:3)</PresentationFormat>
  <Paragraphs>540</Paragraphs>
  <Slides>9</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NIST_talk</vt:lpstr>
      <vt:lpstr>Equation</vt:lpstr>
      <vt:lpstr>Light/Smoke interactions</vt:lpstr>
      <vt:lpstr>Slide 2</vt:lpstr>
      <vt:lpstr>3D Smoke</vt:lpstr>
      <vt:lpstr>3D Smoke Correcting a </vt:lpstr>
      <vt:lpstr>Slide 5</vt:lpstr>
      <vt:lpstr>3D Smoke</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2012-02-01T15:02:03Z</dcterms:modified>
</cp:coreProperties>
</file>