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802" y="5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wmf"/><Relationship Id="rId7" Type="http://schemas.openxmlformats.org/officeDocument/2006/relationships/image" Target="../media/image24.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8.bin"/><Relationship Id="rId26" Type="http://schemas.openxmlformats.org/officeDocument/2006/relationships/oleObject" Target="../embeddings/oleObject16.bin"/><Relationship Id="rId39" Type="http://schemas.openxmlformats.org/officeDocument/2006/relationships/oleObject" Target="../embeddings/oleObject29.bin"/><Relationship Id="rId3" Type="http://schemas.openxmlformats.org/officeDocument/2006/relationships/notesSlide" Target="../notesSlides/notesSlide1.xml"/><Relationship Id="rId21" Type="http://schemas.openxmlformats.org/officeDocument/2006/relationships/oleObject" Target="../embeddings/oleObject11.bin"/><Relationship Id="rId34" Type="http://schemas.openxmlformats.org/officeDocument/2006/relationships/oleObject" Target="../embeddings/oleObject24.bin"/><Relationship Id="rId42" Type="http://schemas.openxmlformats.org/officeDocument/2006/relationships/oleObject" Target="../embeddings/oleObject32.bin"/><Relationship Id="rId47" Type="http://schemas.openxmlformats.org/officeDocument/2006/relationships/image" Target="../media/image12.jpeg"/><Relationship Id="rId50" Type="http://schemas.openxmlformats.org/officeDocument/2006/relationships/image" Target="../media/image6.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5.bin"/><Relationship Id="rId33" Type="http://schemas.openxmlformats.org/officeDocument/2006/relationships/oleObject" Target="../embeddings/oleObject23.bin"/><Relationship Id="rId38" Type="http://schemas.openxmlformats.org/officeDocument/2006/relationships/oleObject" Target="../embeddings/oleObject28.bin"/><Relationship Id="rId46" Type="http://schemas.openxmlformats.org/officeDocument/2006/relationships/image" Target="../media/image11.jpeg"/><Relationship Id="rId2" Type="http://schemas.openxmlformats.org/officeDocument/2006/relationships/slideLayout" Target="../slideLayouts/slideLayout6.xml"/><Relationship Id="rId16" Type="http://schemas.openxmlformats.org/officeDocument/2006/relationships/oleObject" Target="../embeddings/oleObject6.bin"/><Relationship Id="rId20" Type="http://schemas.openxmlformats.org/officeDocument/2006/relationships/oleObject" Target="../embeddings/oleObject10.bin"/><Relationship Id="rId29" Type="http://schemas.openxmlformats.org/officeDocument/2006/relationships/oleObject" Target="../embeddings/oleObject19.bin"/><Relationship Id="rId41" Type="http://schemas.openxmlformats.org/officeDocument/2006/relationships/oleObject" Target="../embeddings/oleObject31.bin"/><Relationship Id="rId54"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24" Type="http://schemas.openxmlformats.org/officeDocument/2006/relationships/oleObject" Target="../embeddings/oleObject14.bin"/><Relationship Id="rId32" Type="http://schemas.openxmlformats.org/officeDocument/2006/relationships/oleObject" Target="../embeddings/oleObject22.bin"/><Relationship Id="rId37" Type="http://schemas.openxmlformats.org/officeDocument/2006/relationships/oleObject" Target="../embeddings/oleObject27.bin"/><Relationship Id="rId40" Type="http://schemas.openxmlformats.org/officeDocument/2006/relationships/oleObject" Target="../embeddings/oleObject30.bin"/><Relationship Id="rId45" Type="http://schemas.openxmlformats.org/officeDocument/2006/relationships/oleObject" Target="../embeddings/oleObject35.bin"/><Relationship Id="rId53" Type="http://schemas.openxmlformats.org/officeDocument/2006/relationships/oleObject" Target="../embeddings/oleObject38.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3.bin"/><Relationship Id="rId28" Type="http://schemas.openxmlformats.org/officeDocument/2006/relationships/oleObject" Target="../embeddings/oleObject18.bin"/><Relationship Id="rId36" Type="http://schemas.openxmlformats.org/officeDocument/2006/relationships/oleObject" Target="../embeddings/oleObject26.bin"/><Relationship Id="rId49" Type="http://schemas.openxmlformats.org/officeDocument/2006/relationships/oleObject" Target="../embeddings/oleObject36.bin"/><Relationship Id="rId10" Type="http://schemas.openxmlformats.org/officeDocument/2006/relationships/image" Target="../media/image3.wmf"/><Relationship Id="rId19" Type="http://schemas.openxmlformats.org/officeDocument/2006/relationships/oleObject" Target="../embeddings/oleObject9.bin"/><Relationship Id="rId31" Type="http://schemas.openxmlformats.org/officeDocument/2006/relationships/oleObject" Target="../embeddings/oleObject21.bin"/><Relationship Id="rId44" Type="http://schemas.openxmlformats.org/officeDocument/2006/relationships/oleObject" Target="../embeddings/oleObject34.bin"/><Relationship Id="rId52"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 Id="rId22" Type="http://schemas.openxmlformats.org/officeDocument/2006/relationships/oleObject" Target="../embeddings/oleObject12.bin"/><Relationship Id="rId27" Type="http://schemas.openxmlformats.org/officeDocument/2006/relationships/oleObject" Target="../embeddings/oleObject17.bin"/><Relationship Id="rId30" Type="http://schemas.openxmlformats.org/officeDocument/2006/relationships/oleObject" Target="../embeddings/oleObject20.bin"/><Relationship Id="rId35" Type="http://schemas.openxmlformats.org/officeDocument/2006/relationships/oleObject" Target="../embeddings/oleObject25.bin"/><Relationship Id="rId43" Type="http://schemas.openxmlformats.org/officeDocument/2006/relationships/oleObject" Target="../embeddings/oleObject33.bin"/><Relationship Id="rId48" Type="http://schemas.openxmlformats.org/officeDocument/2006/relationships/image" Target="../media/image13.jpeg"/><Relationship Id="rId8" Type="http://schemas.openxmlformats.org/officeDocument/2006/relationships/image" Target="../media/image9.jpeg"/><Relationship Id="rId51"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45.bin"/><Relationship Id="rId26" Type="http://schemas.openxmlformats.org/officeDocument/2006/relationships/oleObject" Target="../embeddings/oleObject53.bin"/><Relationship Id="rId39" Type="http://schemas.openxmlformats.org/officeDocument/2006/relationships/oleObject" Target="../embeddings/oleObject66.bin"/><Relationship Id="rId3" Type="http://schemas.openxmlformats.org/officeDocument/2006/relationships/notesSlide" Target="../notesSlides/notesSlide2.xml"/><Relationship Id="rId21" Type="http://schemas.openxmlformats.org/officeDocument/2006/relationships/oleObject" Target="../embeddings/oleObject48.bin"/><Relationship Id="rId34" Type="http://schemas.openxmlformats.org/officeDocument/2006/relationships/oleObject" Target="../embeddings/oleObject61.bin"/><Relationship Id="rId42" Type="http://schemas.openxmlformats.org/officeDocument/2006/relationships/oleObject" Target="../embeddings/oleObject69.bin"/><Relationship Id="rId47" Type="http://schemas.openxmlformats.org/officeDocument/2006/relationships/oleObject" Target="../embeddings/oleObject74.bin"/><Relationship Id="rId7" Type="http://schemas.openxmlformats.org/officeDocument/2006/relationships/oleObject" Target="../embeddings/oleObject40.bin"/><Relationship Id="rId12" Type="http://schemas.openxmlformats.org/officeDocument/2006/relationships/oleObject" Target="../embeddings/oleObject42.bin"/><Relationship Id="rId17" Type="http://schemas.openxmlformats.org/officeDocument/2006/relationships/oleObject" Target="../embeddings/oleObject44.bin"/><Relationship Id="rId25" Type="http://schemas.openxmlformats.org/officeDocument/2006/relationships/oleObject" Target="../embeddings/oleObject52.bin"/><Relationship Id="rId33" Type="http://schemas.openxmlformats.org/officeDocument/2006/relationships/oleObject" Target="../embeddings/oleObject60.bin"/><Relationship Id="rId38" Type="http://schemas.openxmlformats.org/officeDocument/2006/relationships/oleObject" Target="../embeddings/oleObject65.bin"/><Relationship Id="rId46" Type="http://schemas.openxmlformats.org/officeDocument/2006/relationships/oleObject" Target="../embeddings/oleObject73.bin"/><Relationship Id="rId2" Type="http://schemas.openxmlformats.org/officeDocument/2006/relationships/slideLayout" Target="../slideLayouts/slideLayout6.xml"/><Relationship Id="rId16" Type="http://schemas.openxmlformats.org/officeDocument/2006/relationships/image" Target="../media/image5.wmf"/><Relationship Id="rId20" Type="http://schemas.openxmlformats.org/officeDocument/2006/relationships/oleObject" Target="../embeddings/oleObject47.bin"/><Relationship Id="rId29" Type="http://schemas.openxmlformats.org/officeDocument/2006/relationships/oleObject" Target="../embeddings/oleObject56.bin"/><Relationship Id="rId41" Type="http://schemas.openxmlformats.org/officeDocument/2006/relationships/oleObject" Target="../embeddings/oleObject68.bin"/><Relationship Id="rId1" Type="http://schemas.openxmlformats.org/officeDocument/2006/relationships/vmlDrawing" Target="../drawings/vmlDrawing2.vml"/><Relationship Id="rId6" Type="http://schemas.openxmlformats.org/officeDocument/2006/relationships/image" Target="../media/image1.wmf"/><Relationship Id="rId11" Type="http://schemas.openxmlformats.org/officeDocument/2006/relationships/image" Target="../media/image3.wmf"/><Relationship Id="rId24" Type="http://schemas.openxmlformats.org/officeDocument/2006/relationships/oleObject" Target="../embeddings/oleObject51.bin"/><Relationship Id="rId32" Type="http://schemas.openxmlformats.org/officeDocument/2006/relationships/oleObject" Target="../embeddings/oleObject59.bin"/><Relationship Id="rId37" Type="http://schemas.openxmlformats.org/officeDocument/2006/relationships/oleObject" Target="../embeddings/oleObject64.bin"/><Relationship Id="rId40" Type="http://schemas.openxmlformats.org/officeDocument/2006/relationships/oleObject" Target="../embeddings/oleObject67.bin"/><Relationship Id="rId45"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3.bin"/><Relationship Id="rId23" Type="http://schemas.openxmlformats.org/officeDocument/2006/relationships/oleObject" Target="../embeddings/oleObject50.bin"/><Relationship Id="rId28" Type="http://schemas.openxmlformats.org/officeDocument/2006/relationships/oleObject" Target="../embeddings/oleObject55.bin"/><Relationship Id="rId36" Type="http://schemas.openxmlformats.org/officeDocument/2006/relationships/oleObject" Target="../embeddings/oleObject63.bin"/><Relationship Id="rId49" Type="http://schemas.openxmlformats.org/officeDocument/2006/relationships/oleObject" Target="../embeddings/oleObject76.bin"/><Relationship Id="rId10" Type="http://schemas.openxmlformats.org/officeDocument/2006/relationships/oleObject" Target="../embeddings/oleObject41.bin"/><Relationship Id="rId19" Type="http://schemas.openxmlformats.org/officeDocument/2006/relationships/oleObject" Target="../embeddings/oleObject46.bin"/><Relationship Id="rId31" Type="http://schemas.openxmlformats.org/officeDocument/2006/relationships/oleObject" Target="../embeddings/oleObject58.bin"/><Relationship Id="rId44" Type="http://schemas.openxmlformats.org/officeDocument/2006/relationships/oleObject" Target="../embeddings/oleObject71.bin"/><Relationship Id="rId4" Type="http://schemas.openxmlformats.org/officeDocument/2006/relationships/image" Target="../media/image14.jpeg"/><Relationship Id="rId9" Type="http://schemas.openxmlformats.org/officeDocument/2006/relationships/image" Target="../media/image9.jpeg"/><Relationship Id="rId14" Type="http://schemas.openxmlformats.org/officeDocument/2006/relationships/image" Target="../media/image10.jpeg"/><Relationship Id="rId22" Type="http://schemas.openxmlformats.org/officeDocument/2006/relationships/oleObject" Target="../embeddings/oleObject49.bin"/><Relationship Id="rId27" Type="http://schemas.openxmlformats.org/officeDocument/2006/relationships/oleObject" Target="../embeddings/oleObject54.bin"/><Relationship Id="rId30" Type="http://schemas.openxmlformats.org/officeDocument/2006/relationships/oleObject" Target="../embeddings/oleObject57.bin"/><Relationship Id="rId35" Type="http://schemas.openxmlformats.org/officeDocument/2006/relationships/oleObject" Target="../embeddings/oleObject62.bin"/><Relationship Id="rId43" Type="http://schemas.openxmlformats.org/officeDocument/2006/relationships/oleObject" Target="../embeddings/oleObject70.bin"/><Relationship Id="rId48" Type="http://schemas.openxmlformats.org/officeDocument/2006/relationships/oleObject" Target="../embeddings/oleObject75.bin"/><Relationship Id="rId8"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84.bin"/><Relationship Id="rId26" Type="http://schemas.openxmlformats.org/officeDocument/2006/relationships/oleObject" Target="../embeddings/oleObject92.bin"/><Relationship Id="rId39" Type="http://schemas.openxmlformats.org/officeDocument/2006/relationships/oleObject" Target="../embeddings/oleObject105.bin"/><Relationship Id="rId3" Type="http://schemas.openxmlformats.org/officeDocument/2006/relationships/notesSlide" Target="../notesSlides/notesSlide3.xml"/><Relationship Id="rId21" Type="http://schemas.openxmlformats.org/officeDocument/2006/relationships/oleObject" Target="../embeddings/oleObject87.bin"/><Relationship Id="rId34" Type="http://schemas.openxmlformats.org/officeDocument/2006/relationships/oleObject" Target="../embeddings/oleObject100.bin"/><Relationship Id="rId42" Type="http://schemas.openxmlformats.org/officeDocument/2006/relationships/oleObject" Target="../embeddings/oleObject10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83.bin"/><Relationship Id="rId25" Type="http://schemas.openxmlformats.org/officeDocument/2006/relationships/oleObject" Target="../embeddings/oleObject91.bin"/><Relationship Id="rId33" Type="http://schemas.openxmlformats.org/officeDocument/2006/relationships/oleObject" Target="../embeddings/oleObject99.bin"/><Relationship Id="rId38"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6.bin"/><Relationship Id="rId29" Type="http://schemas.openxmlformats.org/officeDocument/2006/relationships/oleObject" Target="../embeddings/oleObject95.bin"/><Relationship Id="rId41" Type="http://schemas.openxmlformats.org/officeDocument/2006/relationships/oleObject" Target="../embeddings/oleObject107.bin"/><Relationship Id="rId1" Type="http://schemas.openxmlformats.org/officeDocument/2006/relationships/vmlDrawing" Target="../drawings/vmlDrawing3.vml"/><Relationship Id="rId6" Type="http://schemas.openxmlformats.org/officeDocument/2006/relationships/oleObject" Target="../embeddings/oleObject78.bin"/><Relationship Id="rId11" Type="http://schemas.openxmlformats.org/officeDocument/2006/relationships/oleObject" Target="../embeddings/oleObject80.bin"/><Relationship Id="rId24" Type="http://schemas.openxmlformats.org/officeDocument/2006/relationships/oleObject" Target="../embeddings/oleObject90.bin"/><Relationship Id="rId32" Type="http://schemas.openxmlformats.org/officeDocument/2006/relationships/oleObject" Target="../embeddings/oleObject98.bin"/><Relationship Id="rId37" Type="http://schemas.openxmlformats.org/officeDocument/2006/relationships/oleObject" Target="../embeddings/oleObject103.bin"/><Relationship Id="rId40" Type="http://schemas.openxmlformats.org/officeDocument/2006/relationships/oleObject" Target="../embeddings/oleObject106.bin"/><Relationship Id="rId45" Type="http://schemas.openxmlformats.org/officeDocument/2006/relationships/oleObject" Target="../embeddings/oleObject11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89.bin"/><Relationship Id="rId28" Type="http://schemas.openxmlformats.org/officeDocument/2006/relationships/oleObject" Target="../embeddings/oleObject94.bin"/><Relationship Id="rId36" Type="http://schemas.openxmlformats.org/officeDocument/2006/relationships/oleObject" Target="../embeddings/oleObject102.bin"/><Relationship Id="rId10" Type="http://schemas.openxmlformats.org/officeDocument/2006/relationships/image" Target="../media/image3.wmf"/><Relationship Id="rId19" Type="http://schemas.openxmlformats.org/officeDocument/2006/relationships/oleObject" Target="../embeddings/oleObject85.bin"/><Relationship Id="rId31" Type="http://schemas.openxmlformats.org/officeDocument/2006/relationships/oleObject" Target="../embeddings/oleObject97.bin"/><Relationship Id="rId44" Type="http://schemas.openxmlformats.org/officeDocument/2006/relationships/oleObject" Target="../embeddings/oleObject110.bin"/><Relationship Id="rId4" Type="http://schemas.openxmlformats.org/officeDocument/2006/relationships/oleObject" Target="../embeddings/oleObject77.bin"/><Relationship Id="rId9" Type="http://schemas.openxmlformats.org/officeDocument/2006/relationships/oleObject" Target="../embeddings/oleObject79.bin"/><Relationship Id="rId14" Type="http://schemas.openxmlformats.org/officeDocument/2006/relationships/oleObject" Target="../embeddings/oleObject81.bin"/><Relationship Id="rId22" Type="http://schemas.openxmlformats.org/officeDocument/2006/relationships/oleObject" Target="../embeddings/oleObject88.bin"/><Relationship Id="rId27" Type="http://schemas.openxmlformats.org/officeDocument/2006/relationships/oleObject" Target="../embeddings/oleObject93.bin"/><Relationship Id="rId30" Type="http://schemas.openxmlformats.org/officeDocument/2006/relationships/oleObject" Target="../embeddings/oleObject96.bin"/><Relationship Id="rId35" Type="http://schemas.openxmlformats.org/officeDocument/2006/relationships/oleObject" Target="../embeddings/oleObject101.bin"/><Relationship Id="rId43" Type="http://schemas.openxmlformats.org/officeDocument/2006/relationships/oleObject" Target="../embeddings/oleObject109.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18.bin"/><Relationship Id="rId26" Type="http://schemas.openxmlformats.org/officeDocument/2006/relationships/oleObject" Target="../embeddings/oleObject123.bin"/><Relationship Id="rId39" Type="http://schemas.openxmlformats.org/officeDocument/2006/relationships/oleObject" Target="../embeddings/oleObject136.bin"/><Relationship Id="rId21" Type="http://schemas.openxmlformats.org/officeDocument/2006/relationships/image" Target="../media/image4.wmf"/><Relationship Id="rId34" Type="http://schemas.openxmlformats.org/officeDocument/2006/relationships/oleObject" Target="../embeddings/oleObject131.bin"/><Relationship Id="rId42" Type="http://schemas.openxmlformats.org/officeDocument/2006/relationships/oleObject" Target="../embeddings/oleObject139.bin"/><Relationship Id="rId47" Type="http://schemas.openxmlformats.org/officeDocument/2006/relationships/oleObject" Target="../embeddings/oleObject144.bin"/><Relationship Id="rId50" Type="http://schemas.openxmlformats.org/officeDocument/2006/relationships/oleObject" Target="../embeddings/oleObject147.bin"/><Relationship Id="rId55" Type="http://schemas.openxmlformats.org/officeDocument/2006/relationships/oleObject" Target="../embeddings/oleObject152.bin"/><Relationship Id="rId63" Type="http://schemas.openxmlformats.org/officeDocument/2006/relationships/oleObject" Target="../embeddings/oleObject157.bin"/><Relationship Id="rId7" Type="http://schemas.openxmlformats.org/officeDocument/2006/relationships/oleObject" Target="../embeddings/oleObject113.bin"/><Relationship Id="rId2" Type="http://schemas.openxmlformats.org/officeDocument/2006/relationships/slideLayout" Target="../slideLayouts/slideLayout12.xml"/><Relationship Id="rId16" Type="http://schemas.openxmlformats.org/officeDocument/2006/relationships/image" Target="../media/image2.wmf"/><Relationship Id="rId20" Type="http://schemas.openxmlformats.org/officeDocument/2006/relationships/oleObject" Target="../embeddings/oleObject119.bin"/><Relationship Id="rId29" Type="http://schemas.openxmlformats.org/officeDocument/2006/relationships/oleObject" Target="../embeddings/oleObject126.bin"/><Relationship Id="rId41" Type="http://schemas.openxmlformats.org/officeDocument/2006/relationships/oleObject" Target="../embeddings/oleObject138.bin"/><Relationship Id="rId54" Type="http://schemas.openxmlformats.org/officeDocument/2006/relationships/oleObject" Target="../embeddings/oleObject151.bin"/><Relationship Id="rId62"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5.bin"/><Relationship Id="rId24" Type="http://schemas.openxmlformats.org/officeDocument/2006/relationships/oleObject" Target="../embeddings/oleObject121.bin"/><Relationship Id="rId32" Type="http://schemas.openxmlformats.org/officeDocument/2006/relationships/oleObject" Target="../embeddings/oleObject129.bin"/><Relationship Id="rId37" Type="http://schemas.openxmlformats.org/officeDocument/2006/relationships/oleObject" Target="../embeddings/oleObject134.bin"/><Relationship Id="rId40" Type="http://schemas.openxmlformats.org/officeDocument/2006/relationships/oleObject" Target="../embeddings/oleObject137.bin"/><Relationship Id="rId45" Type="http://schemas.openxmlformats.org/officeDocument/2006/relationships/oleObject" Target="../embeddings/oleObject142.bin"/><Relationship Id="rId53" Type="http://schemas.openxmlformats.org/officeDocument/2006/relationships/oleObject" Target="../embeddings/oleObject150.bin"/><Relationship Id="rId58" Type="http://schemas.openxmlformats.org/officeDocument/2006/relationships/image" Target="../media/image1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image" Target="../media/image5.wmf"/><Relationship Id="rId28" Type="http://schemas.openxmlformats.org/officeDocument/2006/relationships/oleObject" Target="../embeddings/oleObject125.bin"/><Relationship Id="rId36" Type="http://schemas.openxmlformats.org/officeDocument/2006/relationships/oleObject" Target="../embeddings/oleObject133.bin"/><Relationship Id="rId49" Type="http://schemas.openxmlformats.org/officeDocument/2006/relationships/oleObject" Target="../embeddings/oleObject146.bin"/><Relationship Id="rId57" Type="http://schemas.openxmlformats.org/officeDocument/2006/relationships/oleObject" Target="../embeddings/oleObject154.bin"/><Relationship Id="rId61" Type="http://schemas.openxmlformats.org/officeDocument/2006/relationships/oleObject" Target="../embeddings/oleObject156.bin"/><Relationship Id="rId10" Type="http://schemas.openxmlformats.org/officeDocument/2006/relationships/image" Target="../media/image17.wmf"/><Relationship Id="rId19" Type="http://schemas.openxmlformats.org/officeDocument/2006/relationships/image" Target="../media/image3.wmf"/><Relationship Id="rId31" Type="http://schemas.openxmlformats.org/officeDocument/2006/relationships/oleObject" Target="../embeddings/oleObject128.bin"/><Relationship Id="rId44" Type="http://schemas.openxmlformats.org/officeDocument/2006/relationships/oleObject" Target="../embeddings/oleObject141.bin"/><Relationship Id="rId52" Type="http://schemas.openxmlformats.org/officeDocument/2006/relationships/oleObject" Target="../embeddings/oleObject149.bin"/><Relationship Id="rId60" Type="http://schemas.openxmlformats.org/officeDocument/2006/relationships/image" Target="../media/image20.wmf"/><Relationship Id="rId4" Type="http://schemas.openxmlformats.org/officeDocument/2006/relationships/image" Target="../media/image10.jpeg"/><Relationship Id="rId9" Type="http://schemas.openxmlformats.org/officeDocument/2006/relationships/oleObject" Target="../embeddings/oleObject114.bin"/><Relationship Id="rId14" Type="http://schemas.openxmlformats.org/officeDocument/2006/relationships/image" Target="../media/image1.wmf"/><Relationship Id="rId22" Type="http://schemas.openxmlformats.org/officeDocument/2006/relationships/oleObject" Target="../embeddings/oleObject120.bin"/><Relationship Id="rId27" Type="http://schemas.openxmlformats.org/officeDocument/2006/relationships/oleObject" Target="../embeddings/oleObject124.bin"/><Relationship Id="rId30" Type="http://schemas.openxmlformats.org/officeDocument/2006/relationships/oleObject" Target="../embeddings/oleObject127.bin"/><Relationship Id="rId35" Type="http://schemas.openxmlformats.org/officeDocument/2006/relationships/oleObject" Target="../embeddings/oleObject132.bin"/><Relationship Id="rId43" Type="http://schemas.openxmlformats.org/officeDocument/2006/relationships/oleObject" Target="../embeddings/oleObject140.bin"/><Relationship Id="rId48" Type="http://schemas.openxmlformats.org/officeDocument/2006/relationships/oleObject" Target="../embeddings/oleObject145.bin"/><Relationship Id="rId56" Type="http://schemas.openxmlformats.org/officeDocument/2006/relationships/oleObject" Target="../embeddings/oleObject153.bin"/><Relationship Id="rId64" Type="http://schemas.openxmlformats.org/officeDocument/2006/relationships/image" Target="../media/image22.wmf"/><Relationship Id="rId8" Type="http://schemas.openxmlformats.org/officeDocument/2006/relationships/image" Target="../media/image16.wmf"/><Relationship Id="rId51" Type="http://schemas.openxmlformats.org/officeDocument/2006/relationships/oleObject" Target="../embeddings/oleObject148.bin"/><Relationship Id="rId3" Type="http://schemas.openxmlformats.org/officeDocument/2006/relationships/notesSlide" Target="../notesSlides/notesSlide4.xml"/><Relationship Id="rId12" Type="http://schemas.openxmlformats.org/officeDocument/2006/relationships/image" Target="../media/image18.wmf"/><Relationship Id="rId17" Type="http://schemas.openxmlformats.org/officeDocument/2006/relationships/image" Target="../media/image9.jpeg"/><Relationship Id="rId25" Type="http://schemas.openxmlformats.org/officeDocument/2006/relationships/oleObject" Target="../embeddings/oleObject122.bin"/><Relationship Id="rId33" Type="http://schemas.openxmlformats.org/officeDocument/2006/relationships/oleObject" Target="../embeddings/oleObject130.bin"/><Relationship Id="rId38" Type="http://schemas.openxmlformats.org/officeDocument/2006/relationships/oleObject" Target="../embeddings/oleObject135.bin"/><Relationship Id="rId46" Type="http://schemas.openxmlformats.org/officeDocument/2006/relationships/oleObject" Target="../embeddings/oleObject143.bin"/><Relationship Id="rId59"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165.bin"/><Relationship Id="rId26" Type="http://schemas.openxmlformats.org/officeDocument/2006/relationships/oleObject" Target="../embeddings/oleObject173.bin"/><Relationship Id="rId39" Type="http://schemas.openxmlformats.org/officeDocument/2006/relationships/oleObject" Target="../embeddings/oleObject186.bin"/><Relationship Id="rId3" Type="http://schemas.openxmlformats.org/officeDocument/2006/relationships/notesSlide" Target="../notesSlides/notesSlide5.xml"/><Relationship Id="rId21" Type="http://schemas.openxmlformats.org/officeDocument/2006/relationships/oleObject" Target="../embeddings/oleObject168.bin"/><Relationship Id="rId34" Type="http://schemas.openxmlformats.org/officeDocument/2006/relationships/oleObject" Target="../embeddings/oleObject181.bin"/><Relationship Id="rId42" Type="http://schemas.openxmlformats.org/officeDocument/2006/relationships/oleObject" Target="../embeddings/oleObject189.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64.bin"/><Relationship Id="rId25" Type="http://schemas.openxmlformats.org/officeDocument/2006/relationships/oleObject" Target="../embeddings/oleObject172.bin"/><Relationship Id="rId33" Type="http://schemas.openxmlformats.org/officeDocument/2006/relationships/oleObject" Target="../embeddings/oleObject180.bin"/><Relationship Id="rId38" Type="http://schemas.openxmlformats.org/officeDocument/2006/relationships/oleObject" Target="../embeddings/oleObject185.bin"/><Relationship Id="rId2" Type="http://schemas.openxmlformats.org/officeDocument/2006/relationships/slideLayout" Target="../slideLayouts/slideLayout2.xml"/><Relationship Id="rId16" Type="http://schemas.openxmlformats.org/officeDocument/2006/relationships/oleObject" Target="../embeddings/oleObject163.bin"/><Relationship Id="rId20" Type="http://schemas.openxmlformats.org/officeDocument/2006/relationships/oleObject" Target="../embeddings/oleObject167.bin"/><Relationship Id="rId29" Type="http://schemas.openxmlformats.org/officeDocument/2006/relationships/oleObject" Target="../embeddings/oleObject176.bin"/><Relationship Id="rId41" Type="http://schemas.openxmlformats.org/officeDocument/2006/relationships/oleObject" Target="../embeddings/oleObject188.bin"/><Relationship Id="rId1" Type="http://schemas.openxmlformats.org/officeDocument/2006/relationships/vmlDrawing" Target="../drawings/vmlDrawing5.vml"/><Relationship Id="rId6" Type="http://schemas.openxmlformats.org/officeDocument/2006/relationships/oleObject" Target="../embeddings/oleObject159.bin"/><Relationship Id="rId11" Type="http://schemas.openxmlformats.org/officeDocument/2006/relationships/oleObject" Target="../embeddings/oleObject161.bin"/><Relationship Id="rId24" Type="http://schemas.openxmlformats.org/officeDocument/2006/relationships/oleObject" Target="../embeddings/oleObject171.bin"/><Relationship Id="rId32" Type="http://schemas.openxmlformats.org/officeDocument/2006/relationships/oleObject" Target="../embeddings/oleObject179.bin"/><Relationship Id="rId37" Type="http://schemas.openxmlformats.org/officeDocument/2006/relationships/oleObject" Target="../embeddings/oleObject184.bin"/><Relationship Id="rId40" Type="http://schemas.openxmlformats.org/officeDocument/2006/relationships/oleObject" Target="../embeddings/oleObject187.bin"/><Relationship Id="rId45" Type="http://schemas.openxmlformats.org/officeDocument/2006/relationships/oleObject" Target="../embeddings/oleObject192.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70.bin"/><Relationship Id="rId28" Type="http://schemas.openxmlformats.org/officeDocument/2006/relationships/oleObject" Target="../embeddings/oleObject175.bin"/><Relationship Id="rId36" Type="http://schemas.openxmlformats.org/officeDocument/2006/relationships/oleObject" Target="../embeddings/oleObject183.bin"/><Relationship Id="rId10" Type="http://schemas.openxmlformats.org/officeDocument/2006/relationships/image" Target="../media/image3.wmf"/><Relationship Id="rId19" Type="http://schemas.openxmlformats.org/officeDocument/2006/relationships/oleObject" Target="../embeddings/oleObject166.bin"/><Relationship Id="rId31" Type="http://schemas.openxmlformats.org/officeDocument/2006/relationships/oleObject" Target="../embeddings/oleObject178.bin"/><Relationship Id="rId44" Type="http://schemas.openxmlformats.org/officeDocument/2006/relationships/oleObject" Target="../embeddings/oleObject191.bin"/><Relationship Id="rId4" Type="http://schemas.openxmlformats.org/officeDocument/2006/relationships/oleObject" Target="../embeddings/oleObject158.bin"/><Relationship Id="rId9" Type="http://schemas.openxmlformats.org/officeDocument/2006/relationships/oleObject" Target="../embeddings/oleObject160.bin"/><Relationship Id="rId14" Type="http://schemas.openxmlformats.org/officeDocument/2006/relationships/oleObject" Target="../embeddings/oleObject162.bin"/><Relationship Id="rId22" Type="http://schemas.openxmlformats.org/officeDocument/2006/relationships/oleObject" Target="../embeddings/oleObject169.bin"/><Relationship Id="rId27" Type="http://schemas.openxmlformats.org/officeDocument/2006/relationships/oleObject" Target="../embeddings/oleObject174.bin"/><Relationship Id="rId30" Type="http://schemas.openxmlformats.org/officeDocument/2006/relationships/oleObject" Target="../embeddings/oleObject177.bin"/><Relationship Id="rId35" Type="http://schemas.openxmlformats.org/officeDocument/2006/relationships/oleObject" Target="../embeddings/oleObject182.bin"/><Relationship Id="rId43" Type="http://schemas.openxmlformats.org/officeDocument/2006/relationships/oleObject" Target="../embeddings/oleObject190.bin"/></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00.bin"/><Relationship Id="rId26" Type="http://schemas.openxmlformats.org/officeDocument/2006/relationships/oleObject" Target="../embeddings/oleObject208.bin"/><Relationship Id="rId39" Type="http://schemas.openxmlformats.org/officeDocument/2006/relationships/oleObject" Target="../embeddings/oleObject221.bin"/><Relationship Id="rId3" Type="http://schemas.openxmlformats.org/officeDocument/2006/relationships/notesSlide" Target="../notesSlides/notesSlide6.xml"/><Relationship Id="rId21" Type="http://schemas.openxmlformats.org/officeDocument/2006/relationships/oleObject" Target="../embeddings/oleObject203.bin"/><Relationship Id="rId34" Type="http://schemas.openxmlformats.org/officeDocument/2006/relationships/oleObject" Target="../embeddings/oleObject216.bin"/><Relationship Id="rId42" Type="http://schemas.openxmlformats.org/officeDocument/2006/relationships/oleObject" Target="../embeddings/oleObject224.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99.bin"/><Relationship Id="rId25" Type="http://schemas.openxmlformats.org/officeDocument/2006/relationships/oleObject" Target="../embeddings/oleObject207.bin"/><Relationship Id="rId33" Type="http://schemas.openxmlformats.org/officeDocument/2006/relationships/oleObject" Target="../embeddings/oleObject215.bin"/><Relationship Id="rId38" Type="http://schemas.openxmlformats.org/officeDocument/2006/relationships/oleObject" Target="../embeddings/oleObject220.bin"/><Relationship Id="rId2" Type="http://schemas.openxmlformats.org/officeDocument/2006/relationships/slideLayout" Target="../slideLayouts/slideLayout2.xml"/><Relationship Id="rId16" Type="http://schemas.openxmlformats.org/officeDocument/2006/relationships/oleObject" Target="../embeddings/oleObject198.bin"/><Relationship Id="rId20" Type="http://schemas.openxmlformats.org/officeDocument/2006/relationships/oleObject" Target="../embeddings/oleObject202.bin"/><Relationship Id="rId29" Type="http://schemas.openxmlformats.org/officeDocument/2006/relationships/oleObject" Target="../embeddings/oleObject211.bin"/><Relationship Id="rId41" Type="http://schemas.openxmlformats.org/officeDocument/2006/relationships/oleObject" Target="../embeddings/oleObject223.bin"/><Relationship Id="rId1" Type="http://schemas.openxmlformats.org/officeDocument/2006/relationships/vmlDrawing" Target="../drawings/vmlDrawing6.vml"/><Relationship Id="rId6" Type="http://schemas.openxmlformats.org/officeDocument/2006/relationships/oleObject" Target="../embeddings/oleObject194.bin"/><Relationship Id="rId11" Type="http://schemas.openxmlformats.org/officeDocument/2006/relationships/oleObject" Target="../embeddings/oleObject196.bin"/><Relationship Id="rId24" Type="http://schemas.openxmlformats.org/officeDocument/2006/relationships/oleObject" Target="../embeddings/oleObject206.bin"/><Relationship Id="rId32" Type="http://schemas.openxmlformats.org/officeDocument/2006/relationships/oleObject" Target="../embeddings/oleObject214.bin"/><Relationship Id="rId37" Type="http://schemas.openxmlformats.org/officeDocument/2006/relationships/oleObject" Target="../embeddings/oleObject219.bin"/><Relationship Id="rId40" Type="http://schemas.openxmlformats.org/officeDocument/2006/relationships/oleObject" Target="../embeddings/oleObject222.bin"/><Relationship Id="rId45" Type="http://schemas.openxmlformats.org/officeDocument/2006/relationships/oleObject" Target="../embeddings/oleObject227.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05.bin"/><Relationship Id="rId28" Type="http://schemas.openxmlformats.org/officeDocument/2006/relationships/oleObject" Target="../embeddings/oleObject210.bin"/><Relationship Id="rId36" Type="http://schemas.openxmlformats.org/officeDocument/2006/relationships/oleObject" Target="../embeddings/oleObject218.bin"/><Relationship Id="rId10" Type="http://schemas.openxmlformats.org/officeDocument/2006/relationships/image" Target="../media/image3.wmf"/><Relationship Id="rId19" Type="http://schemas.openxmlformats.org/officeDocument/2006/relationships/oleObject" Target="../embeddings/oleObject201.bin"/><Relationship Id="rId31" Type="http://schemas.openxmlformats.org/officeDocument/2006/relationships/oleObject" Target="../embeddings/oleObject213.bin"/><Relationship Id="rId44" Type="http://schemas.openxmlformats.org/officeDocument/2006/relationships/oleObject" Target="../embeddings/oleObject226.bin"/><Relationship Id="rId4" Type="http://schemas.openxmlformats.org/officeDocument/2006/relationships/oleObject" Target="../embeddings/oleObject193.bin"/><Relationship Id="rId9" Type="http://schemas.openxmlformats.org/officeDocument/2006/relationships/oleObject" Target="../embeddings/oleObject195.bin"/><Relationship Id="rId14" Type="http://schemas.openxmlformats.org/officeDocument/2006/relationships/oleObject" Target="../embeddings/oleObject197.bin"/><Relationship Id="rId22" Type="http://schemas.openxmlformats.org/officeDocument/2006/relationships/oleObject" Target="../embeddings/oleObject204.bin"/><Relationship Id="rId27" Type="http://schemas.openxmlformats.org/officeDocument/2006/relationships/oleObject" Target="../embeddings/oleObject209.bin"/><Relationship Id="rId30" Type="http://schemas.openxmlformats.org/officeDocument/2006/relationships/oleObject" Target="../embeddings/oleObject212.bin"/><Relationship Id="rId35" Type="http://schemas.openxmlformats.org/officeDocument/2006/relationships/oleObject" Target="../embeddings/oleObject217.bin"/><Relationship Id="rId43" Type="http://schemas.openxmlformats.org/officeDocument/2006/relationships/oleObject" Target="../embeddings/oleObject225.bin"/></Relationships>
</file>

<file path=ppt/slides/_rels/slide7.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235.bin"/><Relationship Id="rId26" Type="http://schemas.openxmlformats.org/officeDocument/2006/relationships/oleObject" Target="../embeddings/oleObject243.bin"/><Relationship Id="rId39" Type="http://schemas.openxmlformats.org/officeDocument/2006/relationships/oleObject" Target="../embeddings/oleObject256.bin"/><Relationship Id="rId21" Type="http://schemas.openxmlformats.org/officeDocument/2006/relationships/oleObject" Target="../embeddings/oleObject238.bin"/><Relationship Id="rId34" Type="http://schemas.openxmlformats.org/officeDocument/2006/relationships/oleObject" Target="../embeddings/oleObject251.bin"/><Relationship Id="rId42" Type="http://schemas.openxmlformats.org/officeDocument/2006/relationships/oleObject" Target="../embeddings/oleObject259.bin"/><Relationship Id="rId47" Type="http://schemas.openxmlformats.org/officeDocument/2006/relationships/oleObject" Target="../embeddings/oleObject263.bin"/><Relationship Id="rId50" Type="http://schemas.openxmlformats.org/officeDocument/2006/relationships/image" Target="../media/image24.wmf"/><Relationship Id="rId55" Type="http://schemas.openxmlformats.org/officeDocument/2006/relationships/image" Target="../media/image27.jpeg"/><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34.bin"/><Relationship Id="rId25" Type="http://schemas.openxmlformats.org/officeDocument/2006/relationships/oleObject" Target="../embeddings/oleObject242.bin"/><Relationship Id="rId33" Type="http://schemas.openxmlformats.org/officeDocument/2006/relationships/oleObject" Target="../embeddings/oleObject250.bin"/><Relationship Id="rId38" Type="http://schemas.openxmlformats.org/officeDocument/2006/relationships/oleObject" Target="../embeddings/oleObject255.bin"/><Relationship Id="rId46"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oleObject" Target="../embeddings/oleObject233.bin"/><Relationship Id="rId20" Type="http://schemas.openxmlformats.org/officeDocument/2006/relationships/oleObject" Target="../embeddings/oleObject237.bin"/><Relationship Id="rId29" Type="http://schemas.openxmlformats.org/officeDocument/2006/relationships/oleObject" Target="../embeddings/oleObject246.bin"/><Relationship Id="rId41" Type="http://schemas.openxmlformats.org/officeDocument/2006/relationships/oleObject" Target="../embeddings/oleObject258.bin"/><Relationship Id="rId54" Type="http://schemas.openxmlformats.org/officeDocument/2006/relationships/image" Target="../media/image26.wmf"/><Relationship Id="rId1" Type="http://schemas.openxmlformats.org/officeDocument/2006/relationships/vmlDrawing" Target="../drawings/vmlDrawing7.vml"/><Relationship Id="rId6" Type="http://schemas.openxmlformats.org/officeDocument/2006/relationships/oleObject" Target="../embeddings/oleObject229.bin"/><Relationship Id="rId11" Type="http://schemas.openxmlformats.org/officeDocument/2006/relationships/oleObject" Target="../embeddings/oleObject231.bin"/><Relationship Id="rId24" Type="http://schemas.openxmlformats.org/officeDocument/2006/relationships/oleObject" Target="../embeddings/oleObject241.bin"/><Relationship Id="rId32" Type="http://schemas.openxmlformats.org/officeDocument/2006/relationships/oleObject" Target="../embeddings/oleObject249.bin"/><Relationship Id="rId37" Type="http://schemas.openxmlformats.org/officeDocument/2006/relationships/oleObject" Target="../embeddings/oleObject254.bin"/><Relationship Id="rId40" Type="http://schemas.openxmlformats.org/officeDocument/2006/relationships/oleObject" Target="../embeddings/oleObject257.bin"/><Relationship Id="rId45" Type="http://schemas.openxmlformats.org/officeDocument/2006/relationships/oleObject" Target="../embeddings/oleObject262.bin"/><Relationship Id="rId53" Type="http://schemas.openxmlformats.org/officeDocument/2006/relationships/oleObject" Target="../embeddings/oleObject266.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40.bin"/><Relationship Id="rId28" Type="http://schemas.openxmlformats.org/officeDocument/2006/relationships/oleObject" Target="../embeddings/oleObject245.bin"/><Relationship Id="rId36" Type="http://schemas.openxmlformats.org/officeDocument/2006/relationships/oleObject" Target="../embeddings/oleObject253.bin"/><Relationship Id="rId49" Type="http://schemas.openxmlformats.org/officeDocument/2006/relationships/oleObject" Target="../embeddings/oleObject264.bin"/><Relationship Id="rId10" Type="http://schemas.openxmlformats.org/officeDocument/2006/relationships/image" Target="../media/image3.wmf"/><Relationship Id="rId19" Type="http://schemas.openxmlformats.org/officeDocument/2006/relationships/oleObject" Target="../embeddings/oleObject236.bin"/><Relationship Id="rId31" Type="http://schemas.openxmlformats.org/officeDocument/2006/relationships/oleObject" Target="../embeddings/oleObject248.bin"/><Relationship Id="rId44" Type="http://schemas.openxmlformats.org/officeDocument/2006/relationships/oleObject" Target="../embeddings/oleObject261.bin"/><Relationship Id="rId52" Type="http://schemas.openxmlformats.org/officeDocument/2006/relationships/image" Target="../media/image25.wmf"/><Relationship Id="rId4" Type="http://schemas.openxmlformats.org/officeDocument/2006/relationships/oleObject" Target="../embeddings/oleObject228.bin"/><Relationship Id="rId9" Type="http://schemas.openxmlformats.org/officeDocument/2006/relationships/oleObject" Target="../embeddings/oleObject230.bin"/><Relationship Id="rId14" Type="http://schemas.openxmlformats.org/officeDocument/2006/relationships/oleObject" Target="../embeddings/oleObject232.bin"/><Relationship Id="rId22" Type="http://schemas.openxmlformats.org/officeDocument/2006/relationships/oleObject" Target="../embeddings/oleObject239.bin"/><Relationship Id="rId27" Type="http://schemas.openxmlformats.org/officeDocument/2006/relationships/oleObject" Target="../embeddings/oleObject244.bin"/><Relationship Id="rId30" Type="http://schemas.openxmlformats.org/officeDocument/2006/relationships/oleObject" Target="../embeddings/oleObject247.bin"/><Relationship Id="rId35" Type="http://schemas.openxmlformats.org/officeDocument/2006/relationships/oleObject" Target="../embeddings/oleObject252.bin"/><Relationship Id="rId43" Type="http://schemas.openxmlformats.org/officeDocument/2006/relationships/oleObject" Target="../embeddings/oleObject260.bin"/><Relationship Id="rId48" Type="http://schemas.openxmlformats.org/officeDocument/2006/relationships/image" Target="../media/image23.wmf"/><Relationship Id="rId8" Type="http://schemas.openxmlformats.org/officeDocument/2006/relationships/image" Target="../media/image9.jpeg"/><Relationship Id="rId51" Type="http://schemas.openxmlformats.org/officeDocument/2006/relationships/oleObject" Target="../embeddings/oleObject265.bin"/><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74.bin"/><Relationship Id="rId26" Type="http://schemas.openxmlformats.org/officeDocument/2006/relationships/oleObject" Target="../embeddings/oleObject282.bin"/><Relationship Id="rId39" Type="http://schemas.openxmlformats.org/officeDocument/2006/relationships/oleObject" Target="../embeddings/oleObject295.bin"/><Relationship Id="rId3" Type="http://schemas.openxmlformats.org/officeDocument/2006/relationships/notesSlide" Target="../notesSlides/notesSlide8.xml"/><Relationship Id="rId21" Type="http://schemas.openxmlformats.org/officeDocument/2006/relationships/oleObject" Target="../embeddings/oleObject277.bin"/><Relationship Id="rId34" Type="http://schemas.openxmlformats.org/officeDocument/2006/relationships/oleObject" Target="../embeddings/oleObject290.bin"/><Relationship Id="rId42" Type="http://schemas.openxmlformats.org/officeDocument/2006/relationships/oleObject" Target="../embeddings/oleObject29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73.bin"/><Relationship Id="rId25" Type="http://schemas.openxmlformats.org/officeDocument/2006/relationships/oleObject" Target="../embeddings/oleObject281.bin"/><Relationship Id="rId33" Type="http://schemas.openxmlformats.org/officeDocument/2006/relationships/oleObject" Target="../embeddings/oleObject289.bin"/><Relationship Id="rId38" Type="http://schemas.openxmlformats.org/officeDocument/2006/relationships/oleObject" Target="../embeddings/oleObject294.bin"/><Relationship Id="rId46"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oleObject" Target="../embeddings/oleObject272.bin"/><Relationship Id="rId20" Type="http://schemas.openxmlformats.org/officeDocument/2006/relationships/oleObject" Target="../embeddings/oleObject276.bin"/><Relationship Id="rId29" Type="http://schemas.openxmlformats.org/officeDocument/2006/relationships/oleObject" Target="../embeddings/oleObject285.bin"/><Relationship Id="rId41" Type="http://schemas.openxmlformats.org/officeDocument/2006/relationships/oleObject" Target="../embeddings/oleObject297.bin"/><Relationship Id="rId1" Type="http://schemas.openxmlformats.org/officeDocument/2006/relationships/vmlDrawing" Target="../drawings/vmlDrawing8.vml"/><Relationship Id="rId6" Type="http://schemas.openxmlformats.org/officeDocument/2006/relationships/oleObject" Target="../embeddings/oleObject268.bin"/><Relationship Id="rId11" Type="http://schemas.openxmlformats.org/officeDocument/2006/relationships/oleObject" Target="../embeddings/oleObject270.bin"/><Relationship Id="rId24" Type="http://schemas.openxmlformats.org/officeDocument/2006/relationships/oleObject" Target="../embeddings/oleObject280.bin"/><Relationship Id="rId32" Type="http://schemas.openxmlformats.org/officeDocument/2006/relationships/oleObject" Target="../embeddings/oleObject288.bin"/><Relationship Id="rId37" Type="http://schemas.openxmlformats.org/officeDocument/2006/relationships/oleObject" Target="../embeddings/oleObject293.bin"/><Relationship Id="rId40" Type="http://schemas.openxmlformats.org/officeDocument/2006/relationships/oleObject" Target="../embeddings/oleObject296.bin"/><Relationship Id="rId45" Type="http://schemas.openxmlformats.org/officeDocument/2006/relationships/oleObject" Target="../embeddings/oleObject30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79.bin"/><Relationship Id="rId28" Type="http://schemas.openxmlformats.org/officeDocument/2006/relationships/oleObject" Target="../embeddings/oleObject284.bin"/><Relationship Id="rId36" Type="http://schemas.openxmlformats.org/officeDocument/2006/relationships/oleObject" Target="../embeddings/oleObject292.bin"/><Relationship Id="rId10" Type="http://schemas.openxmlformats.org/officeDocument/2006/relationships/image" Target="../media/image3.wmf"/><Relationship Id="rId19" Type="http://schemas.openxmlformats.org/officeDocument/2006/relationships/oleObject" Target="../embeddings/oleObject275.bin"/><Relationship Id="rId31" Type="http://schemas.openxmlformats.org/officeDocument/2006/relationships/oleObject" Target="../embeddings/oleObject287.bin"/><Relationship Id="rId44" Type="http://schemas.openxmlformats.org/officeDocument/2006/relationships/oleObject" Target="../embeddings/oleObject300.bin"/><Relationship Id="rId4" Type="http://schemas.openxmlformats.org/officeDocument/2006/relationships/oleObject" Target="../embeddings/oleObject267.bin"/><Relationship Id="rId9" Type="http://schemas.openxmlformats.org/officeDocument/2006/relationships/oleObject" Target="../embeddings/oleObject269.bin"/><Relationship Id="rId14" Type="http://schemas.openxmlformats.org/officeDocument/2006/relationships/oleObject" Target="../embeddings/oleObject271.bin"/><Relationship Id="rId22" Type="http://schemas.openxmlformats.org/officeDocument/2006/relationships/oleObject" Target="../embeddings/oleObject278.bin"/><Relationship Id="rId27" Type="http://schemas.openxmlformats.org/officeDocument/2006/relationships/oleObject" Target="../embeddings/oleObject283.bin"/><Relationship Id="rId30" Type="http://schemas.openxmlformats.org/officeDocument/2006/relationships/oleObject" Target="../embeddings/oleObject286.bin"/><Relationship Id="rId35" Type="http://schemas.openxmlformats.org/officeDocument/2006/relationships/oleObject" Target="../embeddings/oleObject291.bin"/><Relationship Id="rId43" Type="http://schemas.openxmlformats.org/officeDocument/2006/relationships/oleObject" Target="../embeddings/oleObject29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5240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29858" name="Equation" r:id="rId4" imgW="787058" imgH="215806" progId="Equation.3">
                  <p:embed/>
                </p:oleObj>
              </mc:Choice>
              <mc:Fallback>
                <p:oleObj name="Equation" r:id="rId4" imgW="787058" imgH="215806" progId="Equation.3">
                  <p:embed/>
                  <p:pic>
                    <p:nvPicPr>
                      <p:cNvPr id="0" name="Picture 6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29859" name="Equation" r:id="rId6" imgW="253780" imgH="203024" progId="Equation.3">
                  <p:embed/>
                </p:oleObj>
              </mc:Choice>
              <mc:Fallback>
                <p:oleObj name="Equation" r:id="rId6" imgW="253780" imgH="203024" progId="Equation.3">
                  <p:embed/>
                  <p:pic>
                    <p:nvPicPr>
                      <p:cNvPr id="0" name="Picture 6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29860" name="Equation" r:id="rId9" imgW="1117600" imgH="228600" progId="Equation.3">
                  <p:embed/>
                </p:oleObj>
              </mc:Choice>
              <mc:Fallback>
                <p:oleObj name="Equation" r:id="rId9" imgW="1117600" imgH="228600" progId="Equation.3">
                  <p:embed/>
                  <p:pic>
                    <p:nvPicPr>
                      <p:cNvPr id="0" name="Picture 6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29861" name="Equation" r:id="rId11" imgW="152334" imgH="190417" progId="Equation.3">
                  <p:embed/>
                </p:oleObj>
              </mc:Choice>
              <mc:Fallback>
                <p:oleObj name="Equation" r:id="rId11" imgW="152334" imgH="190417" progId="Equation.3">
                  <p:embed/>
                  <p:pic>
                    <p:nvPicPr>
                      <p:cNvPr id="0" name="Picture 6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29862" name="Equation" r:id="rId14" imgW="1562100" imgH="228600" progId="Equation.3">
                  <p:embed/>
                </p:oleObj>
              </mc:Choice>
              <mc:Fallback>
                <p:oleObj name="Equation" r:id="rId14" imgW="1562100" imgH="228600" progId="Equation.3">
                  <p:embed/>
                  <p:pic>
                    <p:nvPicPr>
                      <p:cNvPr id="0" name="Picture 6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29863" name="Equation" r:id="rId16" imgW="787058" imgH="215806" progId="Equation.3">
                  <p:embed/>
                </p:oleObj>
              </mc:Choice>
              <mc:Fallback>
                <p:oleObj name="Equation" r:id="rId16" imgW="787058" imgH="215806" progId="Equation.3">
                  <p:embed/>
                  <p:pic>
                    <p:nvPicPr>
                      <p:cNvPr id="0" name="Picture 6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29864" name="Equation" r:id="rId17" imgW="253780" imgH="203024" progId="Equation.3">
                  <p:embed/>
                </p:oleObj>
              </mc:Choice>
              <mc:Fallback>
                <p:oleObj name="Equation" r:id="rId17" imgW="253780" imgH="203024" progId="Equation.3">
                  <p:embed/>
                  <p:pic>
                    <p:nvPicPr>
                      <p:cNvPr id="0" name="Picture 6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29865" name="Equation" r:id="rId18" imgW="1117600" imgH="228600" progId="Equation.3">
                  <p:embed/>
                </p:oleObj>
              </mc:Choice>
              <mc:Fallback>
                <p:oleObj name="Equation" r:id="rId18" imgW="1117600" imgH="228600" progId="Equation.3">
                  <p:embed/>
                  <p:pic>
                    <p:nvPicPr>
                      <p:cNvPr id="0" name="Picture 6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29866" name="Equation" r:id="rId19" imgW="152334" imgH="190417" progId="Equation.3">
                  <p:embed/>
                </p:oleObj>
              </mc:Choice>
              <mc:Fallback>
                <p:oleObj name="Equation" r:id="rId19" imgW="152334" imgH="190417" progId="Equation.3">
                  <p:embed/>
                  <p:pic>
                    <p:nvPicPr>
                      <p:cNvPr id="0" name="Picture 6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29867" name="Equation" r:id="rId20" imgW="1562100" imgH="228600" progId="Equation.3">
                  <p:embed/>
                </p:oleObj>
              </mc:Choice>
              <mc:Fallback>
                <p:oleObj name="Equation" r:id="rId20" imgW="1562100" imgH="228600" progId="Equation.3">
                  <p:embed/>
                  <p:pic>
                    <p:nvPicPr>
                      <p:cNvPr id="0" name="Picture 6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29868" name="Equation" r:id="rId21" imgW="787058" imgH="215806" progId="Equation.3">
                  <p:embed/>
                </p:oleObj>
              </mc:Choice>
              <mc:Fallback>
                <p:oleObj name="Equation" r:id="rId21" imgW="787058" imgH="215806" progId="Equation.3">
                  <p:embed/>
                  <p:pic>
                    <p:nvPicPr>
                      <p:cNvPr id="0" name="Picture 6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29869" name="Equation" r:id="rId22" imgW="253780" imgH="203024" progId="Equation.3">
                  <p:embed/>
                </p:oleObj>
              </mc:Choice>
              <mc:Fallback>
                <p:oleObj name="Equation" r:id="rId22" imgW="253780" imgH="203024" progId="Equation.3">
                  <p:embed/>
                  <p:pic>
                    <p:nvPicPr>
                      <p:cNvPr id="0" name="Picture 6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29870" name="Equation" r:id="rId23" imgW="1117600" imgH="228600" progId="Equation.3">
                  <p:embed/>
                </p:oleObj>
              </mc:Choice>
              <mc:Fallback>
                <p:oleObj name="Equation" r:id="rId23" imgW="1117600" imgH="228600" progId="Equation.3">
                  <p:embed/>
                  <p:pic>
                    <p:nvPicPr>
                      <p:cNvPr id="0" name="Picture 7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29871" name="Equation" r:id="rId24" imgW="152334" imgH="190417" progId="Equation.3">
                  <p:embed/>
                </p:oleObj>
              </mc:Choice>
              <mc:Fallback>
                <p:oleObj name="Equation" r:id="rId24" imgW="152334" imgH="190417" progId="Equation.3">
                  <p:embed/>
                  <p:pic>
                    <p:nvPicPr>
                      <p:cNvPr id="0" name="Picture 7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29872" name="Equation" r:id="rId25" imgW="1562100" imgH="228600" progId="Equation.3">
                  <p:embed/>
                </p:oleObj>
              </mc:Choice>
              <mc:Fallback>
                <p:oleObj name="Equation" r:id="rId25" imgW="1562100" imgH="228600" progId="Equation.3">
                  <p:embed/>
                  <p:pic>
                    <p:nvPicPr>
                      <p:cNvPr id="0" name="Picture 7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29873" name="Equation" r:id="rId26" imgW="787058" imgH="215806" progId="Equation.3">
                  <p:embed/>
                </p:oleObj>
              </mc:Choice>
              <mc:Fallback>
                <p:oleObj name="Equation" r:id="rId26" imgW="787058" imgH="215806" progId="Equation.3">
                  <p:embed/>
                  <p:pic>
                    <p:nvPicPr>
                      <p:cNvPr id="0" name="Picture 7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29874" name="Equation" r:id="rId27" imgW="253780" imgH="203024" progId="Equation.3">
                  <p:embed/>
                </p:oleObj>
              </mc:Choice>
              <mc:Fallback>
                <p:oleObj name="Equation" r:id="rId27" imgW="253780" imgH="203024" progId="Equation.3">
                  <p:embed/>
                  <p:pic>
                    <p:nvPicPr>
                      <p:cNvPr id="0" name="Picture 7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29875" name="Equation" r:id="rId28" imgW="1117600" imgH="228600" progId="Equation.3">
                  <p:embed/>
                </p:oleObj>
              </mc:Choice>
              <mc:Fallback>
                <p:oleObj name="Equation" r:id="rId28" imgW="1117600" imgH="228600" progId="Equation.3">
                  <p:embed/>
                  <p:pic>
                    <p:nvPicPr>
                      <p:cNvPr id="0" name="Picture 7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29876" name="Equation" r:id="rId29" imgW="152334" imgH="190417" progId="Equation.3">
                  <p:embed/>
                </p:oleObj>
              </mc:Choice>
              <mc:Fallback>
                <p:oleObj name="Equation" r:id="rId29" imgW="152334" imgH="190417" progId="Equation.3">
                  <p:embed/>
                  <p:pic>
                    <p:nvPicPr>
                      <p:cNvPr id="0" name="Picture 7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29877" name="Equation" r:id="rId30" imgW="1562100" imgH="228600" progId="Equation.3">
                  <p:embed/>
                </p:oleObj>
              </mc:Choice>
              <mc:Fallback>
                <p:oleObj name="Equation" r:id="rId30" imgW="1562100" imgH="228600" progId="Equation.3">
                  <p:embed/>
                  <p:pic>
                    <p:nvPicPr>
                      <p:cNvPr id="0" name="Picture 7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29878" name="Equation" r:id="rId31" imgW="787058" imgH="215806" progId="Equation.3">
                  <p:embed/>
                </p:oleObj>
              </mc:Choice>
              <mc:Fallback>
                <p:oleObj name="Equation" r:id="rId31" imgW="787058" imgH="215806" progId="Equation.3">
                  <p:embed/>
                  <p:pic>
                    <p:nvPicPr>
                      <p:cNvPr id="0" name="Picture 7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29879" name="Equation" r:id="rId32" imgW="253780" imgH="203024" progId="Equation.3">
                  <p:embed/>
                </p:oleObj>
              </mc:Choice>
              <mc:Fallback>
                <p:oleObj name="Equation" r:id="rId32" imgW="253780" imgH="203024" progId="Equation.3">
                  <p:embed/>
                  <p:pic>
                    <p:nvPicPr>
                      <p:cNvPr id="0" name="Picture 7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29880" name="Equation" r:id="rId33" imgW="1117600" imgH="228600" progId="Equation.3">
                  <p:embed/>
                </p:oleObj>
              </mc:Choice>
              <mc:Fallback>
                <p:oleObj name="Equation" r:id="rId33" imgW="1117600" imgH="228600" progId="Equation.3">
                  <p:embed/>
                  <p:pic>
                    <p:nvPicPr>
                      <p:cNvPr id="0" name="Picture 7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29881" name="Equation" r:id="rId34" imgW="152334" imgH="190417" progId="Equation.3">
                  <p:embed/>
                </p:oleObj>
              </mc:Choice>
              <mc:Fallback>
                <p:oleObj name="Equation" r:id="rId34" imgW="152334" imgH="190417" progId="Equation.3">
                  <p:embed/>
                  <p:pic>
                    <p:nvPicPr>
                      <p:cNvPr id="0" name="Picture 7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29882" name="Equation" r:id="rId35" imgW="1562100" imgH="228600" progId="Equation.3">
                  <p:embed/>
                </p:oleObj>
              </mc:Choice>
              <mc:Fallback>
                <p:oleObj name="Equation" r:id="rId35" imgW="1562100" imgH="228600" progId="Equation.3">
                  <p:embed/>
                  <p:pic>
                    <p:nvPicPr>
                      <p:cNvPr id="0" name="Picture 7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29883" name="Equation" r:id="rId36" imgW="787058" imgH="215806" progId="Equation.3">
                  <p:embed/>
                </p:oleObj>
              </mc:Choice>
              <mc:Fallback>
                <p:oleObj name="Equation" r:id="rId36" imgW="787058" imgH="215806" progId="Equation.3">
                  <p:embed/>
                  <p:pic>
                    <p:nvPicPr>
                      <p:cNvPr id="0" name="Picture 7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29884" name="Equation" r:id="rId37" imgW="253780" imgH="203024" progId="Equation.3">
                  <p:embed/>
                </p:oleObj>
              </mc:Choice>
              <mc:Fallback>
                <p:oleObj name="Equation" r:id="rId37" imgW="253780" imgH="203024" progId="Equation.3">
                  <p:embed/>
                  <p:pic>
                    <p:nvPicPr>
                      <p:cNvPr id="0" name="Picture 7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29885" name="Equation" r:id="rId38" imgW="1117600" imgH="228600" progId="Equation.3">
                  <p:embed/>
                </p:oleObj>
              </mc:Choice>
              <mc:Fallback>
                <p:oleObj name="Equation" r:id="rId38" imgW="1117600" imgH="228600" progId="Equation.3">
                  <p:embed/>
                  <p:pic>
                    <p:nvPicPr>
                      <p:cNvPr id="0" name="Picture 7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29886" name="Equation" r:id="rId39" imgW="152334" imgH="190417" progId="Equation.3">
                  <p:embed/>
                </p:oleObj>
              </mc:Choice>
              <mc:Fallback>
                <p:oleObj name="Equation" r:id="rId39" imgW="152334" imgH="190417" progId="Equation.3">
                  <p:embed/>
                  <p:pic>
                    <p:nvPicPr>
                      <p:cNvPr id="0" name="Picture 7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29887" name="Equation" r:id="rId40" imgW="1562100" imgH="228600" progId="Equation.3">
                  <p:embed/>
                </p:oleObj>
              </mc:Choice>
              <mc:Fallback>
                <p:oleObj name="Equation" r:id="rId40" imgW="1562100" imgH="228600" progId="Equation.3">
                  <p:embed/>
                  <p:pic>
                    <p:nvPicPr>
                      <p:cNvPr id="0" name="Picture 7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29888" name="Equation" r:id="rId41" imgW="787058" imgH="215806" progId="Equation.3">
                  <p:embed/>
                </p:oleObj>
              </mc:Choice>
              <mc:Fallback>
                <p:oleObj name="Equation" r:id="rId41" imgW="787058" imgH="215806" progId="Equation.3">
                  <p:embed/>
                  <p:pic>
                    <p:nvPicPr>
                      <p:cNvPr id="0" name="Picture 7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29889" name="Equation" r:id="rId42" imgW="253780" imgH="203024" progId="Equation.3">
                  <p:embed/>
                </p:oleObj>
              </mc:Choice>
              <mc:Fallback>
                <p:oleObj name="Equation" r:id="rId42" imgW="253780" imgH="203024" progId="Equation.3">
                  <p:embed/>
                  <p:pic>
                    <p:nvPicPr>
                      <p:cNvPr id="0" name="Picture 7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29890" name="Equation" r:id="rId43" imgW="1117600" imgH="228600" progId="Equation.3">
                  <p:embed/>
                </p:oleObj>
              </mc:Choice>
              <mc:Fallback>
                <p:oleObj name="Equation" r:id="rId43" imgW="1117600" imgH="228600" progId="Equation.3">
                  <p:embed/>
                  <p:pic>
                    <p:nvPicPr>
                      <p:cNvPr id="0" name="Picture 7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29891" name="Equation" r:id="rId44" imgW="152334" imgH="190417" progId="Equation.3">
                  <p:embed/>
                </p:oleObj>
              </mc:Choice>
              <mc:Fallback>
                <p:oleObj name="Equation" r:id="rId44" imgW="152334" imgH="190417" progId="Equation.3">
                  <p:embed/>
                  <p:pic>
                    <p:nvPicPr>
                      <p:cNvPr id="0" name="Picture 7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29892" name="Equation" r:id="rId45" imgW="1562100" imgH="228600" progId="Equation.3">
                  <p:embed/>
                </p:oleObj>
              </mc:Choice>
              <mc:Fallback>
                <p:oleObj name="Equation" r:id="rId45" imgW="1562100" imgH="228600" progId="Equation.3">
                  <p:embed/>
                  <p:pic>
                    <p:nvPicPr>
                      <p:cNvPr id="0" name="Picture 7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2861" name="Picture 109"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6"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7"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6"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7"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7"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8" cstate="print"/>
          <a:srcRect/>
          <a:stretch>
            <a:fillRect/>
          </a:stretch>
        </p:blipFill>
        <p:spPr bwMode="auto">
          <a:xfrm>
            <a:off x="817563" y="26033413"/>
            <a:ext cx="3656012" cy="2741612"/>
          </a:xfrm>
          <a:prstGeom prst="rect">
            <a:avLst/>
          </a:prstGeom>
          <a:noFill/>
        </p:spPr>
      </p:pic>
      <p:grpSp>
        <p:nvGrpSpPr>
          <p:cNvPr id="146" name="Group 145"/>
          <p:cNvGrpSpPr>
            <a:grpSpLocks noChangeAspect="1"/>
          </p:cNvGrpSpPr>
          <p:nvPr/>
        </p:nvGrpSpPr>
        <p:grpSpPr>
          <a:xfrm>
            <a:off x="2057400" y="1990344"/>
            <a:ext cx="768096" cy="219456"/>
            <a:chOff x="2590800" y="1447800"/>
            <a:chExt cx="960120" cy="274320"/>
          </a:xfrm>
        </p:grpSpPr>
        <p:sp>
          <p:nvSpPr>
            <p:cNvPr id="158" name="Oval 157"/>
            <p:cNvSpPr>
              <a:spLocks noChangeAspect="1"/>
            </p:cNvSpPr>
            <p:nvPr/>
          </p:nvSpPr>
          <p:spPr>
            <a:xfrm flipV="1">
              <a:off x="3276600" y="1447800"/>
              <a:ext cx="27432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2590800" y="1584166"/>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9" name="Group 148"/>
          <p:cNvGrpSpPr>
            <a:grpSpLocks noChangeAspect="1"/>
          </p:cNvGrpSpPr>
          <p:nvPr/>
        </p:nvGrpSpPr>
        <p:grpSpPr>
          <a:xfrm>
            <a:off x="5257800" y="1990344"/>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7" name="Group 146"/>
          <p:cNvGrpSpPr>
            <a:grpSpLocks noChangeAspect="1"/>
          </p:cNvGrpSpPr>
          <p:nvPr/>
        </p:nvGrpSpPr>
        <p:grpSpPr>
          <a:xfrm>
            <a:off x="3489960" y="1799844"/>
            <a:ext cx="1310640" cy="409956"/>
            <a:chOff x="2590800" y="2457450"/>
            <a:chExt cx="1638300" cy="512445"/>
          </a:xfrm>
        </p:grpSpPr>
        <p:cxnSp>
          <p:nvCxnSpPr>
            <p:cNvPr id="171" name="Straight Arrow Connector 170"/>
            <p:cNvCxnSpPr/>
            <p:nvPr/>
          </p:nvCxnSpPr>
          <p:spPr>
            <a:xfrm>
              <a:off x="2590800" y="2831941"/>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cxnSpLocks noChangeAspect="1"/>
            </p:cNvCxnSpPr>
            <p:nvPr/>
          </p:nvCxnSpPr>
          <p:spPr>
            <a:xfrm flipV="1">
              <a:off x="3543300" y="2457450"/>
              <a:ext cx="685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Oval 174"/>
            <p:cNvSpPr>
              <a:spLocks noChangeAspect="1"/>
            </p:cNvSpPr>
            <p:nvPr/>
          </p:nvSpPr>
          <p:spPr>
            <a:xfrm flipV="1">
              <a:off x="3267075" y="2695575"/>
              <a:ext cx="27432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a:grpSpLocks noChangeAspect="1"/>
          </p:cNvGrpSpPr>
          <p:nvPr/>
        </p:nvGrpSpPr>
        <p:grpSpPr>
          <a:xfrm>
            <a:off x="6675120" y="1746504"/>
            <a:ext cx="1325880" cy="463296"/>
            <a:chOff x="2581275" y="3714750"/>
            <a:chExt cx="1657350" cy="579120"/>
          </a:xfrm>
        </p:grpSpPr>
        <p:cxnSp>
          <p:nvCxnSpPr>
            <p:cNvPr id="169" name="Straight Arrow Connector 168"/>
            <p:cNvCxnSpPr/>
            <p:nvPr/>
          </p:nvCxnSpPr>
          <p:spPr>
            <a:xfrm>
              <a:off x="3552825" y="4155916"/>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cxnSpLocks noChangeAspect="1"/>
            </p:cNvCxnSpPr>
            <p:nvPr/>
          </p:nvCxnSpPr>
          <p:spPr>
            <a:xfrm>
              <a:off x="2581275" y="3714750"/>
              <a:ext cx="685800" cy="4587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3267075" y="4019550"/>
              <a:ext cx="274320" cy="2743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TextBox 182"/>
          <p:cNvSpPr txBox="1"/>
          <p:nvPr/>
        </p:nvSpPr>
        <p:spPr>
          <a:xfrm>
            <a:off x="19812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3528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mc:AlternateContent xmlns:mc="http://schemas.openxmlformats.org/markup-compatibility/2006">
              <mc:Choice xmlns:v="urn:schemas-microsoft-com:vml" Requires="v">
                <p:oleObj spid="_x0000_s429893" name="Equation" r:id="rId49" imgW="5765800" imgH="381000" progId="Equation.3">
                  <p:embed/>
                </p:oleObj>
              </mc:Choice>
              <mc:Fallback>
                <p:oleObj name="Equation" r:id="rId49" imgW="5765800" imgH="381000" progId="Equation.3">
                  <p:embed/>
                  <p:pic>
                    <p:nvPicPr>
                      <p:cNvPr id="0" name="Picture 72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28600" y="3886200"/>
                        <a:ext cx="864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mc:AlternateContent xmlns:mc="http://schemas.openxmlformats.org/markup-compatibility/2006">
              <mc:Choice xmlns:v="urn:schemas-microsoft-com:vml" Requires="v">
                <p:oleObj spid="_x0000_s429894" name="Equation" r:id="rId51" imgW="1269449" imgH="393529" progId="Equation.3">
                  <p:embed/>
                </p:oleObj>
              </mc:Choice>
              <mc:Fallback>
                <p:oleObj name="Equation" r:id="rId51" imgW="1269449" imgH="393529" progId="Equation.3">
                  <p:embed/>
                  <p:pic>
                    <p:nvPicPr>
                      <p:cNvPr id="0" name="Picture 72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981200" y="5255260"/>
                        <a:ext cx="2590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mc:AlternateContent xmlns:mc="http://schemas.openxmlformats.org/markup-compatibility/2006">
              <mc:Choice xmlns:v="urn:schemas-microsoft-com:vml" Requires="v">
                <p:oleObj spid="_x0000_s429895" name="Equation" r:id="rId53" imgW="761669" imgH="431613" progId="Equation.3">
                  <p:embed/>
                </p:oleObj>
              </mc:Choice>
              <mc:Fallback>
                <p:oleObj name="Equation" r:id="rId53" imgW="761669" imgH="431613" progId="Equation.3">
                  <p:embed/>
                  <p:pic>
                    <p:nvPicPr>
                      <p:cNvPr id="0" name="Picture 725"/>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019800" y="5179060"/>
                        <a:ext cx="1752600" cy="99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329548" name="Equation" r:id="rId5" imgW="787058" imgH="215806" progId="Equation.3">
                  <p:embed/>
                </p:oleObj>
              </mc:Choice>
              <mc:Fallback>
                <p:oleObj name="Equation" r:id="rId5" imgW="787058" imgH="215806" progId="Equation.3">
                  <p:embed/>
                  <p:pic>
                    <p:nvPicPr>
                      <p:cNvPr id="0" name="Picture 7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329549" name="Equation" r:id="rId7" imgW="253780" imgH="203024" progId="Equation.3">
                  <p:embed/>
                </p:oleObj>
              </mc:Choice>
              <mc:Fallback>
                <p:oleObj name="Equation" r:id="rId7" imgW="253780" imgH="203024" progId="Equation.3">
                  <p:embed/>
                  <p:pic>
                    <p:nvPicPr>
                      <p:cNvPr id="0" name="Picture 7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9"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329550" name="Equation" r:id="rId10" imgW="1117600" imgH="228600" progId="Equation.3">
                  <p:embed/>
                </p:oleObj>
              </mc:Choice>
              <mc:Fallback>
                <p:oleObj name="Equation" r:id="rId10" imgW="1117600" imgH="228600" progId="Equation.3">
                  <p:embed/>
                  <p:pic>
                    <p:nvPicPr>
                      <p:cNvPr id="0" name="Picture 7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329551" name="Equation" r:id="rId12" imgW="152334" imgH="190417" progId="Equation.3">
                  <p:embed/>
                </p:oleObj>
              </mc:Choice>
              <mc:Fallback>
                <p:oleObj name="Equation" r:id="rId12" imgW="152334" imgH="190417" progId="Equation.3">
                  <p:embed/>
                  <p:pic>
                    <p:nvPicPr>
                      <p:cNvPr id="0" name="Picture 7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329552" name="Equation" r:id="rId15" imgW="1562100" imgH="228600" progId="Equation.3">
                  <p:embed/>
                </p:oleObj>
              </mc:Choice>
              <mc:Fallback>
                <p:oleObj name="Equation" r:id="rId15" imgW="1562100" imgH="228600" progId="Equation.3">
                  <p:embed/>
                  <p:pic>
                    <p:nvPicPr>
                      <p:cNvPr id="0" name="Picture 7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329553" name="Equation" r:id="rId17" imgW="787058" imgH="215806" progId="Equation.3">
                  <p:embed/>
                </p:oleObj>
              </mc:Choice>
              <mc:Fallback>
                <p:oleObj name="Equation" r:id="rId17" imgW="787058" imgH="215806" progId="Equation.3">
                  <p:embed/>
                  <p:pic>
                    <p:nvPicPr>
                      <p:cNvPr id="0" name="Picture 7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329554" name="Equation" r:id="rId18" imgW="253780" imgH="203024" progId="Equation.3">
                  <p:embed/>
                </p:oleObj>
              </mc:Choice>
              <mc:Fallback>
                <p:oleObj name="Equation" r:id="rId18" imgW="253780" imgH="203024" progId="Equation.3">
                  <p:embed/>
                  <p:pic>
                    <p:nvPicPr>
                      <p:cNvPr id="0" name="Picture 7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9"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329555" name="Equation" r:id="rId19" imgW="1117600" imgH="228600" progId="Equation.3">
                  <p:embed/>
                </p:oleObj>
              </mc:Choice>
              <mc:Fallback>
                <p:oleObj name="Equation" r:id="rId19" imgW="1117600" imgH="228600" progId="Equation.3">
                  <p:embed/>
                  <p:pic>
                    <p:nvPicPr>
                      <p:cNvPr id="0" name="Picture 7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329556" name="Equation" r:id="rId20" imgW="152334" imgH="190417" progId="Equation.3">
                  <p:embed/>
                </p:oleObj>
              </mc:Choice>
              <mc:Fallback>
                <p:oleObj name="Equation" r:id="rId20" imgW="152334" imgH="190417" progId="Equation.3">
                  <p:embed/>
                  <p:pic>
                    <p:nvPicPr>
                      <p:cNvPr id="0" name="Picture 7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329557" name="Equation" r:id="rId21" imgW="1562100" imgH="228600" progId="Equation.3">
                  <p:embed/>
                </p:oleObj>
              </mc:Choice>
              <mc:Fallback>
                <p:oleObj name="Equation" r:id="rId21" imgW="1562100" imgH="228600" progId="Equation.3">
                  <p:embed/>
                  <p:pic>
                    <p:nvPicPr>
                      <p:cNvPr id="0" name="Picture 7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329558" name="Equation" r:id="rId22" imgW="787058" imgH="215806" progId="Equation.3">
                  <p:embed/>
                </p:oleObj>
              </mc:Choice>
              <mc:Fallback>
                <p:oleObj name="Equation" r:id="rId22" imgW="787058" imgH="215806" progId="Equation.3">
                  <p:embed/>
                  <p:pic>
                    <p:nvPicPr>
                      <p:cNvPr id="0" name="Picture 7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329559" name="Equation" r:id="rId23" imgW="253780" imgH="203024" progId="Equation.3">
                  <p:embed/>
                </p:oleObj>
              </mc:Choice>
              <mc:Fallback>
                <p:oleObj name="Equation" r:id="rId23" imgW="253780" imgH="203024" progId="Equation.3">
                  <p:embed/>
                  <p:pic>
                    <p:nvPicPr>
                      <p:cNvPr id="0" name="Picture 7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9"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329560" name="Equation" r:id="rId24" imgW="1117600" imgH="228600" progId="Equation.3">
                  <p:embed/>
                </p:oleObj>
              </mc:Choice>
              <mc:Fallback>
                <p:oleObj name="Equation" r:id="rId24" imgW="1117600" imgH="228600" progId="Equation.3">
                  <p:embed/>
                  <p:pic>
                    <p:nvPicPr>
                      <p:cNvPr id="0" name="Picture 7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329561" name="Equation" r:id="rId25" imgW="152334" imgH="190417" progId="Equation.3">
                  <p:embed/>
                </p:oleObj>
              </mc:Choice>
              <mc:Fallback>
                <p:oleObj name="Equation" r:id="rId25" imgW="152334" imgH="190417" progId="Equation.3">
                  <p:embed/>
                  <p:pic>
                    <p:nvPicPr>
                      <p:cNvPr id="0" name="Picture 7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329562" name="Equation" r:id="rId26" imgW="1562100" imgH="228600" progId="Equation.3">
                  <p:embed/>
                </p:oleObj>
              </mc:Choice>
              <mc:Fallback>
                <p:oleObj name="Equation" r:id="rId26" imgW="1562100" imgH="228600" progId="Equation.3">
                  <p:embed/>
                  <p:pic>
                    <p:nvPicPr>
                      <p:cNvPr id="0" name="Picture 7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329563" name="Equation" r:id="rId27" imgW="787058" imgH="215806" progId="Equation.3">
                  <p:embed/>
                </p:oleObj>
              </mc:Choice>
              <mc:Fallback>
                <p:oleObj name="Equation" r:id="rId27" imgW="787058" imgH="215806" progId="Equation.3">
                  <p:embed/>
                  <p:pic>
                    <p:nvPicPr>
                      <p:cNvPr id="0" name="Picture 7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329564" name="Equation" r:id="rId28" imgW="253780" imgH="203024" progId="Equation.3">
                  <p:embed/>
                </p:oleObj>
              </mc:Choice>
              <mc:Fallback>
                <p:oleObj name="Equation" r:id="rId28" imgW="253780" imgH="203024" progId="Equation.3">
                  <p:embed/>
                  <p:pic>
                    <p:nvPicPr>
                      <p:cNvPr id="0" name="Picture 7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9"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329565" name="Equation" r:id="rId29" imgW="1117600" imgH="228600" progId="Equation.3">
                  <p:embed/>
                </p:oleObj>
              </mc:Choice>
              <mc:Fallback>
                <p:oleObj name="Equation" r:id="rId29" imgW="1117600" imgH="228600" progId="Equation.3">
                  <p:embed/>
                  <p:pic>
                    <p:nvPicPr>
                      <p:cNvPr id="0" name="Picture 7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329566" name="Equation" r:id="rId30" imgW="152334" imgH="190417" progId="Equation.3">
                  <p:embed/>
                </p:oleObj>
              </mc:Choice>
              <mc:Fallback>
                <p:oleObj name="Equation" r:id="rId30" imgW="152334" imgH="190417" progId="Equation.3">
                  <p:embed/>
                  <p:pic>
                    <p:nvPicPr>
                      <p:cNvPr id="0" name="Picture 7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329567" name="Equation" r:id="rId31" imgW="1562100" imgH="228600" progId="Equation.3">
                  <p:embed/>
                </p:oleObj>
              </mc:Choice>
              <mc:Fallback>
                <p:oleObj name="Equation" r:id="rId31" imgW="1562100" imgH="228600" progId="Equation.3">
                  <p:embed/>
                  <p:pic>
                    <p:nvPicPr>
                      <p:cNvPr id="0" name="Picture 7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329568" name="Equation" r:id="rId32" imgW="787058" imgH="215806" progId="Equation.3">
                  <p:embed/>
                </p:oleObj>
              </mc:Choice>
              <mc:Fallback>
                <p:oleObj name="Equation" r:id="rId32" imgW="787058" imgH="215806" progId="Equation.3">
                  <p:embed/>
                  <p:pic>
                    <p:nvPicPr>
                      <p:cNvPr id="0" name="Picture 7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329569" name="Equation" r:id="rId33" imgW="253780" imgH="203024" progId="Equation.3">
                  <p:embed/>
                </p:oleObj>
              </mc:Choice>
              <mc:Fallback>
                <p:oleObj name="Equation" r:id="rId33" imgW="253780" imgH="203024" progId="Equation.3">
                  <p:embed/>
                  <p:pic>
                    <p:nvPicPr>
                      <p:cNvPr id="0" name="Picture 7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9"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329570" name="Equation" r:id="rId34" imgW="1117600" imgH="228600" progId="Equation.3">
                  <p:embed/>
                </p:oleObj>
              </mc:Choice>
              <mc:Fallback>
                <p:oleObj name="Equation" r:id="rId34" imgW="1117600" imgH="228600" progId="Equation.3">
                  <p:embed/>
                  <p:pic>
                    <p:nvPicPr>
                      <p:cNvPr id="0" name="Picture 7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329571" name="Equation" r:id="rId35" imgW="152334" imgH="190417" progId="Equation.3">
                  <p:embed/>
                </p:oleObj>
              </mc:Choice>
              <mc:Fallback>
                <p:oleObj name="Equation" r:id="rId35" imgW="152334" imgH="190417" progId="Equation.3">
                  <p:embed/>
                  <p:pic>
                    <p:nvPicPr>
                      <p:cNvPr id="0" name="Picture 7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329572" name="Equation" r:id="rId36" imgW="1562100" imgH="228600" progId="Equation.3">
                  <p:embed/>
                </p:oleObj>
              </mc:Choice>
              <mc:Fallback>
                <p:oleObj name="Equation" r:id="rId36" imgW="1562100" imgH="228600" progId="Equation.3">
                  <p:embed/>
                  <p:pic>
                    <p:nvPicPr>
                      <p:cNvPr id="0" name="Picture 7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329573" name="Equation" r:id="rId37" imgW="787058" imgH="215806" progId="Equation.3">
                  <p:embed/>
                </p:oleObj>
              </mc:Choice>
              <mc:Fallback>
                <p:oleObj name="Equation" r:id="rId37" imgW="787058" imgH="215806" progId="Equation.3">
                  <p:embed/>
                  <p:pic>
                    <p:nvPicPr>
                      <p:cNvPr id="0" name="Picture 7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329574" name="Equation" r:id="rId38" imgW="253780" imgH="203024" progId="Equation.3">
                  <p:embed/>
                </p:oleObj>
              </mc:Choice>
              <mc:Fallback>
                <p:oleObj name="Equation" r:id="rId38" imgW="253780" imgH="203024" progId="Equation.3">
                  <p:embed/>
                  <p:pic>
                    <p:nvPicPr>
                      <p:cNvPr id="0" name="Picture 7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9"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329575" name="Equation" r:id="rId39" imgW="1117600" imgH="228600" progId="Equation.3">
                  <p:embed/>
                </p:oleObj>
              </mc:Choice>
              <mc:Fallback>
                <p:oleObj name="Equation" r:id="rId39" imgW="1117600" imgH="228600" progId="Equation.3">
                  <p:embed/>
                  <p:pic>
                    <p:nvPicPr>
                      <p:cNvPr id="0" name="Picture 7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329576" name="Equation" r:id="rId40" imgW="152334" imgH="190417" progId="Equation.3">
                  <p:embed/>
                </p:oleObj>
              </mc:Choice>
              <mc:Fallback>
                <p:oleObj name="Equation" r:id="rId40" imgW="152334" imgH="190417" progId="Equation.3">
                  <p:embed/>
                  <p:pic>
                    <p:nvPicPr>
                      <p:cNvPr id="0" name="Picture 7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329577" name="Equation" r:id="rId41" imgW="1562100" imgH="228600" progId="Equation.3">
                  <p:embed/>
                </p:oleObj>
              </mc:Choice>
              <mc:Fallback>
                <p:oleObj name="Equation" r:id="rId41" imgW="1562100" imgH="228600" progId="Equation.3">
                  <p:embed/>
                  <p:pic>
                    <p:nvPicPr>
                      <p:cNvPr id="0" name="Picture 7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329578" name="Equation" r:id="rId42" imgW="787058" imgH="215806" progId="Equation.3">
                  <p:embed/>
                </p:oleObj>
              </mc:Choice>
              <mc:Fallback>
                <p:oleObj name="Equation" r:id="rId42" imgW="787058" imgH="215806" progId="Equation.3">
                  <p:embed/>
                  <p:pic>
                    <p:nvPicPr>
                      <p:cNvPr id="0" name="Picture 7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329579" name="Equation" r:id="rId43" imgW="253780" imgH="203024" progId="Equation.3">
                  <p:embed/>
                </p:oleObj>
              </mc:Choice>
              <mc:Fallback>
                <p:oleObj name="Equation" r:id="rId43" imgW="253780" imgH="203024" progId="Equation.3">
                  <p:embed/>
                  <p:pic>
                    <p:nvPicPr>
                      <p:cNvPr id="0" name="Picture 7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9"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329580" name="Equation" r:id="rId44" imgW="1117600" imgH="228600" progId="Equation.3">
                  <p:embed/>
                </p:oleObj>
              </mc:Choice>
              <mc:Fallback>
                <p:oleObj name="Equation" r:id="rId44" imgW="1117600" imgH="228600" progId="Equation.3">
                  <p:embed/>
                  <p:pic>
                    <p:nvPicPr>
                      <p:cNvPr id="0" name="Picture 7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329581" name="Equation" r:id="rId45" imgW="152334" imgH="190417" progId="Equation.3">
                  <p:embed/>
                </p:oleObj>
              </mc:Choice>
              <mc:Fallback>
                <p:oleObj name="Equation" r:id="rId45" imgW="152334" imgH="190417" progId="Equation.3">
                  <p:embed/>
                  <p:pic>
                    <p:nvPicPr>
                      <p:cNvPr id="0" name="Picture 7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329582" name="Equation" r:id="rId46" imgW="1562100" imgH="228600" progId="Equation.3">
                  <p:embed/>
                </p:oleObj>
              </mc:Choice>
              <mc:Fallback>
                <p:oleObj name="Equation" r:id="rId46" imgW="1562100" imgH="228600" progId="Equation.3">
                  <p:embed/>
                  <p:pic>
                    <p:nvPicPr>
                      <p:cNvPr id="0" name="Picture 7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8816" name="Picture 112" descr="figAlpha"/>
          <p:cNvPicPr>
            <a:picLocks noChangeAspect="1" noChangeArrowheads="1"/>
          </p:cNvPicPr>
          <p:nvPr/>
        </p:nvPicPr>
        <p:blipFill>
          <a:blip r:embed="rId9"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329583" name="Equation" r:id="rId47" imgW="787058" imgH="215806" progId="Equation.3">
                  <p:embed/>
                </p:oleObj>
              </mc:Choice>
              <mc:Fallback>
                <p:oleObj name="Equation" r:id="rId47" imgW="787058" imgH="215806" progId="Equation.3">
                  <p:embed/>
                  <p:pic>
                    <p:nvPicPr>
                      <p:cNvPr id="0" name="Picture 7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329584" name="Equation" r:id="rId48" imgW="1117600" imgH="228600" progId="Equation.3">
                  <p:embed/>
                </p:oleObj>
              </mc:Choice>
              <mc:Fallback>
                <p:oleObj name="Equation" r:id="rId48" imgW="1117600" imgH="228600" progId="Equation.3">
                  <p:embed/>
                  <p:pic>
                    <p:nvPicPr>
                      <p:cNvPr id="0" name="Picture 7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329585" name="Equation" r:id="rId49" imgW="1562100" imgH="228600" progId="Equation.3">
                  <p:embed/>
                </p:oleObj>
              </mc:Choice>
              <mc:Fallback>
                <p:oleObj name="Equation" r:id="rId49" imgW="1562100" imgH="228600" progId="Equation.3">
                  <p:embed/>
                  <p:pic>
                    <p:nvPicPr>
                      <p:cNvPr id="0" name="Picture 7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162566" name="Equation" r:id="rId4" imgW="787058" imgH="215806" progId="Equation.3">
                  <p:embed/>
                </p:oleObj>
              </mc:Choice>
              <mc:Fallback>
                <p:oleObj name="Equation" r:id="rId4" imgW="787058" imgH="215806" progId="Equation.3">
                  <p:embed/>
                  <p:pic>
                    <p:nvPicPr>
                      <p:cNvPr id="0" name="Picture 6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162567" name="Equation" r:id="rId6" imgW="253780" imgH="203024" progId="Equation.3">
                  <p:embed/>
                </p:oleObj>
              </mc:Choice>
              <mc:Fallback>
                <p:oleObj name="Equation" r:id="rId6" imgW="253780" imgH="203024" progId="Equation.3">
                  <p:embed/>
                  <p:pic>
                    <p:nvPicPr>
                      <p:cNvPr id="0" name="Picture 6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162568" name="Equation" r:id="rId9" imgW="1117600" imgH="228600" progId="Equation.3">
                  <p:embed/>
                </p:oleObj>
              </mc:Choice>
              <mc:Fallback>
                <p:oleObj name="Equation" r:id="rId9" imgW="1117600" imgH="228600" progId="Equation.3">
                  <p:embed/>
                  <p:pic>
                    <p:nvPicPr>
                      <p:cNvPr id="0" name="Picture 6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162569" name="Equation" r:id="rId11" imgW="152334" imgH="190417" progId="Equation.3">
                  <p:embed/>
                </p:oleObj>
              </mc:Choice>
              <mc:Fallback>
                <p:oleObj name="Equation" r:id="rId11" imgW="152334" imgH="190417" progId="Equation.3">
                  <p:embed/>
                  <p:pic>
                    <p:nvPicPr>
                      <p:cNvPr id="0" name="Picture 6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162570" name="Equation" r:id="rId14" imgW="1562100" imgH="228600" progId="Equation.3">
                  <p:embed/>
                </p:oleObj>
              </mc:Choice>
              <mc:Fallback>
                <p:oleObj name="Equation" r:id="rId14" imgW="1562100" imgH="228600" progId="Equation.3">
                  <p:embed/>
                  <p:pic>
                    <p:nvPicPr>
                      <p:cNvPr id="0" name="Picture 6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162571" name="Equation" r:id="rId16" imgW="787058" imgH="215806" progId="Equation.3">
                  <p:embed/>
                </p:oleObj>
              </mc:Choice>
              <mc:Fallback>
                <p:oleObj name="Equation" r:id="rId16" imgW="787058" imgH="215806" progId="Equation.3">
                  <p:embed/>
                  <p:pic>
                    <p:nvPicPr>
                      <p:cNvPr id="0" name="Picture 6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162572" name="Equation" r:id="rId17" imgW="253780" imgH="203024" progId="Equation.3">
                  <p:embed/>
                </p:oleObj>
              </mc:Choice>
              <mc:Fallback>
                <p:oleObj name="Equation" r:id="rId17" imgW="253780" imgH="203024" progId="Equation.3">
                  <p:embed/>
                  <p:pic>
                    <p:nvPicPr>
                      <p:cNvPr id="0" name="Picture 6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162573" name="Equation" r:id="rId18" imgW="1117600" imgH="228600" progId="Equation.3">
                  <p:embed/>
                </p:oleObj>
              </mc:Choice>
              <mc:Fallback>
                <p:oleObj name="Equation" r:id="rId18" imgW="1117600" imgH="228600" progId="Equation.3">
                  <p:embed/>
                  <p:pic>
                    <p:nvPicPr>
                      <p:cNvPr id="0" name="Picture 6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162574" name="Equation" r:id="rId19" imgW="152334" imgH="190417" progId="Equation.3">
                  <p:embed/>
                </p:oleObj>
              </mc:Choice>
              <mc:Fallback>
                <p:oleObj name="Equation" r:id="rId19" imgW="152334" imgH="190417" progId="Equation.3">
                  <p:embed/>
                  <p:pic>
                    <p:nvPicPr>
                      <p:cNvPr id="0" name="Picture 6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162575" name="Equation" r:id="rId20" imgW="1562100" imgH="228600" progId="Equation.3">
                  <p:embed/>
                </p:oleObj>
              </mc:Choice>
              <mc:Fallback>
                <p:oleObj name="Equation" r:id="rId20" imgW="1562100" imgH="228600" progId="Equation.3">
                  <p:embed/>
                  <p:pic>
                    <p:nvPicPr>
                      <p:cNvPr id="0" name="Picture 6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162576" name="Equation" r:id="rId21" imgW="787058" imgH="215806" progId="Equation.3">
                  <p:embed/>
                </p:oleObj>
              </mc:Choice>
              <mc:Fallback>
                <p:oleObj name="Equation" r:id="rId21" imgW="787058" imgH="215806" progId="Equation.3">
                  <p:embed/>
                  <p:pic>
                    <p:nvPicPr>
                      <p:cNvPr id="0" name="Picture 6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162577" name="Equation" r:id="rId22" imgW="253780" imgH="203024" progId="Equation.3">
                  <p:embed/>
                </p:oleObj>
              </mc:Choice>
              <mc:Fallback>
                <p:oleObj name="Equation" r:id="rId22" imgW="253780" imgH="203024" progId="Equation.3">
                  <p:embed/>
                  <p:pic>
                    <p:nvPicPr>
                      <p:cNvPr id="0" name="Picture 6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162578" name="Equation" r:id="rId23" imgW="1117600" imgH="228600" progId="Equation.3">
                  <p:embed/>
                </p:oleObj>
              </mc:Choice>
              <mc:Fallback>
                <p:oleObj name="Equation" r:id="rId23" imgW="1117600" imgH="228600" progId="Equation.3">
                  <p:embed/>
                  <p:pic>
                    <p:nvPicPr>
                      <p:cNvPr id="0" name="Picture 6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162579" name="Equation" r:id="rId24" imgW="152334" imgH="190417" progId="Equation.3">
                  <p:embed/>
                </p:oleObj>
              </mc:Choice>
              <mc:Fallback>
                <p:oleObj name="Equation" r:id="rId24" imgW="152334" imgH="190417" progId="Equation.3">
                  <p:embed/>
                  <p:pic>
                    <p:nvPicPr>
                      <p:cNvPr id="0" name="Picture 6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162580" name="Equation" r:id="rId25" imgW="1562100" imgH="228600" progId="Equation.3">
                  <p:embed/>
                </p:oleObj>
              </mc:Choice>
              <mc:Fallback>
                <p:oleObj name="Equation" r:id="rId25" imgW="1562100" imgH="228600" progId="Equation.3">
                  <p:embed/>
                  <p:pic>
                    <p:nvPicPr>
                      <p:cNvPr id="0" name="Picture 6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162581" name="Equation" r:id="rId26" imgW="787058" imgH="215806" progId="Equation.3">
                  <p:embed/>
                </p:oleObj>
              </mc:Choice>
              <mc:Fallback>
                <p:oleObj name="Equation" r:id="rId26" imgW="787058" imgH="215806" progId="Equation.3">
                  <p:embed/>
                  <p:pic>
                    <p:nvPicPr>
                      <p:cNvPr id="0" name="Picture 6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162582" name="Equation" r:id="rId27" imgW="253780" imgH="203024" progId="Equation.3">
                  <p:embed/>
                </p:oleObj>
              </mc:Choice>
              <mc:Fallback>
                <p:oleObj name="Equation" r:id="rId27" imgW="253780" imgH="203024" progId="Equation.3">
                  <p:embed/>
                  <p:pic>
                    <p:nvPicPr>
                      <p:cNvPr id="0" name="Picture 6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162583" name="Equation" r:id="rId28" imgW="1117600" imgH="228600" progId="Equation.3">
                  <p:embed/>
                </p:oleObj>
              </mc:Choice>
              <mc:Fallback>
                <p:oleObj name="Equation" r:id="rId28" imgW="1117600" imgH="228600" progId="Equation.3">
                  <p:embed/>
                  <p:pic>
                    <p:nvPicPr>
                      <p:cNvPr id="0" name="Picture 6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162584" name="Equation" r:id="rId29" imgW="152334" imgH="190417" progId="Equation.3">
                  <p:embed/>
                </p:oleObj>
              </mc:Choice>
              <mc:Fallback>
                <p:oleObj name="Equation" r:id="rId29" imgW="152334" imgH="190417" progId="Equation.3">
                  <p:embed/>
                  <p:pic>
                    <p:nvPicPr>
                      <p:cNvPr id="0" name="Picture 6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162585" name="Equation" r:id="rId30" imgW="1562100" imgH="228600" progId="Equation.3">
                  <p:embed/>
                </p:oleObj>
              </mc:Choice>
              <mc:Fallback>
                <p:oleObj name="Equation" r:id="rId30" imgW="1562100" imgH="228600" progId="Equation.3">
                  <p:embed/>
                  <p:pic>
                    <p:nvPicPr>
                      <p:cNvPr id="0" name="Picture 68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162586" name="Equation" r:id="rId31" imgW="787058" imgH="215806" progId="Equation.3">
                  <p:embed/>
                </p:oleObj>
              </mc:Choice>
              <mc:Fallback>
                <p:oleObj name="Equation" r:id="rId31" imgW="787058" imgH="215806" progId="Equation.3">
                  <p:embed/>
                  <p:pic>
                    <p:nvPicPr>
                      <p:cNvPr id="0" name="Picture 6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162587" name="Equation" r:id="rId32" imgW="253780" imgH="203024" progId="Equation.3">
                  <p:embed/>
                </p:oleObj>
              </mc:Choice>
              <mc:Fallback>
                <p:oleObj name="Equation" r:id="rId32" imgW="253780" imgH="203024" progId="Equation.3">
                  <p:embed/>
                  <p:pic>
                    <p:nvPicPr>
                      <p:cNvPr id="0" name="Picture 6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162588" name="Equation" r:id="rId33" imgW="1117600" imgH="228600" progId="Equation.3">
                  <p:embed/>
                </p:oleObj>
              </mc:Choice>
              <mc:Fallback>
                <p:oleObj name="Equation" r:id="rId33" imgW="1117600" imgH="228600" progId="Equation.3">
                  <p:embed/>
                  <p:pic>
                    <p:nvPicPr>
                      <p:cNvPr id="0" name="Picture 6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162589" name="Equation" r:id="rId34" imgW="152334" imgH="190417" progId="Equation.3">
                  <p:embed/>
                </p:oleObj>
              </mc:Choice>
              <mc:Fallback>
                <p:oleObj name="Equation" r:id="rId34" imgW="152334" imgH="190417" progId="Equation.3">
                  <p:embed/>
                  <p:pic>
                    <p:nvPicPr>
                      <p:cNvPr id="0" name="Picture 6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162590" name="Equation" r:id="rId35" imgW="1562100" imgH="228600" progId="Equation.3">
                  <p:embed/>
                </p:oleObj>
              </mc:Choice>
              <mc:Fallback>
                <p:oleObj name="Equation" r:id="rId35" imgW="1562100" imgH="228600" progId="Equation.3">
                  <p:embed/>
                  <p:pic>
                    <p:nvPicPr>
                      <p:cNvPr id="0" name="Picture 6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162591" name="Equation" r:id="rId36" imgW="787058" imgH="215806" progId="Equation.3">
                  <p:embed/>
                </p:oleObj>
              </mc:Choice>
              <mc:Fallback>
                <p:oleObj name="Equation" r:id="rId36" imgW="787058" imgH="215806" progId="Equation.3">
                  <p:embed/>
                  <p:pic>
                    <p:nvPicPr>
                      <p:cNvPr id="0" name="Picture 6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162592" name="Equation" r:id="rId37" imgW="253780" imgH="203024" progId="Equation.3">
                  <p:embed/>
                </p:oleObj>
              </mc:Choice>
              <mc:Fallback>
                <p:oleObj name="Equation" r:id="rId37" imgW="253780" imgH="203024" progId="Equation.3">
                  <p:embed/>
                  <p:pic>
                    <p:nvPicPr>
                      <p:cNvPr id="0" name="Picture 6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162593" name="Equation" r:id="rId38" imgW="1117600" imgH="228600" progId="Equation.3">
                  <p:embed/>
                </p:oleObj>
              </mc:Choice>
              <mc:Fallback>
                <p:oleObj name="Equation" r:id="rId38" imgW="1117600" imgH="228600" progId="Equation.3">
                  <p:embed/>
                  <p:pic>
                    <p:nvPicPr>
                      <p:cNvPr id="0" name="Picture 6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162594" name="Equation" r:id="rId39" imgW="152334" imgH="190417" progId="Equation.3">
                  <p:embed/>
                </p:oleObj>
              </mc:Choice>
              <mc:Fallback>
                <p:oleObj name="Equation" r:id="rId39" imgW="152334" imgH="190417" progId="Equation.3">
                  <p:embed/>
                  <p:pic>
                    <p:nvPicPr>
                      <p:cNvPr id="0" name="Picture 6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162595" name="Equation" r:id="rId40" imgW="1562100" imgH="228600" progId="Equation.3">
                  <p:embed/>
                </p:oleObj>
              </mc:Choice>
              <mc:Fallback>
                <p:oleObj name="Equation" r:id="rId40" imgW="1562100" imgH="228600" progId="Equation.3">
                  <p:embed/>
                  <p:pic>
                    <p:nvPicPr>
                      <p:cNvPr id="0" name="Picture 6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162596" name="Equation" r:id="rId41" imgW="787058" imgH="215806" progId="Equation.3">
                  <p:embed/>
                </p:oleObj>
              </mc:Choice>
              <mc:Fallback>
                <p:oleObj name="Equation" r:id="rId41" imgW="787058" imgH="215806" progId="Equation.3">
                  <p:embed/>
                  <p:pic>
                    <p:nvPicPr>
                      <p:cNvPr id="0" name="Picture 6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162597" name="Equation" r:id="rId42" imgW="253780" imgH="203024" progId="Equation.3">
                  <p:embed/>
                </p:oleObj>
              </mc:Choice>
              <mc:Fallback>
                <p:oleObj name="Equation" r:id="rId42" imgW="253780" imgH="203024" progId="Equation.3">
                  <p:embed/>
                  <p:pic>
                    <p:nvPicPr>
                      <p:cNvPr id="0" name="Picture 7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162598" name="Equation" r:id="rId43" imgW="1117600" imgH="228600" progId="Equation.3">
                  <p:embed/>
                </p:oleObj>
              </mc:Choice>
              <mc:Fallback>
                <p:oleObj name="Equation" r:id="rId43" imgW="1117600" imgH="228600" progId="Equation.3">
                  <p:embed/>
                  <p:pic>
                    <p:nvPicPr>
                      <p:cNvPr id="0" name="Picture 7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162599" name="Equation" r:id="rId44" imgW="152334" imgH="190417" progId="Equation.3">
                  <p:embed/>
                </p:oleObj>
              </mc:Choice>
              <mc:Fallback>
                <p:oleObj name="Equation" r:id="rId44" imgW="152334" imgH="190417" progId="Equation.3">
                  <p:embed/>
                  <p:pic>
                    <p:nvPicPr>
                      <p:cNvPr id="0" name="Picture 7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162600" name="Equation" r:id="rId45" imgW="1562100" imgH="228600" progId="Equation.3">
                  <p:embed/>
                </p:oleObj>
              </mc:Choice>
              <mc:Fallback>
                <p:oleObj name="Equation" r:id="rId45" imgW="1562100" imgH="228600" progId="Equation.3">
                  <p:embed/>
                  <p:pic>
                    <p:nvPicPr>
                      <p:cNvPr id="0" name="Picture 7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mc:AlternateContent xmlns:mc="http://schemas.openxmlformats.org/markup-compatibility/2006">
                <mc:Choice xmlns:v="urn:schemas-microsoft-com:vml" Requires="v">
                  <p:oleObj spid="_x0000_s475213" name="Equation" r:id="rId5" imgW="152334" imgH="190417" progId="Equation.3">
                    <p:embed/>
                  </p:oleObj>
                </mc:Choice>
                <mc:Fallback>
                  <p:oleObj name="Equation" r:id="rId5" imgW="152334" imgH="190417" progId="Equation.3">
                    <p:embed/>
                    <p:pic>
                      <p:nvPicPr>
                        <p:cNvPr id="0" name="Picture 9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554"/>
                          <a:ext cx="2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mc:AlternateContent xmlns:mc="http://schemas.openxmlformats.org/markup-compatibility/2006">
              <mc:Choice xmlns:v="urn:schemas-microsoft-com:vml" Requires="v">
                <p:oleObj spid="_x0000_s475214" name="Equation" r:id="rId7" imgW="1205977" imgH="215806" progId="Equation.3">
                  <p:embed/>
                </p:oleObj>
              </mc:Choice>
              <mc:Fallback>
                <p:oleObj name="Equation" r:id="rId7" imgW="1205977" imgH="215806" progId="Equation.3">
                  <p:embed/>
                  <p:pic>
                    <p:nvPicPr>
                      <p:cNvPr id="0" name="Picture 96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124200"/>
                        <a:ext cx="2438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mc:AlternateContent xmlns:mc="http://schemas.openxmlformats.org/markup-compatibility/2006">
              <mc:Choice xmlns:v="urn:schemas-microsoft-com:vml" Requires="v">
                <p:oleObj spid="_x0000_s475215" name="Equation" r:id="rId9" imgW="1206500" imgH="203200" progId="Equation.3">
                  <p:embed/>
                </p:oleObj>
              </mc:Choice>
              <mc:Fallback>
                <p:oleObj name="Equation" r:id="rId9" imgW="1206500" imgH="203200" progId="Equation.3">
                  <p:embed/>
                  <p:pic>
                    <p:nvPicPr>
                      <p:cNvPr id="0" name="Picture 965"/>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2438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mc:AlternateContent xmlns:mc="http://schemas.openxmlformats.org/markup-compatibility/2006">
              <mc:Choice xmlns:v="urn:schemas-microsoft-com:vml" Requires="v">
                <p:oleObj spid="_x0000_s475216" name="Equation" r:id="rId11" imgW="2095500" imgH="228600" progId="Equation.3">
                  <p:embed/>
                </p:oleObj>
              </mc:Choice>
              <mc:Fallback>
                <p:oleObj name="Equation" r:id="rId11" imgW="2095500" imgH="228600" progId="Equation.3">
                  <p:embed/>
                  <p:pic>
                    <p:nvPicPr>
                      <p:cNvPr id="0" name="Picture 966"/>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114800"/>
                        <a:ext cx="36385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5217" name="Equation" r:id="rId13" imgW="787058" imgH="215806" progId="Equation.3">
                  <p:embed/>
                </p:oleObj>
              </mc:Choice>
              <mc:Fallback>
                <p:oleObj name="Equation" r:id="rId13" imgW="787058" imgH="215806" progId="Equation.3">
                  <p:embed/>
                  <p:pic>
                    <p:nvPicPr>
                      <p:cNvPr id="0" name="Picture 9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5218" name="Equation" r:id="rId15" imgW="253780" imgH="203024" progId="Equation.3">
                  <p:embed/>
                </p:oleObj>
              </mc:Choice>
              <mc:Fallback>
                <p:oleObj name="Equation" r:id="rId15" imgW="253780" imgH="203024" progId="Equation.3">
                  <p:embed/>
                  <p:pic>
                    <p:nvPicPr>
                      <p:cNvPr id="0" name="Picture 9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7"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5219" name="Equation" r:id="rId18" imgW="1117600" imgH="228600" progId="Equation.3">
                  <p:embed/>
                </p:oleObj>
              </mc:Choice>
              <mc:Fallback>
                <p:oleObj name="Equation" r:id="rId18" imgW="1117600" imgH="228600" progId="Equation.3">
                  <p:embed/>
                  <p:pic>
                    <p:nvPicPr>
                      <p:cNvPr id="0" name="Picture 96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5220" name="Equation" r:id="rId20" imgW="152334" imgH="190417" progId="Equation.3">
                  <p:embed/>
                </p:oleObj>
              </mc:Choice>
              <mc:Fallback>
                <p:oleObj name="Equation" r:id="rId20" imgW="152334" imgH="190417" progId="Equation.3">
                  <p:embed/>
                  <p:pic>
                    <p:nvPicPr>
                      <p:cNvPr id="0" name="Picture 97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5221" name="Equation" r:id="rId22" imgW="1562100" imgH="228600" progId="Equation.3">
                  <p:embed/>
                </p:oleObj>
              </mc:Choice>
              <mc:Fallback>
                <p:oleObj name="Equation" r:id="rId22" imgW="1562100" imgH="228600" progId="Equation.3">
                  <p:embed/>
                  <p:pic>
                    <p:nvPicPr>
                      <p:cNvPr id="0" name="Picture 97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5222" name="Equation" r:id="rId24" imgW="787058" imgH="215806" progId="Equation.3">
                  <p:embed/>
                </p:oleObj>
              </mc:Choice>
              <mc:Fallback>
                <p:oleObj name="Equation" r:id="rId24" imgW="787058" imgH="215806" progId="Equation.3">
                  <p:embed/>
                  <p:pic>
                    <p:nvPicPr>
                      <p:cNvPr id="0" name="Picture 9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5223" name="Equation" r:id="rId25" imgW="253780" imgH="203024" progId="Equation.3">
                  <p:embed/>
                </p:oleObj>
              </mc:Choice>
              <mc:Fallback>
                <p:oleObj name="Equation" r:id="rId25" imgW="253780" imgH="203024" progId="Equation.3">
                  <p:embed/>
                  <p:pic>
                    <p:nvPicPr>
                      <p:cNvPr id="0" name="Picture 9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7"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5224" name="Equation" r:id="rId26" imgW="1117600" imgH="228600" progId="Equation.3">
                  <p:embed/>
                </p:oleObj>
              </mc:Choice>
              <mc:Fallback>
                <p:oleObj name="Equation" r:id="rId26" imgW="1117600" imgH="228600" progId="Equation.3">
                  <p:embed/>
                  <p:pic>
                    <p:nvPicPr>
                      <p:cNvPr id="0" name="Picture 97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5225" name="Equation" r:id="rId27" imgW="152334" imgH="190417" progId="Equation.3">
                  <p:embed/>
                </p:oleObj>
              </mc:Choice>
              <mc:Fallback>
                <p:oleObj name="Equation" r:id="rId27" imgW="152334" imgH="190417" progId="Equation.3">
                  <p:embed/>
                  <p:pic>
                    <p:nvPicPr>
                      <p:cNvPr id="0" name="Picture 97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5226" name="Equation" r:id="rId28" imgW="1562100" imgH="228600" progId="Equation.3">
                  <p:embed/>
                </p:oleObj>
              </mc:Choice>
              <mc:Fallback>
                <p:oleObj name="Equation" r:id="rId28" imgW="1562100" imgH="228600" progId="Equation.3">
                  <p:embed/>
                  <p:pic>
                    <p:nvPicPr>
                      <p:cNvPr id="0" name="Picture 97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5227" name="Equation" r:id="rId29" imgW="787058" imgH="215806" progId="Equation.3">
                  <p:embed/>
                </p:oleObj>
              </mc:Choice>
              <mc:Fallback>
                <p:oleObj name="Equation" r:id="rId29" imgW="787058" imgH="215806" progId="Equation.3">
                  <p:embed/>
                  <p:pic>
                    <p:nvPicPr>
                      <p:cNvPr id="0" name="Picture 9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5228" name="Equation" r:id="rId30" imgW="253780" imgH="203024" progId="Equation.3">
                  <p:embed/>
                </p:oleObj>
              </mc:Choice>
              <mc:Fallback>
                <p:oleObj name="Equation" r:id="rId30" imgW="253780" imgH="203024" progId="Equation.3">
                  <p:embed/>
                  <p:pic>
                    <p:nvPicPr>
                      <p:cNvPr id="0" name="Picture 9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7"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5229" name="Equation" r:id="rId31" imgW="1117600" imgH="228600" progId="Equation.3">
                  <p:embed/>
                </p:oleObj>
              </mc:Choice>
              <mc:Fallback>
                <p:oleObj name="Equation" r:id="rId31" imgW="1117600" imgH="228600" progId="Equation.3">
                  <p:embed/>
                  <p:pic>
                    <p:nvPicPr>
                      <p:cNvPr id="0" name="Picture 97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5230" name="Equation" r:id="rId32" imgW="152334" imgH="190417" progId="Equation.3">
                  <p:embed/>
                </p:oleObj>
              </mc:Choice>
              <mc:Fallback>
                <p:oleObj name="Equation" r:id="rId32" imgW="152334" imgH="190417" progId="Equation.3">
                  <p:embed/>
                  <p:pic>
                    <p:nvPicPr>
                      <p:cNvPr id="0" name="Picture 98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5231" name="Equation" r:id="rId33" imgW="1562100" imgH="228600" progId="Equation.3">
                  <p:embed/>
                </p:oleObj>
              </mc:Choice>
              <mc:Fallback>
                <p:oleObj name="Equation" r:id="rId33" imgW="1562100" imgH="228600" progId="Equation.3">
                  <p:embed/>
                  <p:pic>
                    <p:nvPicPr>
                      <p:cNvPr id="0" name="Picture 9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5232" name="Equation" r:id="rId34" imgW="787058" imgH="215806" progId="Equation.3">
                  <p:embed/>
                </p:oleObj>
              </mc:Choice>
              <mc:Fallback>
                <p:oleObj name="Equation" r:id="rId34" imgW="787058" imgH="215806" progId="Equation.3">
                  <p:embed/>
                  <p:pic>
                    <p:nvPicPr>
                      <p:cNvPr id="0" name="Picture 9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5233" name="Equation" r:id="rId35" imgW="253780" imgH="203024" progId="Equation.3">
                  <p:embed/>
                </p:oleObj>
              </mc:Choice>
              <mc:Fallback>
                <p:oleObj name="Equation" r:id="rId35" imgW="253780" imgH="203024" progId="Equation.3">
                  <p:embed/>
                  <p:pic>
                    <p:nvPicPr>
                      <p:cNvPr id="0" name="Picture 9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7"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5234" name="Equation" r:id="rId36" imgW="1117600" imgH="228600" progId="Equation.3">
                  <p:embed/>
                </p:oleObj>
              </mc:Choice>
              <mc:Fallback>
                <p:oleObj name="Equation" r:id="rId36" imgW="1117600" imgH="228600" progId="Equation.3">
                  <p:embed/>
                  <p:pic>
                    <p:nvPicPr>
                      <p:cNvPr id="0" name="Picture 98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5235" name="Equation" r:id="rId37" imgW="152334" imgH="190417" progId="Equation.3">
                  <p:embed/>
                </p:oleObj>
              </mc:Choice>
              <mc:Fallback>
                <p:oleObj name="Equation" r:id="rId37" imgW="152334" imgH="190417" progId="Equation.3">
                  <p:embed/>
                  <p:pic>
                    <p:nvPicPr>
                      <p:cNvPr id="0" name="Picture 98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5236" name="Equation" r:id="rId38" imgW="1562100" imgH="228600" progId="Equation.3">
                  <p:embed/>
                </p:oleObj>
              </mc:Choice>
              <mc:Fallback>
                <p:oleObj name="Equation" r:id="rId38" imgW="1562100" imgH="228600" progId="Equation.3">
                  <p:embed/>
                  <p:pic>
                    <p:nvPicPr>
                      <p:cNvPr id="0" name="Picture 98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5237" name="Equation" r:id="rId39" imgW="787058" imgH="215806" progId="Equation.3">
                  <p:embed/>
                </p:oleObj>
              </mc:Choice>
              <mc:Fallback>
                <p:oleObj name="Equation" r:id="rId39" imgW="787058" imgH="215806" progId="Equation.3">
                  <p:embed/>
                  <p:pic>
                    <p:nvPicPr>
                      <p:cNvPr id="0" name="Picture 9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5238" name="Equation" r:id="rId40" imgW="253780" imgH="203024" progId="Equation.3">
                  <p:embed/>
                </p:oleObj>
              </mc:Choice>
              <mc:Fallback>
                <p:oleObj name="Equation" r:id="rId40" imgW="253780" imgH="203024" progId="Equation.3">
                  <p:embed/>
                  <p:pic>
                    <p:nvPicPr>
                      <p:cNvPr id="0" name="Picture 9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7"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5239" name="Equation" r:id="rId41" imgW="1117600" imgH="228600" progId="Equation.3">
                  <p:embed/>
                </p:oleObj>
              </mc:Choice>
              <mc:Fallback>
                <p:oleObj name="Equation" r:id="rId41" imgW="1117600" imgH="228600" progId="Equation.3">
                  <p:embed/>
                  <p:pic>
                    <p:nvPicPr>
                      <p:cNvPr id="0" name="Picture 98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5240" name="Equation" r:id="rId42" imgW="152334" imgH="190417" progId="Equation.3">
                  <p:embed/>
                </p:oleObj>
              </mc:Choice>
              <mc:Fallback>
                <p:oleObj name="Equation" r:id="rId42" imgW="152334" imgH="190417" progId="Equation.3">
                  <p:embed/>
                  <p:pic>
                    <p:nvPicPr>
                      <p:cNvPr id="0" name="Picture 99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5241" name="Equation" r:id="rId43" imgW="1562100" imgH="228600" progId="Equation.3">
                  <p:embed/>
                </p:oleObj>
              </mc:Choice>
              <mc:Fallback>
                <p:oleObj name="Equation" r:id="rId43" imgW="1562100" imgH="228600" progId="Equation.3">
                  <p:embed/>
                  <p:pic>
                    <p:nvPicPr>
                      <p:cNvPr id="0" name="Picture 99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5242" name="Equation" r:id="rId44" imgW="787058" imgH="215806" progId="Equation.3">
                  <p:embed/>
                </p:oleObj>
              </mc:Choice>
              <mc:Fallback>
                <p:oleObj name="Equation" r:id="rId44" imgW="787058" imgH="215806" progId="Equation.3">
                  <p:embed/>
                  <p:pic>
                    <p:nvPicPr>
                      <p:cNvPr id="0" name="Picture 9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5243" name="Equation" r:id="rId45" imgW="253780" imgH="203024" progId="Equation.3">
                  <p:embed/>
                </p:oleObj>
              </mc:Choice>
              <mc:Fallback>
                <p:oleObj name="Equation" r:id="rId45" imgW="253780" imgH="203024" progId="Equation.3">
                  <p:embed/>
                  <p:pic>
                    <p:nvPicPr>
                      <p:cNvPr id="0" name="Picture 9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7"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5244" name="Equation" r:id="rId46" imgW="1117600" imgH="228600" progId="Equation.3">
                  <p:embed/>
                </p:oleObj>
              </mc:Choice>
              <mc:Fallback>
                <p:oleObj name="Equation" r:id="rId46" imgW="1117600" imgH="228600" progId="Equation.3">
                  <p:embed/>
                  <p:pic>
                    <p:nvPicPr>
                      <p:cNvPr id="0" name="Picture 99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5245" name="Equation" r:id="rId47" imgW="152334" imgH="190417" progId="Equation.3">
                  <p:embed/>
                </p:oleObj>
              </mc:Choice>
              <mc:Fallback>
                <p:oleObj name="Equation" r:id="rId47" imgW="152334" imgH="190417" progId="Equation.3">
                  <p:embed/>
                  <p:pic>
                    <p:nvPicPr>
                      <p:cNvPr id="0" name="Picture 99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5246" name="Equation" r:id="rId48" imgW="1562100" imgH="228600" progId="Equation.3">
                  <p:embed/>
                </p:oleObj>
              </mc:Choice>
              <mc:Fallback>
                <p:oleObj name="Equation" r:id="rId48" imgW="1562100" imgH="228600" progId="Equation.3">
                  <p:embed/>
                  <p:pic>
                    <p:nvPicPr>
                      <p:cNvPr id="0" name="Picture 99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5247" name="Equation" r:id="rId49" imgW="787058" imgH="215806" progId="Equation.3">
                  <p:embed/>
                </p:oleObj>
              </mc:Choice>
              <mc:Fallback>
                <p:oleObj name="Equation" r:id="rId49" imgW="787058" imgH="215806" progId="Equation.3">
                  <p:embed/>
                  <p:pic>
                    <p:nvPicPr>
                      <p:cNvPr id="0" name="Picture 9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5248" name="Equation" r:id="rId50" imgW="253780" imgH="203024" progId="Equation.3">
                  <p:embed/>
                </p:oleObj>
              </mc:Choice>
              <mc:Fallback>
                <p:oleObj name="Equation" r:id="rId50" imgW="253780" imgH="203024" progId="Equation.3">
                  <p:embed/>
                  <p:pic>
                    <p:nvPicPr>
                      <p:cNvPr id="0" name="Picture 9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7"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5249" name="Equation" r:id="rId51" imgW="1117600" imgH="228600" progId="Equation.3">
                  <p:embed/>
                </p:oleObj>
              </mc:Choice>
              <mc:Fallback>
                <p:oleObj name="Equation" r:id="rId51" imgW="1117600" imgH="228600" progId="Equation.3">
                  <p:embed/>
                  <p:pic>
                    <p:nvPicPr>
                      <p:cNvPr id="0" name="Picture 99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5250" name="Equation" r:id="rId52" imgW="152334" imgH="190417" progId="Equation.3">
                  <p:embed/>
                </p:oleObj>
              </mc:Choice>
              <mc:Fallback>
                <p:oleObj name="Equation" r:id="rId52" imgW="152334" imgH="190417" progId="Equation.3">
                  <p:embed/>
                  <p:pic>
                    <p:nvPicPr>
                      <p:cNvPr id="0" name="Picture 100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5251" name="Equation" r:id="rId53" imgW="1562100" imgH="228600" progId="Equation.3">
                  <p:embed/>
                </p:oleObj>
              </mc:Choice>
              <mc:Fallback>
                <p:oleObj name="Equation" r:id="rId53" imgW="1562100" imgH="228600" progId="Equation.3">
                  <p:embed/>
                  <p:pic>
                    <p:nvPicPr>
                      <p:cNvPr id="0" name="Picture 100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17"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5252" name="Equation" r:id="rId54" imgW="787058" imgH="215806" progId="Equation.3">
                  <p:embed/>
                </p:oleObj>
              </mc:Choice>
              <mc:Fallback>
                <p:oleObj name="Equation" r:id="rId54" imgW="787058" imgH="215806" progId="Equation.3">
                  <p:embed/>
                  <p:pic>
                    <p:nvPicPr>
                      <p:cNvPr id="0" name="Picture 10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5253" name="Equation" r:id="rId55" imgW="1117600" imgH="228600" progId="Equation.3">
                  <p:embed/>
                </p:oleObj>
              </mc:Choice>
              <mc:Fallback>
                <p:oleObj name="Equation" r:id="rId55" imgW="1117600" imgH="228600" progId="Equation.3">
                  <p:embed/>
                  <p:pic>
                    <p:nvPicPr>
                      <p:cNvPr id="0" name="Picture 100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5254" name="Equation" r:id="rId56" imgW="1562100" imgH="228600" progId="Equation.3">
                  <p:embed/>
                </p:oleObj>
              </mc:Choice>
              <mc:Fallback>
                <p:oleObj name="Equation" r:id="rId56" imgW="1562100" imgH="228600" progId="Equation.3">
                  <p:embed/>
                  <p:pic>
                    <p:nvPicPr>
                      <p:cNvPr id="0" name="Picture 10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mc:AlternateContent xmlns:mc="http://schemas.openxmlformats.org/markup-compatibility/2006">
              <mc:Choice xmlns:v="urn:schemas-microsoft-com:vml" Requires="v">
                <p:oleObj spid="_x0000_s475255" name="Equation" r:id="rId57" imgW="787400" imgH="190500" progId="Equation.3">
                  <p:embed/>
                </p:oleObj>
              </mc:Choice>
              <mc:Fallback>
                <p:oleObj name="Equation" r:id="rId57" imgW="787400" imgH="190500" progId="Equation.3">
                  <p:embed/>
                  <p:pic>
                    <p:nvPicPr>
                      <p:cNvPr id="0" name="Picture 1005"/>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28600" y="4648200"/>
                        <a:ext cx="12557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mc:AlternateContent xmlns:mc="http://schemas.openxmlformats.org/markup-compatibility/2006">
                <mc:Choice xmlns:v="urn:schemas-microsoft-com:vml" Requires="v">
                  <p:oleObj spid="_x0000_s475256" name="Equation" r:id="rId59" imgW="1143000" imgH="228600" progId="Equation.3">
                    <p:embed/>
                  </p:oleObj>
                </mc:Choice>
                <mc:Fallback>
                  <p:oleObj name="Equation" r:id="rId59" imgW="1143000" imgH="228600" progId="Equation.3">
                    <p:embed/>
                    <p:pic>
                      <p:nvPicPr>
                        <p:cNvPr id="0" name="Picture 100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10" y="3173"/>
                          <a:ext cx="15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mc:AlternateContent xmlns:mc="http://schemas.openxmlformats.org/markup-compatibility/2006">
              <mc:Choice xmlns:v="urn:schemas-microsoft-com:vml" Requires="v">
                <p:oleObj spid="_x0000_s475257" name="Equation" r:id="rId61" imgW="787058" imgH="215806" progId="Equation.3">
                  <p:embed/>
                </p:oleObj>
              </mc:Choice>
              <mc:Fallback>
                <p:oleObj name="Equation" r:id="rId61" imgW="787058" imgH="215806" progId="Equation.3">
                  <p:embed/>
                  <p:pic>
                    <p:nvPicPr>
                      <p:cNvPr id="0" name="Picture 1007"/>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905375" y="6048375"/>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mc:AlternateContent xmlns:mc="http://schemas.openxmlformats.org/markup-compatibility/2006">
              <mc:Choice xmlns:v="urn:schemas-microsoft-com:vml" Requires="v">
                <p:oleObj spid="_x0000_s475258" name="Equation" r:id="rId63" imgW="774364" imgH="203112" progId="Equation.3">
                  <p:embed/>
                </p:oleObj>
              </mc:Choice>
              <mc:Fallback>
                <p:oleObj name="Equation" r:id="rId63" imgW="774364" imgH="203112" progId="Equation.3">
                  <p:embed/>
                  <p:pic>
                    <p:nvPicPr>
                      <p:cNvPr id="0" name="Picture 1008"/>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767513" y="6022975"/>
                        <a:ext cx="198596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40033" name="Equation" r:id="rId4" imgW="787058" imgH="215806" progId="Equation.3">
                  <p:embed/>
                </p:oleObj>
              </mc:Choice>
              <mc:Fallback>
                <p:oleObj name="Equation" r:id="rId4" imgW="787058" imgH="215806" progId="Equation.3">
                  <p:embed/>
                  <p:pic>
                    <p:nvPicPr>
                      <p:cNvPr id="0" name="Picture 6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40034" name="Equation" r:id="rId6" imgW="253780" imgH="203024" progId="Equation.3">
                  <p:embed/>
                </p:oleObj>
              </mc:Choice>
              <mc:Fallback>
                <p:oleObj name="Equation" r:id="rId6" imgW="253780" imgH="203024" progId="Equation.3">
                  <p:embed/>
                  <p:pic>
                    <p:nvPicPr>
                      <p:cNvPr id="0" name="Picture 6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40035" name="Equation" r:id="rId9" imgW="1117600" imgH="228600" progId="Equation.3">
                  <p:embed/>
                </p:oleObj>
              </mc:Choice>
              <mc:Fallback>
                <p:oleObj name="Equation" r:id="rId9" imgW="1117600" imgH="228600" progId="Equation.3">
                  <p:embed/>
                  <p:pic>
                    <p:nvPicPr>
                      <p:cNvPr id="0" name="Picture 6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40036" name="Equation" r:id="rId11" imgW="152334" imgH="190417" progId="Equation.3">
                  <p:embed/>
                </p:oleObj>
              </mc:Choice>
              <mc:Fallback>
                <p:oleObj name="Equation" r:id="rId11" imgW="152334" imgH="190417" progId="Equation.3">
                  <p:embed/>
                  <p:pic>
                    <p:nvPicPr>
                      <p:cNvPr id="0" name="Picture 6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40037" name="Equation" r:id="rId14" imgW="1562100" imgH="228600" progId="Equation.3">
                  <p:embed/>
                </p:oleObj>
              </mc:Choice>
              <mc:Fallback>
                <p:oleObj name="Equation" r:id="rId14" imgW="1562100" imgH="228600" progId="Equation.3">
                  <p:embed/>
                  <p:pic>
                    <p:nvPicPr>
                      <p:cNvPr id="0" name="Picture 6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40038" name="Equation" r:id="rId16" imgW="787058" imgH="215806" progId="Equation.3">
                  <p:embed/>
                </p:oleObj>
              </mc:Choice>
              <mc:Fallback>
                <p:oleObj name="Equation" r:id="rId16" imgW="787058" imgH="215806" progId="Equation.3">
                  <p:embed/>
                  <p:pic>
                    <p:nvPicPr>
                      <p:cNvPr id="0" name="Picture 6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40039" name="Equation" r:id="rId17" imgW="253780" imgH="203024" progId="Equation.3">
                  <p:embed/>
                </p:oleObj>
              </mc:Choice>
              <mc:Fallback>
                <p:oleObj name="Equation" r:id="rId17" imgW="253780" imgH="203024" progId="Equation.3">
                  <p:embed/>
                  <p:pic>
                    <p:nvPicPr>
                      <p:cNvPr id="0" name="Picture 6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40040" name="Equation" r:id="rId18" imgW="1117600" imgH="228600" progId="Equation.3">
                  <p:embed/>
                </p:oleObj>
              </mc:Choice>
              <mc:Fallback>
                <p:oleObj name="Equation" r:id="rId18" imgW="1117600" imgH="228600" progId="Equation.3">
                  <p:embed/>
                  <p:pic>
                    <p:nvPicPr>
                      <p:cNvPr id="0" name="Picture 6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40041" name="Equation" r:id="rId19" imgW="152334" imgH="190417" progId="Equation.3">
                  <p:embed/>
                </p:oleObj>
              </mc:Choice>
              <mc:Fallback>
                <p:oleObj name="Equation" r:id="rId19" imgW="152334" imgH="190417" progId="Equation.3">
                  <p:embed/>
                  <p:pic>
                    <p:nvPicPr>
                      <p:cNvPr id="0" name="Picture 6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40042" name="Equation" r:id="rId20" imgW="1562100" imgH="228600" progId="Equation.3">
                  <p:embed/>
                </p:oleObj>
              </mc:Choice>
              <mc:Fallback>
                <p:oleObj name="Equation" r:id="rId20" imgW="1562100" imgH="228600" progId="Equation.3">
                  <p:embed/>
                  <p:pic>
                    <p:nvPicPr>
                      <p:cNvPr id="0" name="Picture 6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40043" name="Equation" r:id="rId21" imgW="787058" imgH="215806" progId="Equation.3">
                  <p:embed/>
                </p:oleObj>
              </mc:Choice>
              <mc:Fallback>
                <p:oleObj name="Equation" r:id="rId21" imgW="787058" imgH="215806" progId="Equation.3">
                  <p:embed/>
                  <p:pic>
                    <p:nvPicPr>
                      <p:cNvPr id="0" name="Picture 6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40044" name="Equation" r:id="rId22" imgW="253780" imgH="203024" progId="Equation.3">
                  <p:embed/>
                </p:oleObj>
              </mc:Choice>
              <mc:Fallback>
                <p:oleObj name="Equation" r:id="rId22" imgW="253780" imgH="203024" progId="Equation.3">
                  <p:embed/>
                  <p:pic>
                    <p:nvPicPr>
                      <p:cNvPr id="0" name="Picture 6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40045" name="Equation" r:id="rId23" imgW="1117600" imgH="228600" progId="Equation.3">
                  <p:embed/>
                </p:oleObj>
              </mc:Choice>
              <mc:Fallback>
                <p:oleObj name="Equation" r:id="rId23" imgW="1117600" imgH="228600" progId="Equation.3">
                  <p:embed/>
                  <p:pic>
                    <p:nvPicPr>
                      <p:cNvPr id="0" name="Picture 6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40046" name="Equation" r:id="rId24" imgW="152334" imgH="190417" progId="Equation.3">
                  <p:embed/>
                </p:oleObj>
              </mc:Choice>
              <mc:Fallback>
                <p:oleObj name="Equation" r:id="rId24" imgW="152334" imgH="190417" progId="Equation.3">
                  <p:embed/>
                  <p:pic>
                    <p:nvPicPr>
                      <p:cNvPr id="0" name="Picture 6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40047" name="Equation" r:id="rId25" imgW="1562100" imgH="228600" progId="Equation.3">
                  <p:embed/>
                </p:oleObj>
              </mc:Choice>
              <mc:Fallback>
                <p:oleObj name="Equation" r:id="rId25" imgW="1562100" imgH="228600" progId="Equation.3">
                  <p:embed/>
                  <p:pic>
                    <p:nvPicPr>
                      <p:cNvPr id="0" name="Picture 6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40048" name="Equation" r:id="rId26" imgW="787058" imgH="215806" progId="Equation.3">
                  <p:embed/>
                </p:oleObj>
              </mc:Choice>
              <mc:Fallback>
                <p:oleObj name="Equation" r:id="rId26" imgW="787058" imgH="215806" progId="Equation.3">
                  <p:embed/>
                  <p:pic>
                    <p:nvPicPr>
                      <p:cNvPr id="0" name="Picture 6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40049" name="Equation" r:id="rId27" imgW="253780" imgH="203024" progId="Equation.3">
                  <p:embed/>
                </p:oleObj>
              </mc:Choice>
              <mc:Fallback>
                <p:oleObj name="Equation" r:id="rId27" imgW="253780" imgH="203024" progId="Equation.3">
                  <p:embed/>
                  <p:pic>
                    <p:nvPicPr>
                      <p:cNvPr id="0" name="Picture 6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40050" name="Equation" r:id="rId28" imgW="1117600" imgH="228600" progId="Equation.3">
                  <p:embed/>
                </p:oleObj>
              </mc:Choice>
              <mc:Fallback>
                <p:oleObj name="Equation" r:id="rId28" imgW="1117600" imgH="228600" progId="Equation.3">
                  <p:embed/>
                  <p:pic>
                    <p:nvPicPr>
                      <p:cNvPr id="0" name="Picture 6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40051" name="Equation" r:id="rId29" imgW="152334" imgH="190417" progId="Equation.3">
                  <p:embed/>
                </p:oleObj>
              </mc:Choice>
              <mc:Fallback>
                <p:oleObj name="Equation" r:id="rId29" imgW="152334" imgH="190417" progId="Equation.3">
                  <p:embed/>
                  <p:pic>
                    <p:nvPicPr>
                      <p:cNvPr id="0" name="Picture 6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40052" name="Equation" r:id="rId30" imgW="1562100" imgH="228600" progId="Equation.3">
                  <p:embed/>
                </p:oleObj>
              </mc:Choice>
              <mc:Fallback>
                <p:oleObj name="Equation" r:id="rId30" imgW="1562100" imgH="228600" progId="Equation.3">
                  <p:embed/>
                  <p:pic>
                    <p:nvPicPr>
                      <p:cNvPr id="0" name="Picture 6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40053" name="Equation" r:id="rId31" imgW="787058" imgH="215806" progId="Equation.3">
                  <p:embed/>
                </p:oleObj>
              </mc:Choice>
              <mc:Fallback>
                <p:oleObj name="Equation" r:id="rId31" imgW="787058" imgH="215806" progId="Equation.3">
                  <p:embed/>
                  <p:pic>
                    <p:nvPicPr>
                      <p:cNvPr id="0" name="Picture 6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40054" name="Equation" r:id="rId32" imgW="253780" imgH="203024" progId="Equation.3">
                  <p:embed/>
                </p:oleObj>
              </mc:Choice>
              <mc:Fallback>
                <p:oleObj name="Equation" r:id="rId32" imgW="253780" imgH="203024" progId="Equation.3">
                  <p:embed/>
                  <p:pic>
                    <p:nvPicPr>
                      <p:cNvPr id="0" name="Picture 6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40055" name="Equation" r:id="rId33" imgW="1117600" imgH="228600" progId="Equation.3">
                  <p:embed/>
                </p:oleObj>
              </mc:Choice>
              <mc:Fallback>
                <p:oleObj name="Equation" r:id="rId33" imgW="1117600" imgH="228600" progId="Equation.3">
                  <p:embed/>
                  <p:pic>
                    <p:nvPicPr>
                      <p:cNvPr id="0" name="Picture 6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40056" name="Equation" r:id="rId34" imgW="152334" imgH="190417" progId="Equation.3">
                  <p:embed/>
                </p:oleObj>
              </mc:Choice>
              <mc:Fallback>
                <p:oleObj name="Equation" r:id="rId34" imgW="152334" imgH="190417" progId="Equation.3">
                  <p:embed/>
                  <p:pic>
                    <p:nvPicPr>
                      <p:cNvPr id="0" name="Picture 6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40057" name="Equation" r:id="rId35" imgW="1562100" imgH="228600" progId="Equation.3">
                  <p:embed/>
                </p:oleObj>
              </mc:Choice>
              <mc:Fallback>
                <p:oleObj name="Equation" r:id="rId35" imgW="1562100" imgH="228600" progId="Equation.3">
                  <p:embed/>
                  <p:pic>
                    <p:nvPicPr>
                      <p:cNvPr id="0" name="Picture 6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40058" name="Equation" r:id="rId36" imgW="787058" imgH="215806" progId="Equation.3">
                  <p:embed/>
                </p:oleObj>
              </mc:Choice>
              <mc:Fallback>
                <p:oleObj name="Equation" r:id="rId36" imgW="787058" imgH="215806" progId="Equation.3">
                  <p:embed/>
                  <p:pic>
                    <p:nvPicPr>
                      <p:cNvPr id="0" name="Picture 6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40059" name="Equation" r:id="rId37" imgW="253780" imgH="203024" progId="Equation.3">
                  <p:embed/>
                </p:oleObj>
              </mc:Choice>
              <mc:Fallback>
                <p:oleObj name="Equation" r:id="rId37" imgW="253780" imgH="203024" progId="Equation.3">
                  <p:embed/>
                  <p:pic>
                    <p:nvPicPr>
                      <p:cNvPr id="0" name="Picture 6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40060" name="Equation" r:id="rId38" imgW="1117600" imgH="228600" progId="Equation.3">
                  <p:embed/>
                </p:oleObj>
              </mc:Choice>
              <mc:Fallback>
                <p:oleObj name="Equation" r:id="rId38" imgW="1117600" imgH="228600" progId="Equation.3">
                  <p:embed/>
                  <p:pic>
                    <p:nvPicPr>
                      <p:cNvPr id="0" name="Picture 6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40061" name="Equation" r:id="rId39" imgW="152334" imgH="190417" progId="Equation.3">
                  <p:embed/>
                </p:oleObj>
              </mc:Choice>
              <mc:Fallback>
                <p:oleObj name="Equation" r:id="rId39" imgW="152334" imgH="190417" progId="Equation.3">
                  <p:embed/>
                  <p:pic>
                    <p:nvPicPr>
                      <p:cNvPr id="0" name="Picture 6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40062" name="Equation" r:id="rId40" imgW="1562100" imgH="228600" progId="Equation.3">
                  <p:embed/>
                </p:oleObj>
              </mc:Choice>
              <mc:Fallback>
                <p:oleObj name="Equation" r:id="rId40" imgW="1562100" imgH="228600" progId="Equation.3">
                  <p:embed/>
                  <p:pic>
                    <p:nvPicPr>
                      <p:cNvPr id="0" name="Picture 6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40063" name="Equation" r:id="rId41" imgW="787058" imgH="215806" progId="Equation.3">
                  <p:embed/>
                </p:oleObj>
              </mc:Choice>
              <mc:Fallback>
                <p:oleObj name="Equation" r:id="rId41" imgW="787058" imgH="215806" progId="Equation.3">
                  <p:embed/>
                  <p:pic>
                    <p:nvPicPr>
                      <p:cNvPr id="0" name="Picture 6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40064" name="Equation" r:id="rId42" imgW="253780" imgH="203024" progId="Equation.3">
                  <p:embed/>
                </p:oleObj>
              </mc:Choice>
              <mc:Fallback>
                <p:oleObj name="Equation" r:id="rId42" imgW="253780" imgH="203024" progId="Equation.3">
                  <p:embed/>
                  <p:pic>
                    <p:nvPicPr>
                      <p:cNvPr id="0" name="Picture 6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40065" name="Equation" r:id="rId43" imgW="1117600" imgH="228600" progId="Equation.3">
                  <p:embed/>
                </p:oleObj>
              </mc:Choice>
              <mc:Fallback>
                <p:oleObj name="Equation" r:id="rId43" imgW="1117600" imgH="228600" progId="Equation.3">
                  <p:embed/>
                  <p:pic>
                    <p:nvPicPr>
                      <p:cNvPr id="0" name="Picture 6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40066" name="Equation" r:id="rId44" imgW="152334" imgH="190417" progId="Equation.3">
                  <p:embed/>
                </p:oleObj>
              </mc:Choice>
              <mc:Fallback>
                <p:oleObj name="Equation" r:id="rId44" imgW="152334" imgH="190417" progId="Equation.3">
                  <p:embed/>
                  <p:pic>
                    <p:nvPicPr>
                      <p:cNvPr id="0" name="Picture 6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40067" name="Equation" r:id="rId45" imgW="1562100" imgH="228600" progId="Equation.3">
                  <p:embed/>
                </p:oleObj>
              </mc:Choice>
              <mc:Fallback>
                <p:oleObj name="Equation" r:id="rId45" imgW="1562100" imgH="228600" progId="Equation.3">
                  <p:embed/>
                  <p:pic>
                    <p:nvPicPr>
                      <p:cNvPr id="0" name="Picture 6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8"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42135" name="Equation" r:id="rId4" imgW="787058" imgH="215806" progId="Equation.3">
                  <p:embed/>
                </p:oleObj>
              </mc:Choice>
              <mc:Fallback>
                <p:oleObj name="Equation" r:id="rId4" imgW="787058" imgH="215806" progId="Equation.3">
                  <p:embed/>
                  <p:pic>
                    <p:nvPicPr>
                      <p:cNvPr id="0" name="Picture 6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42136" name="Equation" r:id="rId6" imgW="253780" imgH="203024" progId="Equation.3">
                  <p:embed/>
                </p:oleObj>
              </mc:Choice>
              <mc:Fallback>
                <p:oleObj name="Equation" r:id="rId6" imgW="253780" imgH="203024" progId="Equation.3">
                  <p:embed/>
                  <p:pic>
                    <p:nvPicPr>
                      <p:cNvPr id="0" name="Picture 6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42137" name="Equation" r:id="rId9" imgW="1117600" imgH="228600" progId="Equation.3">
                  <p:embed/>
                </p:oleObj>
              </mc:Choice>
              <mc:Fallback>
                <p:oleObj name="Equation" r:id="rId9" imgW="1117600" imgH="228600" progId="Equation.3">
                  <p:embed/>
                  <p:pic>
                    <p:nvPicPr>
                      <p:cNvPr id="0" name="Picture 6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42138" name="Equation" r:id="rId11" imgW="152334" imgH="190417" progId="Equation.3">
                  <p:embed/>
                </p:oleObj>
              </mc:Choice>
              <mc:Fallback>
                <p:oleObj name="Equation" r:id="rId11" imgW="152334" imgH="190417" progId="Equation.3">
                  <p:embed/>
                  <p:pic>
                    <p:nvPicPr>
                      <p:cNvPr id="0" name="Picture 6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42139" name="Equation" r:id="rId14" imgW="1562100" imgH="228600" progId="Equation.3">
                  <p:embed/>
                </p:oleObj>
              </mc:Choice>
              <mc:Fallback>
                <p:oleObj name="Equation" r:id="rId14" imgW="1562100" imgH="228600" progId="Equation.3">
                  <p:embed/>
                  <p:pic>
                    <p:nvPicPr>
                      <p:cNvPr id="0" name="Picture 6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42140" name="Equation" r:id="rId16" imgW="787058" imgH="215806" progId="Equation.3">
                  <p:embed/>
                </p:oleObj>
              </mc:Choice>
              <mc:Fallback>
                <p:oleObj name="Equation" r:id="rId16" imgW="787058" imgH="215806" progId="Equation.3">
                  <p:embed/>
                  <p:pic>
                    <p:nvPicPr>
                      <p:cNvPr id="0" name="Picture 6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42141" name="Equation" r:id="rId17" imgW="253780" imgH="203024" progId="Equation.3">
                  <p:embed/>
                </p:oleObj>
              </mc:Choice>
              <mc:Fallback>
                <p:oleObj name="Equation" r:id="rId17" imgW="253780" imgH="203024" progId="Equation.3">
                  <p:embed/>
                  <p:pic>
                    <p:nvPicPr>
                      <p:cNvPr id="0" name="Picture 6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42142" name="Equation" r:id="rId18" imgW="1117600" imgH="228600" progId="Equation.3">
                  <p:embed/>
                </p:oleObj>
              </mc:Choice>
              <mc:Fallback>
                <p:oleObj name="Equation" r:id="rId18" imgW="1117600" imgH="228600" progId="Equation.3">
                  <p:embed/>
                  <p:pic>
                    <p:nvPicPr>
                      <p:cNvPr id="0" name="Picture 6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42143" name="Equation" r:id="rId19" imgW="152334" imgH="190417" progId="Equation.3">
                  <p:embed/>
                </p:oleObj>
              </mc:Choice>
              <mc:Fallback>
                <p:oleObj name="Equation" r:id="rId19" imgW="152334" imgH="190417" progId="Equation.3">
                  <p:embed/>
                  <p:pic>
                    <p:nvPicPr>
                      <p:cNvPr id="0" name="Picture 6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42144" name="Equation" r:id="rId20" imgW="1562100" imgH="228600" progId="Equation.3">
                  <p:embed/>
                </p:oleObj>
              </mc:Choice>
              <mc:Fallback>
                <p:oleObj name="Equation" r:id="rId20" imgW="1562100" imgH="228600" progId="Equation.3">
                  <p:embed/>
                  <p:pic>
                    <p:nvPicPr>
                      <p:cNvPr id="0" name="Picture 6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42145" name="Equation" r:id="rId21" imgW="787058" imgH="215806" progId="Equation.3">
                  <p:embed/>
                </p:oleObj>
              </mc:Choice>
              <mc:Fallback>
                <p:oleObj name="Equation" r:id="rId21" imgW="787058" imgH="215806" progId="Equation.3">
                  <p:embed/>
                  <p:pic>
                    <p:nvPicPr>
                      <p:cNvPr id="0" name="Picture 6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42146" name="Equation" r:id="rId22" imgW="253780" imgH="203024" progId="Equation.3">
                  <p:embed/>
                </p:oleObj>
              </mc:Choice>
              <mc:Fallback>
                <p:oleObj name="Equation" r:id="rId22" imgW="253780" imgH="203024" progId="Equation.3">
                  <p:embed/>
                  <p:pic>
                    <p:nvPicPr>
                      <p:cNvPr id="0" name="Picture 6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42147" name="Equation" r:id="rId23" imgW="1117600" imgH="228600" progId="Equation.3">
                  <p:embed/>
                </p:oleObj>
              </mc:Choice>
              <mc:Fallback>
                <p:oleObj name="Equation" r:id="rId23" imgW="1117600" imgH="228600" progId="Equation.3">
                  <p:embed/>
                  <p:pic>
                    <p:nvPicPr>
                      <p:cNvPr id="0" name="Picture 6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42148" name="Equation" r:id="rId24" imgW="152334" imgH="190417" progId="Equation.3">
                  <p:embed/>
                </p:oleObj>
              </mc:Choice>
              <mc:Fallback>
                <p:oleObj name="Equation" r:id="rId24" imgW="152334" imgH="190417" progId="Equation.3">
                  <p:embed/>
                  <p:pic>
                    <p:nvPicPr>
                      <p:cNvPr id="0" name="Picture 6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42149" name="Equation" r:id="rId25" imgW="1562100" imgH="228600" progId="Equation.3">
                  <p:embed/>
                </p:oleObj>
              </mc:Choice>
              <mc:Fallback>
                <p:oleObj name="Equation" r:id="rId25" imgW="1562100" imgH="228600" progId="Equation.3">
                  <p:embed/>
                  <p:pic>
                    <p:nvPicPr>
                      <p:cNvPr id="0" name="Picture 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42150" name="Equation" r:id="rId26" imgW="787058" imgH="215806" progId="Equation.3">
                  <p:embed/>
                </p:oleObj>
              </mc:Choice>
              <mc:Fallback>
                <p:oleObj name="Equation" r:id="rId26" imgW="787058" imgH="215806" progId="Equation.3">
                  <p:embed/>
                  <p:pic>
                    <p:nvPicPr>
                      <p:cNvPr id="0" name="Picture 7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42151" name="Equation" r:id="rId27" imgW="253780" imgH="203024" progId="Equation.3">
                  <p:embed/>
                </p:oleObj>
              </mc:Choice>
              <mc:Fallback>
                <p:oleObj name="Equation" r:id="rId27" imgW="253780" imgH="203024" progId="Equation.3">
                  <p:embed/>
                  <p:pic>
                    <p:nvPicPr>
                      <p:cNvPr id="0" name="Picture 7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42152" name="Equation" r:id="rId28" imgW="1117600" imgH="228600" progId="Equation.3">
                  <p:embed/>
                </p:oleObj>
              </mc:Choice>
              <mc:Fallback>
                <p:oleObj name="Equation" r:id="rId28" imgW="1117600" imgH="228600" progId="Equation.3">
                  <p:embed/>
                  <p:pic>
                    <p:nvPicPr>
                      <p:cNvPr id="0" name="Picture 7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42153" name="Equation" r:id="rId29" imgW="152334" imgH="190417" progId="Equation.3">
                  <p:embed/>
                </p:oleObj>
              </mc:Choice>
              <mc:Fallback>
                <p:oleObj name="Equation" r:id="rId29" imgW="152334" imgH="190417" progId="Equation.3">
                  <p:embed/>
                  <p:pic>
                    <p:nvPicPr>
                      <p:cNvPr id="0" name="Picture 7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42154" name="Equation" r:id="rId30" imgW="1562100" imgH="228600" progId="Equation.3">
                  <p:embed/>
                </p:oleObj>
              </mc:Choice>
              <mc:Fallback>
                <p:oleObj name="Equation" r:id="rId30" imgW="1562100" imgH="228600" progId="Equation.3">
                  <p:embed/>
                  <p:pic>
                    <p:nvPicPr>
                      <p:cNvPr id="0" name="Picture 7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42155" name="Equation" r:id="rId31" imgW="787058" imgH="215806" progId="Equation.3">
                  <p:embed/>
                </p:oleObj>
              </mc:Choice>
              <mc:Fallback>
                <p:oleObj name="Equation" r:id="rId31" imgW="787058" imgH="215806" progId="Equation.3">
                  <p:embed/>
                  <p:pic>
                    <p:nvPicPr>
                      <p:cNvPr id="0" name="Picture 7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42156" name="Equation" r:id="rId32" imgW="253780" imgH="203024" progId="Equation.3">
                  <p:embed/>
                </p:oleObj>
              </mc:Choice>
              <mc:Fallback>
                <p:oleObj name="Equation" r:id="rId32" imgW="253780" imgH="203024" progId="Equation.3">
                  <p:embed/>
                  <p:pic>
                    <p:nvPicPr>
                      <p:cNvPr id="0" name="Picture 7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42157" name="Equation" r:id="rId33" imgW="1117600" imgH="228600" progId="Equation.3">
                  <p:embed/>
                </p:oleObj>
              </mc:Choice>
              <mc:Fallback>
                <p:oleObj name="Equation" r:id="rId33" imgW="1117600" imgH="228600" progId="Equation.3">
                  <p:embed/>
                  <p:pic>
                    <p:nvPicPr>
                      <p:cNvPr id="0" name="Picture 7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42158" name="Equation" r:id="rId34" imgW="152334" imgH="190417" progId="Equation.3">
                  <p:embed/>
                </p:oleObj>
              </mc:Choice>
              <mc:Fallback>
                <p:oleObj name="Equation" r:id="rId34" imgW="152334" imgH="190417" progId="Equation.3">
                  <p:embed/>
                  <p:pic>
                    <p:nvPicPr>
                      <p:cNvPr id="0" name="Picture 7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42159" name="Equation" r:id="rId35" imgW="1562100" imgH="228600" progId="Equation.3">
                  <p:embed/>
                </p:oleObj>
              </mc:Choice>
              <mc:Fallback>
                <p:oleObj name="Equation" r:id="rId35" imgW="1562100" imgH="228600" progId="Equation.3">
                  <p:embed/>
                  <p:pic>
                    <p:nvPicPr>
                      <p:cNvPr id="0" name="Picture 7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42160" name="Equation" r:id="rId36" imgW="787058" imgH="215806" progId="Equation.3">
                  <p:embed/>
                </p:oleObj>
              </mc:Choice>
              <mc:Fallback>
                <p:oleObj name="Equation" r:id="rId36" imgW="787058" imgH="215806" progId="Equation.3">
                  <p:embed/>
                  <p:pic>
                    <p:nvPicPr>
                      <p:cNvPr id="0" name="Picture 7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42161" name="Equation" r:id="rId37" imgW="253780" imgH="203024" progId="Equation.3">
                  <p:embed/>
                </p:oleObj>
              </mc:Choice>
              <mc:Fallback>
                <p:oleObj name="Equation" r:id="rId37" imgW="253780" imgH="203024" progId="Equation.3">
                  <p:embed/>
                  <p:pic>
                    <p:nvPicPr>
                      <p:cNvPr id="0" name="Picture 7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42162" name="Equation" r:id="rId38" imgW="1117600" imgH="228600" progId="Equation.3">
                  <p:embed/>
                </p:oleObj>
              </mc:Choice>
              <mc:Fallback>
                <p:oleObj name="Equation" r:id="rId38" imgW="1117600" imgH="228600" progId="Equation.3">
                  <p:embed/>
                  <p:pic>
                    <p:nvPicPr>
                      <p:cNvPr id="0" name="Picture 7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42163" name="Equation" r:id="rId39" imgW="152334" imgH="190417" progId="Equation.3">
                  <p:embed/>
                </p:oleObj>
              </mc:Choice>
              <mc:Fallback>
                <p:oleObj name="Equation" r:id="rId39" imgW="152334" imgH="190417" progId="Equation.3">
                  <p:embed/>
                  <p:pic>
                    <p:nvPicPr>
                      <p:cNvPr id="0" name="Picture 7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42164" name="Equation" r:id="rId40" imgW="1562100" imgH="228600" progId="Equation.3">
                  <p:embed/>
                </p:oleObj>
              </mc:Choice>
              <mc:Fallback>
                <p:oleObj name="Equation" r:id="rId40" imgW="1562100" imgH="228600" progId="Equation.3">
                  <p:embed/>
                  <p:pic>
                    <p:nvPicPr>
                      <p:cNvPr id="0" name="Picture 7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42165" name="Equation" r:id="rId41" imgW="787058" imgH="215806" progId="Equation.3">
                  <p:embed/>
                </p:oleObj>
              </mc:Choice>
              <mc:Fallback>
                <p:oleObj name="Equation" r:id="rId41" imgW="787058" imgH="215806" progId="Equation.3">
                  <p:embed/>
                  <p:pic>
                    <p:nvPicPr>
                      <p:cNvPr id="0" name="Picture 7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42166" name="Equation" r:id="rId42" imgW="253780" imgH="203024" progId="Equation.3">
                  <p:embed/>
                </p:oleObj>
              </mc:Choice>
              <mc:Fallback>
                <p:oleObj name="Equation" r:id="rId42" imgW="253780" imgH="203024" progId="Equation.3">
                  <p:embed/>
                  <p:pic>
                    <p:nvPicPr>
                      <p:cNvPr id="0" name="Picture 7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42167" name="Equation" r:id="rId43" imgW="1117600" imgH="228600" progId="Equation.3">
                  <p:embed/>
                </p:oleObj>
              </mc:Choice>
              <mc:Fallback>
                <p:oleObj name="Equation" r:id="rId43" imgW="1117600" imgH="228600" progId="Equation.3">
                  <p:embed/>
                  <p:pic>
                    <p:nvPicPr>
                      <p:cNvPr id="0" name="Picture 7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42168" name="Equation" r:id="rId44" imgW="152334" imgH="190417" progId="Equation.3">
                  <p:embed/>
                </p:oleObj>
              </mc:Choice>
              <mc:Fallback>
                <p:oleObj name="Equation" r:id="rId44" imgW="152334" imgH="190417" progId="Equation.3">
                  <p:embed/>
                  <p:pic>
                    <p:nvPicPr>
                      <p:cNvPr id="0" name="Picture 7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42169" name="Equation" r:id="rId45" imgW="1562100" imgH="228600" progId="Equation.3">
                  <p:embed/>
                </p:oleObj>
              </mc:Choice>
              <mc:Fallback>
                <p:oleObj name="Equation" r:id="rId45" imgW="1562100" imgH="228600" progId="Equation.3">
                  <p:embed/>
                  <p:pic>
                    <p:nvPicPr>
                      <p:cNvPr id="0" name="Picture 7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5334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5791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624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670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716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762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5334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5791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624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670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716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762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5334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5791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624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670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716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762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5334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5791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624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670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716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762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5334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5791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624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670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716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762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5334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5791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624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670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716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762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6553201" y="3810000"/>
            <a:ext cx="2285999" cy="369332"/>
          </a:xfrm>
          <a:prstGeom prst="rect">
            <a:avLst/>
          </a:prstGeom>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68" name="Straight Arrow Connector 167"/>
          <p:cNvCxnSpPr/>
          <p:nvPr/>
        </p:nvCxnSpPr>
        <p:spPr>
          <a:xfrm rot="5400000" flipH="1" flipV="1">
            <a:off x="6134894" y="4075906"/>
            <a:ext cx="381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143625" y="428625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4800600" y="3838575"/>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0" name="Straight Connector 189"/>
          <p:cNvCxnSpPr/>
          <p:nvPr/>
        </p:nvCxnSpPr>
        <p:spPr>
          <a:xfrm rot="16200000" flipH="1">
            <a:off x="6541251" y="2685530"/>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16200000" flipH="1">
            <a:off x="6528954" y="22340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16200000" flipH="1">
            <a:off x="6528954" y="31484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16200000" flipH="1">
            <a:off x="6528954" y="17768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16200000" flipH="1">
            <a:off x="6577446" y="131964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flipH="1">
            <a:off x="6528954" y="3598027"/>
            <a:ext cx="0" cy="22375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4244" name="Equation" r:id="rId4" imgW="787058" imgH="215806" progId="Equation.3">
                  <p:embed/>
                </p:oleObj>
              </mc:Choice>
              <mc:Fallback>
                <p:oleObj name="Equation" r:id="rId4" imgW="787058" imgH="215806"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4245" name="Equation" r:id="rId6" imgW="253780" imgH="203024" progId="Equation.3">
                  <p:embed/>
                </p:oleObj>
              </mc:Choice>
              <mc:Fallback>
                <p:oleObj name="Equation" r:id="rId6" imgW="253780" imgH="203024"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4246" name="Equation" r:id="rId9" imgW="1117600" imgH="228600" progId="Equation.3">
                  <p:embed/>
                </p:oleObj>
              </mc:Choice>
              <mc:Fallback>
                <p:oleObj name="Equation" r:id="rId9" imgW="1117600" imgH="2286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4247" name="Equation" r:id="rId11" imgW="152334" imgH="190417" progId="Equation.3">
                  <p:embed/>
                </p:oleObj>
              </mc:Choice>
              <mc:Fallback>
                <p:oleObj name="Equation" r:id="rId11" imgW="152334" imgH="190417"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4248" name="Equation" r:id="rId14" imgW="1562100" imgH="228600" progId="Equation.3">
                  <p:embed/>
                </p:oleObj>
              </mc:Choice>
              <mc:Fallback>
                <p:oleObj name="Equation" r:id="rId14" imgW="1562100" imgH="228600" progId="Equation.3">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4249" name="Equation" r:id="rId16" imgW="787058" imgH="215806" progId="Equation.3">
                  <p:embed/>
                </p:oleObj>
              </mc:Choice>
              <mc:Fallback>
                <p:oleObj name="Equation" r:id="rId16" imgW="787058" imgH="215806"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4250" name="Equation" r:id="rId17" imgW="253780" imgH="203024" progId="Equation.3">
                  <p:embed/>
                </p:oleObj>
              </mc:Choice>
              <mc:Fallback>
                <p:oleObj name="Equation" r:id="rId17" imgW="253780" imgH="203024"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4251" name="Equation" r:id="rId18" imgW="1117600" imgH="228600" progId="Equation.3">
                  <p:embed/>
                </p:oleObj>
              </mc:Choice>
              <mc:Fallback>
                <p:oleObj name="Equation" r:id="rId18" imgW="1117600" imgH="2286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4252" name="Equation" r:id="rId19" imgW="152334" imgH="190417" progId="Equation.3">
                  <p:embed/>
                </p:oleObj>
              </mc:Choice>
              <mc:Fallback>
                <p:oleObj name="Equation" r:id="rId19" imgW="152334" imgH="190417"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4253" name="Equation" r:id="rId20" imgW="1562100" imgH="228600" progId="Equation.3">
                  <p:embed/>
                </p:oleObj>
              </mc:Choice>
              <mc:Fallback>
                <p:oleObj name="Equation" r:id="rId20" imgW="1562100" imgH="228600" progId="Equation.3">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4254" name="Equation" r:id="rId21" imgW="787058" imgH="215806" progId="Equation.3">
                  <p:embed/>
                </p:oleObj>
              </mc:Choice>
              <mc:Fallback>
                <p:oleObj name="Equation" r:id="rId21" imgW="787058" imgH="215806"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4255" name="Equation" r:id="rId22" imgW="253780" imgH="203024" progId="Equation.3">
                  <p:embed/>
                </p:oleObj>
              </mc:Choice>
              <mc:Fallback>
                <p:oleObj name="Equation" r:id="rId22" imgW="253780" imgH="203024"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4256" name="Equation" r:id="rId23" imgW="1117600" imgH="228600" progId="Equation.3">
                  <p:embed/>
                </p:oleObj>
              </mc:Choice>
              <mc:Fallback>
                <p:oleObj name="Equation" r:id="rId23" imgW="1117600" imgH="22860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4257" name="Equation" r:id="rId24" imgW="152334" imgH="190417" progId="Equation.3">
                  <p:embed/>
                </p:oleObj>
              </mc:Choice>
              <mc:Fallback>
                <p:oleObj name="Equation" r:id="rId24" imgW="152334" imgH="190417"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4258" name="Equation" r:id="rId25" imgW="1562100" imgH="228600" progId="Equation.3">
                  <p:embed/>
                </p:oleObj>
              </mc:Choice>
              <mc:Fallback>
                <p:oleObj name="Equation" r:id="rId25" imgW="1562100" imgH="228600" progId="Equation.3">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4259" name="Equation" r:id="rId26" imgW="787058" imgH="215806" progId="Equation.3">
                  <p:embed/>
                </p:oleObj>
              </mc:Choice>
              <mc:Fallback>
                <p:oleObj name="Equation" r:id="rId26" imgW="787058" imgH="215806"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4260" name="Equation" r:id="rId27" imgW="253780" imgH="203024" progId="Equation.3">
                  <p:embed/>
                </p:oleObj>
              </mc:Choice>
              <mc:Fallback>
                <p:oleObj name="Equation" r:id="rId27" imgW="253780" imgH="203024" progId="Equation.3">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4261" name="Equation" r:id="rId28" imgW="1117600" imgH="228600" progId="Equation.3">
                  <p:embed/>
                </p:oleObj>
              </mc:Choice>
              <mc:Fallback>
                <p:oleObj name="Equation" r:id="rId28" imgW="1117600" imgH="228600" progId="Equation.3">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4262" name="Equation" r:id="rId29" imgW="152334" imgH="190417" progId="Equation.3">
                  <p:embed/>
                </p:oleObj>
              </mc:Choice>
              <mc:Fallback>
                <p:oleObj name="Equation" r:id="rId29" imgW="152334" imgH="190417" progId="Equation.3">
                  <p:embed/>
                  <p:pic>
                    <p:nvPicPr>
                      <p:cNvPr id="0"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4263" name="Equation" r:id="rId30" imgW="1562100" imgH="228600" progId="Equation.3">
                  <p:embed/>
                </p:oleObj>
              </mc:Choice>
              <mc:Fallback>
                <p:oleObj name="Equation" r:id="rId30" imgW="1562100" imgH="228600" progId="Equation.3">
                  <p:embed/>
                  <p:pic>
                    <p:nvPicPr>
                      <p:cNvPr id="0"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4264" name="Equation" r:id="rId31" imgW="787058" imgH="215806" progId="Equation.3">
                  <p:embed/>
                </p:oleObj>
              </mc:Choice>
              <mc:Fallback>
                <p:oleObj name="Equation" r:id="rId31" imgW="787058" imgH="215806"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4265" name="Equation" r:id="rId32" imgW="253780" imgH="203024" progId="Equation.3">
                  <p:embed/>
                </p:oleObj>
              </mc:Choice>
              <mc:Fallback>
                <p:oleObj name="Equation" r:id="rId32" imgW="253780" imgH="203024"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4266" name="Equation" r:id="rId33" imgW="1117600" imgH="228600" progId="Equation.3">
                  <p:embed/>
                </p:oleObj>
              </mc:Choice>
              <mc:Fallback>
                <p:oleObj name="Equation" r:id="rId33" imgW="1117600" imgH="228600" progId="Equation.3">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4267" name="Equation" r:id="rId34" imgW="152334" imgH="190417" progId="Equation.3">
                  <p:embed/>
                </p:oleObj>
              </mc:Choice>
              <mc:Fallback>
                <p:oleObj name="Equation" r:id="rId34" imgW="152334" imgH="190417" progId="Equation.3">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4268" name="Equation" r:id="rId35" imgW="1562100" imgH="228600" progId="Equation.3">
                  <p:embed/>
                </p:oleObj>
              </mc:Choice>
              <mc:Fallback>
                <p:oleObj name="Equation" r:id="rId35" imgW="1562100" imgH="228600" progId="Equation.3">
                  <p:embed/>
                  <p:pic>
                    <p:nvPicPr>
                      <p:cNvPr id="0" name="Picture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4269" name="Equation" r:id="rId36" imgW="787058" imgH="215806" progId="Equation.3">
                  <p:embed/>
                </p:oleObj>
              </mc:Choice>
              <mc:Fallback>
                <p:oleObj name="Equation" r:id="rId36" imgW="787058" imgH="215806" progId="Equation.3">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4270" name="Equation" r:id="rId37" imgW="253780" imgH="203024" progId="Equation.3">
                  <p:embed/>
                </p:oleObj>
              </mc:Choice>
              <mc:Fallback>
                <p:oleObj name="Equation" r:id="rId37" imgW="253780" imgH="203024" progId="Equation.3">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4271" name="Equation" r:id="rId38" imgW="1117600" imgH="228600" progId="Equation.3">
                  <p:embed/>
                </p:oleObj>
              </mc:Choice>
              <mc:Fallback>
                <p:oleObj name="Equation" r:id="rId38" imgW="1117600" imgH="228600" progId="Equation.3">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4272" name="Equation" r:id="rId39" imgW="152334" imgH="190417" progId="Equation.3">
                  <p:embed/>
                </p:oleObj>
              </mc:Choice>
              <mc:Fallback>
                <p:oleObj name="Equation" r:id="rId39" imgW="152334" imgH="190417" progId="Equation.3">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4273" name="Equation" r:id="rId40" imgW="1562100" imgH="228600" progId="Equation.3">
                  <p:embed/>
                </p:oleObj>
              </mc:Choice>
              <mc:Fallback>
                <p:oleObj name="Equation" r:id="rId40" imgW="1562100" imgH="228600" progId="Equation.3">
                  <p:embed/>
                  <p:pic>
                    <p:nvPicPr>
                      <p:cNvPr id="0"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4274" name="Equation" r:id="rId41" imgW="787058" imgH="215806" progId="Equation.3">
                  <p:embed/>
                </p:oleObj>
              </mc:Choice>
              <mc:Fallback>
                <p:oleObj name="Equation" r:id="rId41" imgW="787058" imgH="215806" progId="Equation.3">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4275" name="Equation" r:id="rId42" imgW="253780" imgH="203024" progId="Equation.3">
                  <p:embed/>
                </p:oleObj>
              </mc:Choice>
              <mc:Fallback>
                <p:oleObj name="Equation" r:id="rId42" imgW="253780" imgH="203024" progId="Equation.3">
                  <p:embed/>
                  <p:pic>
                    <p:nvPicPr>
                      <p:cNvPr id="0"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4276" name="Equation" r:id="rId43" imgW="1117600" imgH="228600" progId="Equation.3">
                  <p:embed/>
                </p:oleObj>
              </mc:Choice>
              <mc:Fallback>
                <p:oleObj name="Equation" r:id="rId43" imgW="1117600" imgH="228600" progId="Equation.3">
                  <p:embed/>
                  <p:pic>
                    <p:nvPicPr>
                      <p:cNvPr id="0"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4277" name="Equation" r:id="rId44" imgW="152334" imgH="190417" progId="Equation.3">
                  <p:embed/>
                </p:oleObj>
              </mc:Choice>
              <mc:Fallback>
                <p:oleObj name="Equation" r:id="rId44" imgW="152334" imgH="190417" progId="Equation.3">
                  <p:embed/>
                  <p:pic>
                    <p:nvPicPr>
                      <p:cNvPr id="0"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4278" name="Equation" r:id="rId45" imgW="1562100" imgH="228600" progId="Equation.3">
                  <p:embed/>
                </p:oleObj>
              </mc:Choice>
              <mc:Fallback>
                <p:oleObj name="Equation" r:id="rId45" imgW="1562100" imgH="228600" progId="Equation.3">
                  <p:embed/>
                  <p:pic>
                    <p:nvPicPr>
                      <p:cNvPr id="0" name="Picture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val="737187848"/>
              </p:ext>
            </p:extLst>
          </p:nvPr>
        </p:nvGraphicFramePr>
        <p:xfrm>
          <a:off x="4343400" y="3094038"/>
          <a:ext cx="953476" cy="335437"/>
        </p:xfrm>
        <a:graphic>
          <a:graphicData uri="http://schemas.openxmlformats.org/presentationml/2006/ole">
            <mc:AlternateContent xmlns:mc="http://schemas.openxmlformats.org/markup-compatibility/2006">
              <mc:Choice xmlns:v="urn:schemas-microsoft-com:vml" Requires="v">
                <p:oleObj spid="_x0000_s474279" name="Equation" r:id="rId47" imgW="685800" imgH="228600" progId="Equation.3">
                  <p:embed/>
                </p:oleObj>
              </mc:Choice>
              <mc:Fallback>
                <p:oleObj name="Equation" r:id="rId47" imgW="685800" imgH="228600" progId="Equation.3">
                  <p:embed/>
                  <p:pic>
                    <p:nvPicPr>
                      <p:cNvPr id="0" name="Picture 3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43400" y="3094038"/>
                        <a:ext cx="953476" cy="33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mc:AlternateContent xmlns:mc="http://schemas.openxmlformats.org/markup-compatibility/2006">
              <mc:Choice xmlns:v="urn:schemas-microsoft-com:vml" Requires="v">
                <p:oleObj spid="_x0000_s474280" name="Equation" r:id="rId49" imgW="660240" imgH="228600" progId="Equation.3">
                  <p:embed/>
                </p:oleObj>
              </mc:Choice>
              <mc:Fallback>
                <p:oleObj name="Equation" r:id="rId49" imgW="660240" imgH="228600" progId="Equation.3">
                  <p:embed/>
                  <p:pic>
                    <p:nvPicPr>
                      <p:cNvPr id="0" name="Picture 52"/>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360557" y="3314701"/>
                        <a:ext cx="919162"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val="3115532576"/>
                </p:ext>
              </p:extLst>
            </p:nvPr>
          </p:nvGraphicFramePr>
          <p:xfrm>
            <a:off x="5562600" y="5791200"/>
            <a:ext cx="263525" cy="336550"/>
          </p:xfrm>
          <a:graphic>
            <a:graphicData uri="http://schemas.openxmlformats.org/presentationml/2006/ole">
              <mc:AlternateContent xmlns:mc="http://schemas.openxmlformats.org/markup-compatibility/2006">
                <mc:Choice xmlns:v="urn:schemas-microsoft-com:vml" Requires="v">
                  <p:oleObj spid="_x0000_s474281" name="Equation" r:id="rId51" imgW="190440" imgH="228600" progId="Equation.3">
                    <p:embed/>
                  </p:oleObj>
                </mc:Choice>
                <mc:Fallback>
                  <p:oleObj name="Equation" r:id="rId51" imgW="190440" imgH="228600" progId="Equation.3">
                    <p:embed/>
                    <p:pic>
                      <p:nvPicPr>
                        <p:cNvPr id="0" name="Picture 4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562600" y="5791200"/>
                          <a:ext cx="26352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mc:AlternateContent xmlns:mc="http://schemas.openxmlformats.org/markup-compatibility/2006">
                <mc:Choice xmlns:v="urn:schemas-microsoft-com:vml" Requires="v">
                  <p:oleObj spid="_x0000_s474282" name="Equation" r:id="rId53" imgW="190440" imgH="253800" progId="Equation.3">
                    <p:embed/>
                  </p:oleObj>
                </mc:Choice>
                <mc:Fallback>
                  <p:oleObj name="Equation" r:id="rId53" imgW="190440" imgH="253800" progId="Equation.3">
                    <p:embed/>
                    <p:pic>
                      <p:nvPicPr>
                        <p:cNvPr id="0" name="Picture 53"/>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22875" y="5753100"/>
                          <a:ext cx="26352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19" name="Picture 318" descr="eyeball.jpg"/>
          <p:cNvPicPr>
            <a:picLocks noChangeAspect="1"/>
          </p:cNvPicPr>
          <p:nvPr/>
        </p:nvPicPr>
        <p:blipFill>
          <a:blip r:embed="rId55"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6267" name="Equation" r:id="rId4" imgW="787058" imgH="215806" progId="Equation.3">
                  <p:embed/>
                </p:oleObj>
              </mc:Choice>
              <mc:Fallback>
                <p:oleObj name="Equation" r:id="rId4" imgW="78705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6268" name="Equation" r:id="rId6" imgW="253780" imgH="203024" progId="Equation.3">
                  <p:embed/>
                </p:oleObj>
              </mc:Choice>
              <mc:Fallback>
                <p:oleObj name="Equation" r:id="rId6"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6269" name="Equation" r:id="rId9" imgW="1117600" imgH="228600" progId="Equation.3">
                  <p:embed/>
                </p:oleObj>
              </mc:Choice>
              <mc:Fallback>
                <p:oleObj name="Equation" r:id="rId9" imgW="1117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6270" name="Equation" r:id="rId11" imgW="152334" imgH="190417" progId="Equation.3">
                  <p:embed/>
                </p:oleObj>
              </mc:Choice>
              <mc:Fallback>
                <p:oleObj name="Equation" r:id="rId11" imgW="152334"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6271" name="Equation" r:id="rId14" imgW="1562100" imgH="228600" progId="Equation.3">
                  <p:embed/>
                </p:oleObj>
              </mc:Choice>
              <mc:Fallback>
                <p:oleObj name="Equation" r:id="rId14" imgW="15621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6272" name="Equation" r:id="rId16" imgW="787058" imgH="215806" progId="Equation.3">
                  <p:embed/>
                </p:oleObj>
              </mc:Choice>
              <mc:Fallback>
                <p:oleObj name="Equation" r:id="rId16" imgW="78705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6273" name="Equation" r:id="rId17" imgW="253780" imgH="203024" progId="Equation.3">
                  <p:embed/>
                </p:oleObj>
              </mc:Choice>
              <mc:Fallback>
                <p:oleObj name="Equation" r:id="rId17"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6274" name="Equation" r:id="rId18" imgW="1117600" imgH="228600" progId="Equation.3">
                  <p:embed/>
                </p:oleObj>
              </mc:Choice>
              <mc:Fallback>
                <p:oleObj name="Equation" r:id="rId18" imgW="1117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6275" name="Equation" r:id="rId19" imgW="152334" imgH="190417" progId="Equation.3">
                  <p:embed/>
                </p:oleObj>
              </mc:Choice>
              <mc:Fallback>
                <p:oleObj name="Equation" r:id="rId19" imgW="152334"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6276" name="Equation" r:id="rId20" imgW="1562100" imgH="228600" progId="Equation.3">
                  <p:embed/>
                </p:oleObj>
              </mc:Choice>
              <mc:Fallback>
                <p:oleObj name="Equation" r:id="rId20" imgW="15621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6277" name="Equation" r:id="rId21" imgW="787058" imgH="215806" progId="Equation.3">
                  <p:embed/>
                </p:oleObj>
              </mc:Choice>
              <mc:Fallback>
                <p:oleObj name="Equation" r:id="rId21" imgW="78705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6278" name="Equation" r:id="rId22" imgW="253780" imgH="203024" progId="Equation.3">
                  <p:embed/>
                </p:oleObj>
              </mc:Choice>
              <mc:Fallback>
                <p:oleObj name="Equation" r:id="rId22"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6279" name="Equation" r:id="rId23" imgW="1117600" imgH="228600" progId="Equation.3">
                  <p:embed/>
                </p:oleObj>
              </mc:Choice>
              <mc:Fallback>
                <p:oleObj name="Equation" r:id="rId23" imgW="1117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6280" name="Equation" r:id="rId24" imgW="152334" imgH="190417" progId="Equation.3">
                  <p:embed/>
                </p:oleObj>
              </mc:Choice>
              <mc:Fallback>
                <p:oleObj name="Equation" r:id="rId24" imgW="152334"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6281" name="Equation" r:id="rId25" imgW="1562100" imgH="228600" progId="Equation.3">
                  <p:embed/>
                </p:oleObj>
              </mc:Choice>
              <mc:Fallback>
                <p:oleObj name="Equation" r:id="rId25" imgW="15621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6282" name="Equation" r:id="rId26" imgW="787058" imgH="215806" progId="Equation.3">
                  <p:embed/>
                </p:oleObj>
              </mc:Choice>
              <mc:Fallback>
                <p:oleObj name="Equation" r:id="rId26" imgW="78705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6283" name="Equation" r:id="rId27" imgW="253780" imgH="203024" progId="Equation.3">
                  <p:embed/>
                </p:oleObj>
              </mc:Choice>
              <mc:Fallback>
                <p:oleObj name="Equation" r:id="rId27"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6284" name="Equation" r:id="rId28" imgW="1117600" imgH="228600" progId="Equation.3">
                  <p:embed/>
                </p:oleObj>
              </mc:Choice>
              <mc:Fallback>
                <p:oleObj name="Equation" r:id="rId28" imgW="1117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6285" name="Equation" r:id="rId29" imgW="152334" imgH="190417" progId="Equation.3">
                  <p:embed/>
                </p:oleObj>
              </mc:Choice>
              <mc:Fallback>
                <p:oleObj name="Equation" r:id="rId29" imgW="152334"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6286" name="Equation" r:id="rId30" imgW="1562100" imgH="228600" progId="Equation.3">
                  <p:embed/>
                </p:oleObj>
              </mc:Choice>
              <mc:Fallback>
                <p:oleObj name="Equation" r:id="rId30" imgW="15621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6287" name="Equation" r:id="rId31" imgW="787058" imgH="215806" progId="Equation.3">
                  <p:embed/>
                </p:oleObj>
              </mc:Choice>
              <mc:Fallback>
                <p:oleObj name="Equation" r:id="rId31" imgW="78705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6288" name="Equation" r:id="rId32" imgW="253780" imgH="203024" progId="Equation.3">
                  <p:embed/>
                </p:oleObj>
              </mc:Choice>
              <mc:Fallback>
                <p:oleObj name="Equation" r:id="rId32"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6289" name="Equation" r:id="rId33" imgW="1117600" imgH="228600" progId="Equation.3">
                  <p:embed/>
                </p:oleObj>
              </mc:Choice>
              <mc:Fallback>
                <p:oleObj name="Equation" r:id="rId33" imgW="1117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6290" name="Equation" r:id="rId34" imgW="152334" imgH="190417" progId="Equation.3">
                  <p:embed/>
                </p:oleObj>
              </mc:Choice>
              <mc:Fallback>
                <p:oleObj name="Equation" r:id="rId34" imgW="152334"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6291" name="Equation" r:id="rId35" imgW="1562100" imgH="228600" progId="Equation.3">
                  <p:embed/>
                </p:oleObj>
              </mc:Choice>
              <mc:Fallback>
                <p:oleObj name="Equation" r:id="rId35" imgW="15621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6292" name="Equation" r:id="rId36" imgW="787058" imgH="215806" progId="Equation.3">
                  <p:embed/>
                </p:oleObj>
              </mc:Choice>
              <mc:Fallback>
                <p:oleObj name="Equation" r:id="rId36" imgW="78705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6293" name="Equation" r:id="rId37" imgW="253780" imgH="203024" progId="Equation.3">
                  <p:embed/>
                </p:oleObj>
              </mc:Choice>
              <mc:Fallback>
                <p:oleObj name="Equation" r:id="rId37"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6294" name="Equation" r:id="rId38" imgW="1117600" imgH="228600" progId="Equation.3">
                  <p:embed/>
                </p:oleObj>
              </mc:Choice>
              <mc:Fallback>
                <p:oleObj name="Equation" r:id="rId38" imgW="1117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6295" name="Equation" r:id="rId39" imgW="152334" imgH="190417" progId="Equation.3">
                  <p:embed/>
                </p:oleObj>
              </mc:Choice>
              <mc:Fallback>
                <p:oleObj name="Equation" r:id="rId39" imgW="152334"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6296" name="Equation" r:id="rId40" imgW="1562100" imgH="228600" progId="Equation.3">
                  <p:embed/>
                </p:oleObj>
              </mc:Choice>
              <mc:Fallback>
                <p:oleObj name="Equation" r:id="rId40" imgW="15621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6297" name="Equation" r:id="rId41" imgW="787058" imgH="215806" progId="Equation.3">
                  <p:embed/>
                </p:oleObj>
              </mc:Choice>
              <mc:Fallback>
                <p:oleObj name="Equation" r:id="rId41" imgW="787058"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6298" name="Equation" r:id="rId42" imgW="253780" imgH="203024" progId="Equation.3">
                  <p:embed/>
                </p:oleObj>
              </mc:Choice>
              <mc:Fallback>
                <p:oleObj name="Equation" r:id="rId42" imgW="253780"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6299" name="Equation" r:id="rId43" imgW="1117600" imgH="228600" progId="Equation.3">
                  <p:embed/>
                </p:oleObj>
              </mc:Choice>
              <mc:Fallback>
                <p:oleObj name="Equation" r:id="rId43" imgW="1117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6300" name="Equation" r:id="rId44" imgW="152334" imgH="190417" progId="Equation.3">
                  <p:embed/>
                </p:oleObj>
              </mc:Choice>
              <mc:Fallback>
                <p:oleObj name="Equation" r:id="rId44" imgW="152334"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6301" name="Equation" r:id="rId45" imgW="1562100" imgH="228600" progId="Equation.3">
                  <p:embed/>
                </p:oleObj>
              </mc:Choice>
              <mc:Fallback>
                <p:oleObj name="Equation" r:id="rId45" imgW="15621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229" name="Group 228"/>
          <p:cNvGrpSpPr/>
          <p:nvPr/>
        </p:nvGrpSpPr>
        <p:grpSpPr>
          <a:xfrm>
            <a:off x="284706" y="4659868"/>
            <a:ext cx="2415206" cy="1150144"/>
            <a:chOff x="296694" y="4659868"/>
            <a:chExt cx="2415206" cy="1150144"/>
          </a:xfrm>
        </p:grpSpPr>
        <p:sp>
          <p:nvSpPr>
            <p:cNvPr id="201" name="Rectangle 200"/>
            <p:cNvSpPr/>
            <p:nvPr/>
          </p:nvSpPr>
          <p:spPr>
            <a:xfrm>
              <a:off x="457793"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1083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7148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3214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96694"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782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311917" y="4659868"/>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1" name="TextBox 220"/>
            <p:cNvSpPr txBox="1"/>
            <p:nvPr/>
          </p:nvSpPr>
          <p:spPr>
            <a:xfrm>
              <a:off x="1881091" y="4659868"/>
              <a:ext cx="830809" cy="369332"/>
            </a:xfrm>
            <a:prstGeom prst="rect">
              <a:avLst/>
            </a:prstGeom>
            <a:noFill/>
          </p:spPr>
          <p:txBody>
            <a:bodyPr wrap="square" rtlCol="0">
              <a:spAutoFit/>
            </a:bodyPr>
            <a:lstStyle/>
            <a:p>
              <a:r>
                <a:rPr lang="en-US" sz="1800" dirty="0" smtClean="0"/>
                <a:t>L</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14294" y="4844534"/>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819400" y="4648200"/>
            <a:ext cx="2904359" cy="1161812"/>
            <a:chOff x="3352800" y="4648200"/>
            <a:chExt cx="2904359" cy="1161812"/>
          </a:xfrm>
        </p:grpSpPr>
        <p:sp>
          <p:nvSpPr>
            <p:cNvPr id="209" name="Rectangle 208"/>
            <p:cNvSpPr/>
            <p:nvPr/>
          </p:nvSpPr>
          <p:spPr>
            <a:xfrm>
              <a:off x="404123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5805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4958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102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9530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4498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706522"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4" name="Rectangle 223"/>
            <p:cNvSpPr/>
            <p:nvPr/>
          </p:nvSpPr>
          <p:spPr>
            <a:xfrm>
              <a:off x="3352800" y="46482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5" name="TextBox 224"/>
            <p:cNvSpPr txBox="1"/>
            <p:nvPr/>
          </p:nvSpPr>
          <p:spPr>
            <a:xfrm>
              <a:off x="5538693" y="4648200"/>
              <a:ext cx="718466" cy="369332"/>
            </a:xfrm>
            <a:prstGeom prst="rect">
              <a:avLst/>
            </a:prstGeom>
            <a:noFill/>
          </p:spPr>
          <p:txBody>
            <a:bodyPr wrap="none" rtlCol="0">
              <a:spAutoFit/>
            </a:bodyPr>
            <a:lstStyle/>
            <a:p>
              <a:r>
                <a:rPr lang="en-US" sz="1800" dirty="0" smtClean="0"/>
                <a:t>L</a:t>
              </a:r>
              <a:r>
                <a:rPr lang="en-US" sz="1800" baseline="-25000" dirty="0" smtClean="0"/>
                <a:t>2</a:t>
              </a:r>
              <a:r>
                <a:rPr lang="en-US" sz="1800" dirty="0" smtClean="0"/>
                <a:t>(D</a:t>
              </a:r>
              <a:r>
                <a:rPr lang="en-US" sz="1800" dirty="0" smtClean="0"/>
                <a:t>)</a:t>
              </a:r>
              <a:endParaRPr lang="en-US" sz="1800" dirty="0"/>
            </a:p>
          </p:txBody>
        </p:sp>
        <p:cxnSp>
          <p:nvCxnSpPr>
            <p:cNvPr id="226" name="Straight Arrow Connector 225"/>
            <p:cNvCxnSpPr>
              <a:endCxn id="225" idx="1"/>
            </p:cNvCxnSpPr>
            <p:nvPr/>
          </p:nvCxnSpPr>
          <p:spPr>
            <a:xfrm>
              <a:off x="3855177" y="4832866"/>
              <a:ext cx="16835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84706" y="3200400"/>
            <a:ext cx="4569963" cy="1341120"/>
            <a:chOff x="284706" y="2971800"/>
            <a:chExt cx="4569963" cy="1341120"/>
          </a:xfrm>
        </p:grpSpPr>
        <p:sp>
          <p:nvSpPr>
            <p:cNvPr id="267" name="Rectangle 266"/>
            <p:cNvSpPr/>
            <p:nvPr/>
          </p:nvSpPr>
          <p:spPr>
            <a:xfrm>
              <a:off x="427313"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88035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341007"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1801664"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2715358"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254701"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1699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0843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36271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4706" y="3919389"/>
              <a:ext cx="312906" cy="369332"/>
            </a:xfrm>
            <a:prstGeom prst="rect">
              <a:avLst/>
            </a:prstGeom>
            <a:noFill/>
          </p:spPr>
          <p:txBody>
            <a:bodyPr wrap="none" rtlCol="0">
              <a:spAutoFit/>
            </a:bodyPr>
            <a:lstStyle/>
            <a:p>
              <a:r>
                <a:rPr lang="en-US" sz="1800" dirty="0" smtClean="0"/>
                <a:t>0</a:t>
              </a:r>
              <a:endParaRPr lang="en-US" sz="1800" dirty="0"/>
            </a:p>
          </p:txBody>
        </p:sp>
        <p:sp>
          <p:nvSpPr>
            <p:cNvPr id="192" name="TextBox 191"/>
            <p:cNvSpPr txBox="1"/>
            <p:nvPr/>
          </p:nvSpPr>
          <p:spPr>
            <a:xfrm>
              <a:off x="4373022" y="3943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4" name="Rectangle 13"/>
            <p:cNvSpPr/>
            <p:nvPr/>
          </p:nvSpPr>
          <p:spPr>
            <a:xfrm>
              <a:off x="289786" y="29718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16" name="TextBox 15"/>
            <p:cNvSpPr txBox="1"/>
            <p:nvPr/>
          </p:nvSpPr>
          <p:spPr>
            <a:xfrm>
              <a:off x="4221162" y="2971800"/>
              <a:ext cx="633507" cy="369332"/>
            </a:xfrm>
            <a:prstGeom prst="rect">
              <a:avLst/>
            </a:prstGeom>
            <a:noFill/>
          </p:spPr>
          <p:txBody>
            <a:bodyPr wrap="none" rtlCol="0">
              <a:spAutoFit/>
            </a:bodyPr>
            <a:lstStyle/>
            <a:p>
              <a:r>
                <a:rPr lang="en-US" sz="1800" dirty="0" smtClean="0"/>
                <a:t>L(D)</a:t>
              </a:r>
              <a:endParaRPr lang="en-US" sz="1800" dirty="0"/>
            </a:p>
          </p:txBody>
        </p:sp>
        <p:cxnSp>
          <p:nvCxnSpPr>
            <p:cNvPr id="22" name="Straight Arrow Connector 21"/>
            <p:cNvCxnSpPr/>
            <p:nvPr/>
          </p:nvCxnSpPr>
          <p:spPr>
            <a:xfrm>
              <a:off x="792163" y="3156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8331" y="3341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L</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L(x) – radiance at x</a:t>
            </a:r>
            <a:endParaRPr lang="en-US" sz="1800" dirty="0"/>
          </a:p>
        </p:txBody>
      </p:sp>
    </p:spTree>
    <p:extLst>
      <p:ext uri="{BB962C8B-B14F-4D97-AF65-F5344CB8AC3E}">
        <p14:creationId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6827</Words>
  <Application>Microsoft Office PowerPoint</Application>
  <PresentationFormat>On-screen Show (4:3)</PresentationFormat>
  <Paragraphs>473</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NIST_talk</vt:lpstr>
      <vt:lpstr>Equation</vt:lpstr>
      <vt:lpstr>Light/Smoke interactions</vt:lpstr>
      <vt:lpstr>PowerPoint Presentation</vt:lpstr>
      <vt:lpstr>3D Smoke</vt:lpstr>
      <vt:lpstr>3D Smoke Correcting a </vt:lpstr>
      <vt:lpstr>3D Smoke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2011-08-20T02:19:31Z</dcterms:modified>
</cp:coreProperties>
</file>