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1"/>
  </p:notesMasterIdLst>
  <p:handoutMasterIdLst>
    <p:handoutMasterId r:id="rId12"/>
  </p:handoutMasterIdLst>
  <p:sldIdLst>
    <p:sldId id="485" r:id="rId2"/>
    <p:sldId id="457" r:id="rId3"/>
    <p:sldId id="364" r:id="rId4"/>
    <p:sldId id="363" r:id="rId5"/>
    <p:sldId id="508" r:id="rId6"/>
    <p:sldId id="487" r:id="rId7"/>
    <p:sldId id="489" r:id="rId8"/>
    <p:sldId id="506" r:id="rId9"/>
    <p:sldId id="507" r:id="rId1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758" y="85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30.wmf"/><Relationship Id="rId3" Type="http://schemas.openxmlformats.org/officeDocument/2006/relationships/image" Target="../media/image3.wmf"/><Relationship Id="rId7" Type="http://schemas.openxmlformats.org/officeDocument/2006/relationships/image" Target="../media/image24.wmf"/><Relationship Id="rId12" Type="http://schemas.openxmlformats.org/officeDocument/2006/relationships/image" Target="../media/image29.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5.wmf"/><Relationship Id="rId15" Type="http://schemas.openxmlformats.org/officeDocument/2006/relationships/image" Target="../media/image32.wmf"/><Relationship Id="rId10" Type="http://schemas.openxmlformats.org/officeDocument/2006/relationships/image" Target="../media/image27.wmf"/><Relationship Id="rId4" Type="http://schemas.openxmlformats.org/officeDocument/2006/relationships/image" Target="../media/image4.wmf"/><Relationship Id="rId9" Type="http://schemas.openxmlformats.org/officeDocument/2006/relationships/image" Target="../media/image26.wmf"/><Relationship Id="rId1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5.wmf"/><Relationship Id="rId10" Type="http://schemas.openxmlformats.org/officeDocument/2006/relationships/image" Target="../media/image38.wmf"/><Relationship Id="rId4" Type="http://schemas.openxmlformats.org/officeDocument/2006/relationships/image" Target="../media/image4.wmf"/><Relationship Id="rId9"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wmf"/><Relationship Id="rId7" Type="http://schemas.openxmlformats.org/officeDocument/2006/relationships/image" Target="../media/image42.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41.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5</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9</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8.bin"/><Relationship Id="rId26" Type="http://schemas.openxmlformats.org/officeDocument/2006/relationships/oleObject" Target="../embeddings/oleObject16.bin"/><Relationship Id="rId39" Type="http://schemas.openxmlformats.org/officeDocument/2006/relationships/oleObject" Target="../embeddings/oleObject29.bin"/><Relationship Id="rId3" Type="http://schemas.openxmlformats.org/officeDocument/2006/relationships/notesSlide" Target="../notesSlides/notesSlide1.xml"/><Relationship Id="rId21" Type="http://schemas.openxmlformats.org/officeDocument/2006/relationships/oleObject" Target="../embeddings/oleObject11.bin"/><Relationship Id="rId34" Type="http://schemas.openxmlformats.org/officeDocument/2006/relationships/oleObject" Target="../embeddings/oleObject24.bin"/><Relationship Id="rId42" Type="http://schemas.openxmlformats.org/officeDocument/2006/relationships/oleObject" Target="../embeddings/oleObject32.bin"/><Relationship Id="rId47" Type="http://schemas.openxmlformats.org/officeDocument/2006/relationships/image" Target="../media/image12.jpeg"/><Relationship Id="rId50" Type="http://schemas.openxmlformats.org/officeDocument/2006/relationships/image" Target="../media/image6.wmf"/><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7.bin"/><Relationship Id="rId25" Type="http://schemas.openxmlformats.org/officeDocument/2006/relationships/oleObject" Target="../embeddings/oleObject15.bin"/><Relationship Id="rId33" Type="http://schemas.openxmlformats.org/officeDocument/2006/relationships/oleObject" Target="../embeddings/oleObject23.bin"/><Relationship Id="rId38" Type="http://schemas.openxmlformats.org/officeDocument/2006/relationships/oleObject" Target="../embeddings/oleObject28.bin"/><Relationship Id="rId46" Type="http://schemas.openxmlformats.org/officeDocument/2006/relationships/image" Target="../media/image11.jpeg"/><Relationship Id="rId2" Type="http://schemas.openxmlformats.org/officeDocument/2006/relationships/slideLayout" Target="../slideLayouts/slideLayout6.xml"/><Relationship Id="rId16" Type="http://schemas.openxmlformats.org/officeDocument/2006/relationships/oleObject" Target="../embeddings/oleObject6.bin"/><Relationship Id="rId20" Type="http://schemas.openxmlformats.org/officeDocument/2006/relationships/oleObject" Target="../embeddings/oleObject10.bin"/><Relationship Id="rId29" Type="http://schemas.openxmlformats.org/officeDocument/2006/relationships/oleObject" Target="../embeddings/oleObject19.bin"/><Relationship Id="rId41" Type="http://schemas.openxmlformats.org/officeDocument/2006/relationships/oleObject" Target="../embeddings/oleObject31.bin"/><Relationship Id="rId54"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24" Type="http://schemas.openxmlformats.org/officeDocument/2006/relationships/oleObject" Target="../embeddings/oleObject14.bin"/><Relationship Id="rId32" Type="http://schemas.openxmlformats.org/officeDocument/2006/relationships/oleObject" Target="../embeddings/oleObject22.bin"/><Relationship Id="rId37" Type="http://schemas.openxmlformats.org/officeDocument/2006/relationships/oleObject" Target="../embeddings/oleObject27.bin"/><Relationship Id="rId40" Type="http://schemas.openxmlformats.org/officeDocument/2006/relationships/oleObject" Target="../embeddings/oleObject30.bin"/><Relationship Id="rId45" Type="http://schemas.openxmlformats.org/officeDocument/2006/relationships/oleObject" Target="../embeddings/oleObject35.bin"/><Relationship Id="rId53" Type="http://schemas.openxmlformats.org/officeDocument/2006/relationships/oleObject" Target="../embeddings/oleObject38.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13.bin"/><Relationship Id="rId28" Type="http://schemas.openxmlformats.org/officeDocument/2006/relationships/oleObject" Target="../embeddings/oleObject18.bin"/><Relationship Id="rId36" Type="http://schemas.openxmlformats.org/officeDocument/2006/relationships/oleObject" Target="../embeddings/oleObject26.bin"/><Relationship Id="rId49" Type="http://schemas.openxmlformats.org/officeDocument/2006/relationships/oleObject" Target="../embeddings/oleObject36.bin"/><Relationship Id="rId10" Type="http://schemas.openxmlformats.org/officeDocument/2006/relationships/image" Target="../media/image3.wmf"/><Relationship Id="rId19" Type="http://schemas.openxmlformats.org/officeDocument/2006/relationships/oleObject" Target="../embeddings/oleObject9.bin"/><Relationship Id="rId31" Type="http://schemas.openxmlformats.org/officeDocument/2006/relationships/oleObject" Target="../embeddings/oleObject21.bin"/><Relationship Id="rId44" Type="http://schemas.openxmlformats.org/officeDocument/2006/relationships/oleObject" Target="../embeddings/oleObject34.bin"/><Relationship Id="rId52"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oleObject" Target="../embeddings/oleObject5.bin"/><Relationship Id="rId22" Type="http://schemas.openxmlformats.org/officeDocument/2006/relationships/oleObject" Target="../embeddings/oleObject12.bin"/><Relationship Id="rId27" Type="http://schemas.openxmlformats.org/officeDocument/2006/relationships/oleObject" Target="../embeddings/oleObject17.bin"/><Relationship Id="rId30" Type="http://schemas.openxmlformats.org/officeDocument/2006/relationships/oleObject" Target="../embeddings/oleObject20.bin"/><Relationship Id="rId35" Type="http://schemas.openxmlformats.org/officeDocument/2006/relationships/oleObject" Target="../embeddings/oleObject25.bin"/><Relationship Id="rId43" Type="http://schemas.openxmlformats.org/officeDocument/2006/relationships/oleObject" Target="../embeddings/oleObject33.bin"/><Relationship Id="rId48" Type="http://schemas.openxmlformats.org/officeDocument/2006/relationships/image" Target="../media/image13.jpeg"/><Relationship Id="rId8" Type="http://schemas.openxmlformats.org/officeDocument/2006/relationships/image" Target="../media/image9.jpeg"/><Relationship Id="rId51" Type="http://schemas.openxmlformats.org/officeDocument/2006/relationships/oleObject" Target="../embeddings/oleObject37.bin"/></Relationships>
</file>

<file path=ppt/slides/_rels/slide2.xml.rels><?xml version="1.0" encoding="UTF-8" standalone="yes"?>
<Relationships xmlns="http://schemas.openxmlformats.org/package/2006/relationships"><Relationship Id="rId13" Type="http://schemas.openxmlformats.org/officeDocument/2006/relationships/image" Target="../media/image4.wmf"/><Relationship Id="rId18" Type="http://schemas.openxmlformats.org/officeDocument/2006/relationships/oleObject" Target="../embeddings/oleObject45.bin"/><Relationship Id="rId26" Type="http://schemas.openxmlformats.org/officeDocument/2006/relationships/oleObject" Target="../embeddings/oleObject53.bin"/><Relationship Id="rId39" Type="http://schemas.openxmlformats.org/officeDocument/2006/relationships/oleObject" Target="../embeddings/oleObject66.bin"/><Relationship Id="rId3" Type="http://schemas.openxmlformats.org/officeDocument/2006/relationships/notesSlide" Target="../notesSlides/notesSlide2.xml"/><Relationship Id="rId21" Type="http://schemas.openxmlformats.org/officeDocument/2006/relationships/oleObject" Target="../embeddings/oleObject48.bin"/><Relationship Id="rId34" Type="http://schemas.openxmlformats.org/officeDocument/2006/relationships/oleObject" Target="../embeddings/oleObject61.bin"/><Relationship Id="rId42" Type="http://schemas.openxmlformats.org/officeDocument/2006/relationships/oleObject" Target="../embeddings/oleObject69.bin"/><Relationship Id="rId47" Type="http://schemas.openxmlformats.org/officeDocument/2006/relationships/oleObject" Target="../embeddings/oleObject74.bin"/><Relationship Id="rId7" Type="http://schemas.openxmlformats.org/officeDocument/2006/relationships/oleObject" Target="../embeddings/oleObject40.bin"/><Relationship Id="rId12" Type="http://schemas.openxmlformats.org/officeDocument/2006/relationships/oleObject" Target="../embeddings/oleObject42.bin"/><Relationship Id="rId17" Type="http://schemas.openxmlformats.org/officeDocument/2006/relationships/oleObject" Target="../embeddings/oleObject44.bin"/><Relationship Id="rId25" Type="http://schemas.openxmlformats.org/officeDocument/2006/relationships/oleObject" Target="../embeddings/oleObject52.bin"/><Relationship Id="rId33" Type="http://schemas.openxmlformats.org/officeDocument/2006/relationships/oleObject" Target="../embeddings/oleObject60.bin"/><Relationship Id="rId38" Type="http://schemas.openxmlformats.org/officeDocument/2006/relationships/oleObject" Target="../embeddings/oleObject65.bin"/><Relationship Id="rId46" Type="http://schemas.openxmlformats.org/officeDocument/2006/relationships/oleObject" Target="../embeddings/oleObject73.bin"/><Relationship Id="rId2" Type="http://schemas.openxmlformats.org/officeDocument/2006/relationships/slideLayout" Target="../slideLayouts/slideLayout6.xml"/><Relationship Id="rId16" Type="http://schemas.openxmlformats.org/officeDocument/2006/relationships/image" Target="../media/image5.wmf"/><Relationship Id="rId20" Type="http://schemas.openxmlformats.org/officeDocument/2006/relationships/oleObject" Target="../embeddings/oleObject47.bin"/><Relationship Id="rId29" Type="http://schemas.openxmlformats.org/officeDocument/2006/relationships/oleObject" Target="../embeddings/oleObject56.bin"/><Relationship Id="rId41" Type="http://schemas.openxmlformats.org/officeDocument/2006/relationships/oleObject" Target="../embeddings/oleObject68.bin"/><Relationship Id="rId1" Type="http://schemas.openxmlformats.org/officeDocument/2006/relationships/vmlDrawing" Target="../drawings/vmlDrawing2.vml"/><Relationship Id="rId6" Type="http://schemas.openxmlformats.org/officeDocument/2006/relationships/image" Target="../media/image1.wmf"/><Relationship Id="rId11" Type="http://schemas.openxmlformats.org/officeDocument/2006/relationships/image" Target="../media/image3.wmf"/><Relationship Id="rId24" Type="http://schemas.openxmlformats.org/officeDocument/2006/relationships/oleObject" Target="../embeddings/oleObject51.bin"/><Relationship Id="rId32" Type="http://schemas.openxmlformats.org/officeDocument/2006/relationships/oleObject" Target="../embeddings/oleObject59.bin"/><Relationship Id="rId37" Type="http://schemas.openxmlformats.org/officeDocument/2006/relationships/oleObject" Target="../embeddings/oleObject64.bin"/><Relationship Id="rId40" Type="http://schemas.openxmlformats.org/officeDocument/2006/relationships/oleObject" Target="../embeddings/oleObject67.bin"/><Relationship Id="rId45"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3.bin"/><Relationship Id="rId23" Type="http://schemas.openxmlformats.org/officeDocument/2006/relationships/oleObject" Target="../embeddings/oleObject50.bin"/><Relationship Id="rId28" Type="http://schemas.openxmlformats.org/officeDocument/2006/relationships/oleObject" Target="../embeddings/oleObject55.bin"/><Relationship Id="rId36" Type="http://schemas.openxmlformats.org/officeDocument/2006/relationships/oleObject" Target="../embeddings/oleObject63.bin"/><Relationship Id="rId49" Type="http://schemas.openxmlformats.org/officeDocument/2006/relationships/oleObject" Target="../embeddings/oleObject76.bin"/><Relationship Id="rId10" Type="http://schemas.openxmlformats.org/officeDocument/2006/relationships/oleObject" Target="../embeddings/oleObject41.bin"/><Relationship Id="rId19" Type="http://schemas.openxmlformats.org/officeDocument/2006/relationships/oleObject" Target="../embeddings/oleObject46.bin"/><Relationship Id="rId31" Type="http://schemas.openxmlformats.org/officeDocument/2006/relationships/oleObject" Target="../embeddings/oleObject58.bin"/><Relationship Id="rId44" Type="http://schemas.openxmlformats.org/officeDocument/2006/relationships/oleObject" Target="../embeddings/oleObject71.bin"/><Relationship Id="rId4" Type="http://schemas.openxmlformats.org/officeDocument/2006/relationships/image" Target="../media/image14.jpeg"/><Relationship Id="rId9" Type="http://schemas.openxmlformats.org/officeDocument/2006/relationships/image" Target="../media/image9.jpeg"/><Relationship Id="rId14" Type="http://schemas.openxmlformats.org/officeDocument/2006/relationships/image" Target="../media/image10.jpeg"/><Relationship Id="rId22" Type="http://schemas.openxmlformats.org/officeDocument/2006/relationships/oleObject" Target="../embeddings/oleObject49.bin"/><Relationship Id="rId27" Type="http://schemas.openxmlformats.org/officeDocument/2006/relationships/oleObject" Target="../embeddings/oleObject54.bin"/><Relationship Id="rId30" Type="http://schemas.openxmlformats.org/officeDocument/2006/relationships/oleObject" Target="../embeddings/oleObject57.bin"/><Relationship Id="rId35" Type="http://schemas.openxmlformats.org/officeDocument/2006/relationships/oleObject" Target="../embeddings/oleObject62.bin"/><Relationship Id="rId43" Type="http://schemas.openxmlformats.org/officeDocument/2006/relationships/oleObject" Target="../embeddings/oleObject70.bin"/><Relationship Id="rId48" Type="http://schemas.openxmlformats.org/officeDocument/2006/relationships/oleObject" Target="../embeddings/oleObject75.bin"/><Relationship Id="rId8" Type="http://schemas.openxmlformats.org/officeDocument/2006/relationships/image" Target="../media/image2.wmf"/></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84.bin"/><Relationship Id="rId26" Type="http://schemas.openxmlformats.org/officeDocument/2006/relationships/oleObject" Target="../embeddings/oleObject92.bin"/><Relationship Id="rId39" Type="http://schemas.openxmlformats.org/officeDocument/2006/relationships/oleObject" Target="../embeddings/oleObject105.bin"/><Relationship Id="rId3" Type="http://schemas.openxmlformats.org/officeDocument/2006/relationships/notesSlide" Target="../notesSlides/notesSlide3.xml"/><Relationship Id="rId21" Type="http://schemas.openxmlformats.org/officeDocument/2006/relationships/oleObject" Target="../embeddings/oleObject87.bin"/><Relationship Id="rId34" Type="http://schemas.openxmlformats.org/officeDocument/2006/relationships/oleObject" Target="../embeddings/oleObject100.bin"/><Relationship Id="rId42" Type="http://schemas.openxmlformats.org/officeDocument/2006/relationships/oleObject" Target="../embeddings/oleObject108.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83.bin"/><Relationship Id="rId25" Type="http://schemas.openxmlformats.org/officeDocument/2006/relationships/oleObject" Target="../embeddings/oleObject91.bin"/><Relationship Id="rId33" Type="http://schemas.openxmlformats.org/officeDocument/2006/relationships/oleObject" Target="../embeddings/oleObject99.bin"/><Relationship Id="rId38" Type="http://schemas.openxmlformats.org/officeDocument/2006/relationships/oleObject" Target="../embeddings/oleObject104.bin"/><Relationship Id="rId2" Type="http://schemas.openxmlformats.org/officeDocument/2006/relationships/slideLayout" Target="../slideLayouts/slideLayout2.xml"/><Relationship Id="rId16" Type="http://schemas.openxmlformats.org/officeDocument/2006/relationships/oleObject" Target="../embeddings/oleObject82.bin"/><Relationship Id="rId20" Type="http://schemas.openxmlformats.org/officeDocument/2006/relationships/oleObject" Target="../embeddings/oleObject86.bin"/><Relationship Id="rId29" Type="http://schemas.openxmlformats.org/officeDocument/2006/relationships/oleObject" Target="../embeddings/oleObject95.bin"/><Relationship Id="rId41" Type="http://schemas.openxmlformats.org/officeDocument/2006/relationships/oleObject" Target="../embeddings/oleObject107.bin"/><Relationship Id="rId1" Type="http://schemas.openxmlformats.org/officeDocument/2006/relationships/vmlDrawing" Target="../drawings/vmlDrawing3.vml"/><Relationship Id="rId6" Type="http://schemas.openxmlformats.org/officeDocument/2006/relationships/oleObject" Target="../embeddings/oleObject78.bin"/><Relationship Id="rId11" Type="http://schemas.openxmlformats.org/officeDocument/2006/relationships/oleObject" Target="../embeddings/oleObject80.bin"/><Relationship Id="rId24" Type="http://schemas.openxmlformats.org/officeDocument/2006/relationships/oleObject" Target="../embeddings/oleObject90.bin"/><Relationship Id="rId32" Type="http://schemas.openxmlformats.org/officeDocument/2006/relationships/oleObject" Target="../embeddings/oleObject98.bin"/><Relationship Id="rId37" Type="http://schemas.openxmlformats.org/officeDocument/2006/relationships/oleObject" Target="../embeddings/oleObject103.bin"/><Relationship Id="rId40" Type="http://schemas.openxmlformats.org/officeDocument/2006/relationships/oleObject" Target="../embeddings/oleObject106.bin"/><Relationship Id="rId45" Type="http://schemas.openxmlformats.org/officeDocument/2006/relationships/oleObject" Target="../embeddings/oleObject111.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89.bin"/><Relationship Id="rId28" Type="http://schemas.openxmlformats.org/officeDocument/2006/relationships/oleObject" Target="../embeddings/oleObject94.bin"/><Relationship Id="rId36" Type="http://schemas.openxmlformats.org/officeDocument/2006/relationships/oleObject" Target="../embeddings/oleObject102.bin"/><Relationship Id="rId10" Type="http://schemas.openxmlformats.org/officeDocument/2006/relationships/image" Target="../media/image3.wmf"/><Relationship Id="rId19" Type="http://schemas.openxmlformats.org/officeDocument/2006/relationships/oleObject" Target="../embeddings/oleObject85.bin"/><Relationship Id="rId31" Type="http://schemas.openxmlformats.org/officeDocument/2006/relationships/oleObject" Target="../embeddings/oleObject97.bin"/><Relationship Id="rId44" Type="http://schemas.openxmlformats.org/officeDocument/2006/relationships/oleObject" Target="../embeddings/oleObject110.bin"/><Relationship Id="rId4" Type="http://schemas.openxmlformats.org/officeDocument/2006/relationships/oleObject" Target="../embeddings/oleObject77.bin"/><Relationship Id="rId9" Type="http://schemas.openxmlformats.org/officeDocument/2006/relationships/oleObject" Target="../embeddings/oleObject79.bin"/><Relationship Id="rId14" Type="http://schemas.openxmlformats.org/officeDocument/2006/relationships/oleObject" Target="../embeddings/oleObject81.bin"/><Relationship Id="rId22" Type="http://schemas.openxmlformats.org/officeDocument/2006/relationships/oleObject" Target="../embeddings/oleObject88.bin"/><Relationship Id="rId27" Type="http://schemas.openxmlformats.org/officeDocument/2006/relationships/oleObject" Target="../embeddings/oleObject93.bin"/><Relationship Id="rId30" Type="http://schemas.openxmlformats.org/officeDocument/2006/relationships/oleObject" Target="../embeddings/oleObject96.bin"/><Relationship Id="rId35" Type="http://schemas.openxmlformats.org/officeDocument/2006/relationships/oleObject" Target="../embeddings/oleObject101.bin"/><Relationship Id="rId43" Type="http://schemas.openxmlformats.org/officeDocument/2006/relationships/oleObject" Target="../embeddings/oleObject109.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6.bin"/><Relationship Id="rId18" Type="http://schemas.openxmlformats.org/officeDocument/2006/relationships/oleObject" Target="../embeddings/oleObject118.bin"/><Relationship Id="rId26" Type="http://schemas.openxmlformats.org/officeDocument/2006/relationships/oleObject" Target="../embeddings/oleObject123.bin"/><Relationship Id="rId39" Type="http://schemas.openxmlformats.org/officeDocument/2006/relationships/oleObject" Target="../embeddings/oleObject136.bin"/><Relationship Id="rId21" Type="http://schemas.openxmlformats.org/officeDocument/2006/relationships/image" Target="../media/image4.wmf"/><Relationship Id="rId34" Type="http://schemas.openxmlformats.org/officeDocument/2006/relationships/oleObject" Target="../embeddings/oleObject131.bin"/><Relationship Id="rId42" Type="http://schemas.openxmlformats.org/officeDocument/2006/relationships/oleObject" Target="../embeddings/oleObject139.bin"/><Relationship Id="rId47" Type="http://schemas.openxmlformats.org/officeDocument/2006/relationships/oleObject" Target="../embeddings/oleObject144.bin"/><Relationship Id="rId50" Type="http://schemas.openxmlformats.org/officeDocument/2006/relationships/oleObject" Target="../embeddings/oleObject147.bin"/><Relationship Id="rId55" Type="http://schemas.openxmlformats.org/officeDocument/2006/relationships/oleObject" Target="../embeddings/oleObject152.bin"/><Relationship Id="rId63" Type="http://schemas.openxmlformats.org/officeDocument/2006/relationships/oleObject" Target="../embeddings/oleObject157.bin"/><Relationship Id="rId7" Type="http://schemas.openxmlformats.org/officeDocument/2006/relationships/oleObject" Target="../embeddings/oleObject113.bin"/><Relationship Id="rId2" Type="http://schemas.openxmlformats.org/officeDocument/2006/relationships/slideLayout" Target="../slideLayouts/slideLayout12.xml"/><Relationship Id="rId16" Type="http://schemas.openxmlformats.org/officeDocument/2006/relationships/image" Target="../media/image2.wmf"/><Relationship Id="rId20" Type="http://schemas.openxmlformats.org/officeDocument/2006/relationships/oleObject" Target="../embeddings/oleObject119.bin"/><Relationship Id="rId29" Type="http://schemas.openxmlformats.org/officeDocument/2006/relationships/oleObject" Target="../embeddings/oleObject126.bin"/><Relationship Id="rId41" Type="http://schemas.openxmlformats.org/officeDocument/2006/relationships/oleObject" Target="../embeddings/oleObject138.bin"/><Relationship Id="rId54" Type="http://schemas.openxmlformats.org/officeDocument/2006/relationships/oleObject" Target="../embeddings/oleObject151.bin"/><Relationship Id="rId62" Type="http://schemas.openxmlformats.org/officeDocument/2006/relationships/image" Target="../media/image21.wmf"/><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15.bin"/><Relationship Id="rId24" Type="http://schemas.openxmlformats.org/officeDocument/2006/relationships/oleObject" Target="../embeddings/oleObject121.bin"/><Relationship Id="rId32" Type="http://schemas.openxmlformats.org/officeDocument/2006/relationships/oleObject" Target="../embeddings/oleObject129.bin"/><Relationship Id="rId37" Type="http://schemas.openxmlformats.org/officeDocument/2006/relationships/oleObject" Target="../embeddings/oleObject134.bin"/><Relationship Id="rId40" Type="http://schemas.openxmlformats.org/officeDocument/2006/relationships/oleObject" Target="../embeddings/oleObject137.bin"/><Relationship Id="rId45" Type="http://schemas.openxmlformats.org/officeDocument/2006/relationships/oleObject" Target="../embeddings/oleObject142.bin"/><Relationship Id="rId53" Type="http://schemas.openxmlformats.org/officeDocument/2006/relationships/oleObject" Target="../embeddings/oleObject150.bin"/><Relationship Id="rId58" Type="http://schemas.openxmlformats.org/officeDocument/2006/relationships/image" Target="../media/image19.wmf"/><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image" Target="../media/image5.wmf"/><Relationship Id="rId28" Type="http://schemas.openxmlformats.org/officeDocument/2006/relationships/oleObject" Target="../embeddings/oleObject125.bin"/><Relationship Id="rId36" Type="http://schemas.openxmlformats.org/officeDocument/2006/relationships/oleObject" Target="../embeddings/oleObject133.bin"/><Relationship Id="rId49" Type="http://schemas.openxmlformats.org/officeDocument/2006/relationships/oleObject" Target="../embeddings/oleObject146.bin"/><Relationship Id="rId57" Type="http://schemas.openxmlformats.org/officeDocument/2006/relationships/oleObject" Target="../embeddings/oleObject154.bin"/><Relationship Id="rId61" Type="http://schemas.openxmlformats.org/officeDocument/2006/relationships/oleObject" Target="../embeddings/oleObject156.bin"/><Relationship Id="rId10" Type="http://schemas.openxmlformats.org/officeDocument/2006/relationships/image" Target="../media/image17.wmf"/><Relationship Id="rId19" Type="http://schemas.openxmlformats.org/officeDocument/2006/relationships/image" Target="../media/image3.wmf"/><Relationship Id="rId31" Type="http://schemas.openxmlformats.org/officeDocument/2006/relationships/oleObject" Target="../embeddings/oleObject128.bin"/><Relationship Id="rId44" Type="http://schemas.openxmlformats.org/officeDocument/2006/relationships/oleObject" Target="../embeddings/oleObject141.bin"/><Relationship Id="rId52" Type="http://schemas.openxmlformats.org/officeDocument/2006/relationships/oleObject" Target="../embeddings/oleObject149.bin"/><Relationship Id="rId60" Type="http://schemas.openxmlformats.org/officeDocument/2006/relationships/image" Target="../media/image20.wmf"/><Relationship Id="rId4" Type="http://schemas.openxmlformats.org/officeDocument/2006/relationships/image" Target="../media/image10.jpeg"/><Relationship Id="rId9" Type="http://schemas.openxmlformats.org/officeDocument/2006/relationships/oleObject" Target="../embeddings/oleObject114.bin"/><Relationship Id="rId14" Type="http://schemas.openxmlformats.org/officeDocument/2006/relationships/image" Target="../media/image1.wmf"/><Relationship Id="rId22" Type="http://schemas.openxmlformats.org/officeDocument/2006/relationships/oleObject" Target="../embeddings/oleObject120.bin"/><Relationship Id="rId27" Type="http://schemas.openxmlformats.org/officeDocument/2006/relationships/oleObject" Target="../embeddings/oleObject124.bin"/><Relationship Id="rId30" Type="http://schemas.openxmlformats.org/officeDocument/2006/relationships/oleObject" Target="../embeddings/oleObject127.bin"/><Relationship Id="rId35" Type="http://schemas.openxmlformats.org/officeDocument/2006/relationships/oleObject" Target="../embeddings/oleObject132.bin"/><Relationship Id="rId43" Type="http://schemas.openxmlformats.org/officeDocument/2006/relationships/oleObject" Target="../embeddings/oleObject140.bin"/><Relationship Id="rId48" Type="http://schemas.openxmlformats.org/officeDocument/2006/relationships/oleObject" Target="../embeddings/oleObject145.bin"/><Relationship Id="rId56" Type="http://schemas.openxmlformats.org/officeDocument/2006/relationships/oleObject" Target="../embeddings/oleObject153.bin"/><Relationship Id="rId64" Type="http://schemas.openxmlformats.org/officeDocument/2006/relationships/image" Target="../media/image22.wmf"/><Relationship Id="rId8" Type="http://schemas.openxmlformats.org/officeDocument/2006/relationships/image" Target="../media/image16.wmf"/><Relationship Id="rId51" Type="http://schemas.openxmlformats.org/officeDocument/2006/relationships/oleObject" Target="../embeddings/oleObject148.bin"/><Relationship Id="rId3" Type="http://schemas.openxmlformats.org/officeDocument/2006/relationships/notesSlide" Target="../notesSlides/notesSlide4.xml"/><Relationship Id="rId12" Type="http://schemas.openxmlformats.org/officeDocument/2006/relationships/image" Target="../media/image18.wmf"/><Relationship Id="rId17" Type="http://schemas.openxmlformats.org/officeDocument/2006/relationships/image" Target="../media/image9.jpeg"/><Relationship Id="rId25" Type="http://schemas.openxmlformats.org/officeDocument/2006/relationships/oleObject" Target="../embeddings/oleObject122.bin"/><Relationship Id="rId33" Type="http://schemas.openxmlformats.org/officeDocument/2006/relationships/oleObject" Target="../embeddings/oleObject130.bin"/><Relationship Id="rId38" Type="http://schemas.openxmlformats.org/officeDocument/2006/relationships/oleObject" Target="../embeddings/oleObject135.bin"/><Relationship Id="rId46" Type="http://schemas.openxmlformats.org/officeDocument/2006/relationships/oleObject" Target="../embeddings/oleObject143.bin"/><Relationship Id="rId59" Type="http://schemas.openxmlformats.org/officeDocument/2006/relationships/oleObject" Target="../embeddings/oleObject155.bin"/></Relationships>
</file>

<file path=ppt/slides/_rels/slide5.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165.bin"/><Relationship Id="rId26" Type="http://schemas.openxmlformats.org/officeDocument/2006/relationships/oleObject" Target="../embeddings/oleObject173.bin"/><Relationship Id="rId39" Type="http://schemas.openxmlformats.org/officeDocument/2006/relationships/oleObject" Target="../embeddings/oleObject186.bin"/><Relationship Id="rId21" Type="http://schemas.openxmlformats.org/officeDocument/2006/relationships/oleObject" Target="../embeddings/oleObject168.bin"/><Relationship Id="rId34" Type="http://schemas.openxmlformats.org/officeDocument/2006/relationships/oleObject" Target="../embeddings/oleObject181.bin"/><Relationship Id="rId42" Type="http://schemas.openxmlformats.org/officeDocument/2006/relationships/oleObject" Target="../embeddings/oleObject189.bin"/><Relationship Id="rId47" Type="http://schemas.openxmlformats.org/officeDocument/2006/relationships/oleObject" Target="../embeddings/oleObject194.bin"/><Relationship Id="rId50" Type="http://schemas.openxmlformats.org/officeDocument/2006/relationships/image" Target="../media/image23.wmf"/><Relationship Id="rId55" Type="http://schemas.openxmlformats.org/officeDocument/2006/relationships/oleObject" Target="../embeddings/oleObject199.bin"/><Relationship Id="rId63" Type="http://schemas.openxmlformats.org/officeDocument/2006/relationships/oleObject" Target="../embeddings/oleObject203.bin"/><Relationship Id="rId68" Type="http://schemas.openxmlformats.org/officeDocument/2006/relationships/image" Target="../media/image32.wmf"/><Relationship Id="rId7" Type="http://schemas.openxmlformats.org/officeDocument/2006/relationships/image" Target="../media/image2.wmf"/><Relationship Id="rId2" Type="http://schemas.openxmlformats.org/officeDocument/2006/relationships/slideLayout" Target="../slideLayouts/slideLayout12.xml"/><Relationship Id="rId16" Type="http://schemas.openxmlformats.org/officeDocument/2006/relationships/oleObject" Target="../embeddings/oleObject163.bin"/><Relationship Id="rId29" Type="http://schemas.openxmlformats.org/officeDocument/2006/relationships/oleObject" Target="../embeddings/oleObject176.bin"/><Relationship Id="rId1" Type="http://schemas.openxmlformats.org/officeDocument/2006/relationships/vmlDrawing" Target="../drawings/vmlDrawing5.vml"/><Relationship Id="rId6" Type="http://schemas.openxmlformats.org/officeDocument/2006/relationships/oleObject" Target="../embeddings/oleObject159.bin"/><Relationship Id="rId11" Type="http://schemas.openxmlformats.org/officeDocument/2006/relationships/oleObject" Target="../embeddings/oleObject161.bin"/><Relationship Id="rId24" Type="http://schemas.openxmlformats.org/officeDocument/2006/relationships/oleObject" Target="../embeddings/oleObject171.bin"/><Relationship Id="rId32" Type="http://schemas.openxmlformats.org/officeDocument/2006/relationships/oleObject" Target="../embeddings/oleObject179.bin"/><Relationship Id="rId37" Type="http://schemas.openxmlformats.org/officeDocument/2006/relationships/oleObject" Target="../embeddings/oleObject184.bin"/><Relationship Id="rId40" Type="http://schemas.openxmlformats.org/officeDocument/2006/relationships/oleObject" Target="../embeddings/oleObject187.bin"/><Relationship Id="rId45" Type="http://schemas.openxmlformats.org/officeDocument/2006/relationships/oleObject" Target="../embeddings/oleObject192.bin"/><Relationship Id="rId53" Type="http://schemas.openxmlformats.org/officeDocument/2006/relationships/oleObject" Target="../embeddings/oleObject198.bin"/><Relationship Id="rId58" Type="http://schemas.openxmlformats.org/officeDocument/2006/relationships/image" Target="../media/image27.wmf"/><Relationship Id="rId66" Type="http://schemas.openxmlformats.org/officeDocument/2006/relationships/image" Target="../media/image31.wmf"/><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170.bin"/><Relationship Id="rId28" Type="http://schemas.openxmlformats.org/officeDocument/2006/relationships/oleObject" Target="../embeddings/oleObject175.bin"/><Relationship Id="rId36" Type="http://schemas.openxmlformats.org/officeDocument/2006/relationships/oleObject" Target="../embeddings/oleObject183.bin"/><Relationship Id="rId49" Type="http://schemas.openxmlformats.org/officeDocument/2006/relationships/oleObject" Target="../embeddings/oleObject196.bin"/><Relationship Id="rId57" Type="http://schemas.openxmlformats.org/officeDocument/2006/relationships/oleObject" Target="../embeddings/oleObject200.bin"/><Relationship Id="rId61" Type="http://schemas.openxmlformats.org/officeDocument/2006/relationships/oleObject" Target="../embeddings/oleObject202.bin"/><Relationship Id="rId10" Type="http://schemas.openxmlformats.org/officeDocument/2006/relationships/image" Target="../media/image3.wmf"/><Relationship Id="rId19" Type="http://schemas.openxmlformats.org/officeDocument/2006/relationships/oleObject" Target="../embeddings/oleObject166.bin"/><Relationship Id="rId31" Type="http://schemas.openxmlformats.org/officeDocument/2006/relationships/oleObject" Target="../embeddings/oleObject178.bin"/><Relationship Id="rId44" Type="http://schemas.openxmlformats.org/officeDocument/2006/relationships/oleObject" Target="../embeddings/oleObject191.bin"/><Relationship Id="rId52" Type="http://schemas.openxmlformats.org/officeDocument/2006/relationships/image" Target="../media/image24.wmf"/><Relationship Id="rId60" Type="http://schemas.openxmlformats.org/officeDocument/2006/relationships/image" Target="../media/image28.wmf"/><Relationship Id="rId65" Type="http://schemas.openxmlformats.org/officeDocument/2006/relationships/oleObject" Target="../embeddings/oleObject204.bin"/><Relationship Id="rId4" Type="http://schemas.openxmlformats.org/officeDocument/2006/relationships/oleObject" Target="../embeddings/oleObject158.bin"/><Relationship Id="rId9" Type="http://schemas.openxmlformats.org/officeDocument/2006/relationships/oleObject" Target="../embeddings/oleObject160.bin"/><Relationship Id="rId14" Type="http://schemas.openxmlformats.org/officeDocument/2006/relationships/oleObject" Target="../embeddings/oleObject162.bin"/><Relationship Id="rId22" Type="http://schemas.openxmlformats.org/officeDocument/2006/relationships/oleObject" Target="../embeddings/oleObject169.bin"/><Relationship Id="rId27" Type="http://schemas.openxmlformats.org/officeDocument/2006/relationships/oleObject" Target="../embeddings/oleObject174.bin"/><Relationship Id="rId30" Type="http://schemas.openxmlformats.org/officeDocument/2006/relationships/oleObject" Target="../embeddings/oleObject177.bin"/><Relationship Id="rId35" Type="http://schemas.openxmlformats.org/officeDocument/2006/relationships/oleObject" Target="../embeddings/oleObject182.bin"/><Relationship Id="rId43" Type="http://schemas.openxmlformats.org/officeDocument/2006/relationships/oleObject" Target="../embeddings/oleObject190.bin"/><Relationship Id="rId48" Type="http://schemas.openxmlformats.org/officeDocument/2006/relationships/oleObject" Target="../embeddings/oleObject195.bin"/><Relationship Id="rId56" Type="http://schemas.openxmlformats.org/officeDocument/2006/relationships/image" Target="../media/image26.wmf"/><Relationship Id="rId64" Type="http://schemas.openxmlformats.org/officeDocument/2006/relationships/image" Target="../media/image30.wmf"/><Relationship Id="rId8" Type="http://schemas.openxmlformats.org/officeDocument/2006/relationships/image" Target="../media/image9.jpeg"/><Relationship Id="rId51" Type="http://schemas.openxmlformats.org/officeDocument/2006/relationships/oleObject" Target="../embeddings/oleObject197.bin"/><Relationship Id="rId3" Type="http://schemas.openxmlformats.org/officeDocument/2006/relationships/notesSlide" Target="../notesSlides/notesSlide5.xml"/><Relationship Id="rId12" Type="http://schemas.openxmlformats.org/officeDocument/2006/relationships/image" Target="../media/image4.wmf"/><Relationship Id="rId17" Type="http://schemas.openxmlformats.org/officeDocument/2006/relationships/oleObject" Target="../embeddings/oleObject164.bin"/><Relationship Id="rId25" Type="http://schemas.openxmlformats.org/officeDocument/2006/relationships/oleObject" Target="../embeddings/oleObject172.bin"/><Relationship Id="rId33" Type="http://schemas.openxmlformats.org/officeDocument/2006/relationships/oleObject" Target="../embeddings/oleObject180.bin"/><Relationship Id="rId38" Type="http://schemas.openxmlformats.org/officeDocument/2006/relationships/oleObject" Target="../embeddings/oleObject185.bin"/><Relationship Id="rId46" Type="http://schemas.openxmlformats.org/officeDocument/2006/relationships/oleObject" Target="../embeddings/oleObject193.bin"/><Relationship Id="rId59" Type="http://schemas.openxmlformats.org/officeDocument/2006/relationships/oleObject" Target="../embeddings/oleObject201.bin"/><Relationship Id="rId67" Type="http://schemas.openxmlformats.org/officeDocument/2006/relationships/oleObject" Target="../embeddings/oleObject205.bin"/><Relationship Id="rId20" Type="http://schemas.openxmlformats.org/officeDocument/2006/relationships/oleObject" Target="../embeddings/oleObject167.bin"/><Relationship Id="rId41" Type="http://schemas.openxmlformats.org/officeDocument/2006/relationships/oleObject" Target="../embeddings/oleObject188.bin"/><Relationship Id="rId54" Type="http://schemas.openxmlformats.org/officeDocument/2006/relationships/image" Target="../media/image25.wmf"/><Relationship Id="rId62" Type="http://schemas.openxmlformats.org/officeDocument/2006/relationships/image" Target="../media/image29.wmf"/></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213.bin"/><Relationship Id="rId26" Type="http://schemas.openxmlformats.org/officeDocument/2006/relationships/oleObject" Target="../embeddings/oleObject221.bin"/><Relationship Id="rId39" Type="http://schemas.openxmlformats.org/officeDocument/2006/relationships/oleObject" Target="../embeddings/oleObject234.bin"/><Relationship Id="rId3" Type="http://schemas.openxmlformats.org/officeDocument/2006/relationships/notesSlide" Target="../notesSlides/notesSlide6.xml"/><Relationship Id="rId21" Type="http://schemas.openxmlformats.org/officeDocument/2006/relationships/oleObject" Target="../embeddings/oleObject216.bin"/><Relationship Id="rId34" Type="http://schemas.openxmlformats.org/officeDocument/2006/relationships/oleObject" Target="../embeddings/oleObject229.bin"/><Relationship Id="rId42" Type="http://schemas.openxmlformats.org/officeDocument/2006/relationships/oleObject" Target="../embeddings/oleObject237.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212.bin"/><Relationship Id="rId25" Type="http://schemas.openxmlformats.org/officeDocument/2006/relationships/oleObject" Target="../embeddings/oleObject220.bin"/><Relationship Id="rId33" Type="http://schemas.openxmlformats.org/officeDocument/2006/relationships/oleObject" Target="../embeddings/oleObject228.bin"/><Relationship Id="rId38" Type="http://schemas.openxmlformats.org/officeDocument/2006/relationships/oleObject" Target="../embeddings/oleObject233.bin"/><Relationship Id="rId2" Type="http://schemas.openxmlformats.org/officeDocument/2006/relationships/slideLayout" Target="../slideLayouts/slideLayout2.xml"/><Relationship Id="rId16" Type="http://schemas.openxmlformats.org/officeDocument/2006/relationships/oleObject" Target="../embeddings/oleObject211.bin"/><Relationship Id="rId20" Type="http://schemas.openxmlformats.org/officeDocument/2006/relationships/oleObject" Target="../embeddings/oleObject215.bin"/><Relationship Id="rId29" Type="http://schemas.openxmlformats.org/officeDocument/2006/relationships/oleObject" Target="../embeddings/oleObject224.bin"/><Relationship Id="rId41" Type="http://schemas.openxmlformats.org/officeDocument/2006/relationships/oleObject" Target="../embeddings/oleObject236.bin"/><Relationship Id="rId1" Type="http://schemas.openxmlformats.org/officeDocument/2006/relationships/vmlDrawing" Target="../drawings/vmlDrawing6.vml"/><Relationship Id="rId6" Type="http://schemas.openxmlformats.org/officeDocument/2006/relationships/oleObject" Target="../embeddings/oleObject207.bin"/><Relationship Id="rId11" Type="http://schemas.openxmlformats.org/officeDocument/2006/relationships/oleObject" Target="../embeddings/oleObject209.bin"/><Relationship Id="rId24" Type="http://schemas.openxmlformats.org/officeDocument/2006/relationships/oleObject" Target="../embeddings/oleObject219.bin"/><Relationship Id="rId32" Type="http://schemas.openxmlformats.org/officeDocument/2006/relationships/oleObject" Target="../embeddings/oleObject227.bin"/><Relationship Id="rId37" Type="http://schemas.openxmlformats.org/officeDocument/2006/relationships/oleObject" Target="../embeddings/oleObject232.bin"/><Relationship Id="rId40" Type="http://schemas.openxmlformats.org/officeDocument/2006/relationships/oleObject" Target="../embeddings/oleObject235.bin"/><Relationship Id="rId45" Type="http://schemas.openxmlformats.org/officeDocument/2006/relationships/oleObject" Target="../embeddings/oleObject240.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18.bin"/><Relationship Id="rId28" Type="http://schemas.openxmlformats.org/officeDocument/2006/relationships/oleObject" Target="../embeddings/oleObject223.bin"/><Relationship Id="rId36" Type="http://schemas.openxmlformats.org/officeDocument/2006/relationships/oleObject" Target="../embeddings/oleObject231.bin"/><Relationship Id="rId10" Type="http://schemas.openxmlformats.org/officeDocument/2006/relationships/image" Target="../media/image3.wmf"/><Relationship Id="rId19" Type="http://schemas.openxmlformats.org/officeDocument/2006/relationships/oleObject" Target="../embeddings/oleObject214.bin"/><Relationship Id="rId31" Type="http://schemas.openxmlformats.org/officeDocument/2006/relationships/oleObject" Target="../embeddings/oleObject226.bin"/><Relationship Id="rId44" Type="http://schemas.openxmlformats.org/officeDocument/2006/relationships/oleObject" Target="../embeddings/oleObject239.bin"/><Relationship Id="rId4" Type="http://schemas.openxmlformats.org/officeDocument/2006/relationships/oleObject" Target="../embeddings/oleObject206.bin"/><Relationship Id="rId9" Type="http://schemas.openxmlformats.org/officeDocument/2006/relationships/oleObject" Target="../embeddings/oleObject208.bin"/><Relationship Id="rId14" Type="http://schemas.openxmlformats.org/officeDocument/2006/relationships/oleObject" Target="../embeddings/oleObject210.bin"/><Relationship Id="rId22" Type="http://schemas.openxmlformats.org/officeDocument/2006/relationships/oleObject" Target="../embeddings/oleObject217.bin"/><Relationship Id="rId27" Type="http://schemas.openxmlformats.org/officeDocument/2006/relationships/oleObject" Target="../embeddings/oleObject222.bin"/><Relationship Id="rId30" Type="http://schemas.openxmlformats.org/officeDocument/2006/relationships/oleObject" Target="../embeddings/oleObject225.bin"/><Relationship Id="rId35" Type="http://schemas.openxmlformats.org/officeDocument/2006/relationships/oleObject" Target="../embeddings/oleObject230.bin"/><Relationship Id="rId43" Type="http://schemas.openxmlformats.org/officeDocument/2006/relationships/oleObject" Target="../embeddings/oleObject238.bin"/></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248.bin"/><Relationship Id="rId26" Type="http://schemas.openxmlformats.org/officeDocument/2006/relationships/oleObject" Target="../embeddings/oleObject256.bin"/><Relationship Id="rId39" Type="http://schemas.openxmlformats.org/officeDocument/2006/relationships/oleObject" Target="../embeddings/oleObject269.bin"/><Relationship Id="rId3" Type="http://schemas.openxmlformats.org/officeDocument/2006/relationships/notesSlide" Target="../notesSlides/notesSlide7.xml"/><Relationship Id="rId21" Type="http://schemas.openxmlformats.org/officeDocument/2006/relationships/oleObject" Target="../embeddings/oleObject251.bin"/><Relationship Id="rId34" Type="http://schemas.openxmlformats.org/officeDocument/2006/relationships/oleObject" Target="../embeddings/oleObject264.bin"/><Relationship Id="rId42" Type="http://schemas.openxmlformats.org/officeDocument/2006/relationships/oleObject" Target="../embeddings/oleObject272.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247.bin"/><Relationship Id="rId25" Type="http://schemas.openxmlformats.org/officeDocument/2006/relationships/oleObject" Target="../embeddings/oleObject255.bin"/><Relationship Id="rId33" Type="http://schemas.openxmlformats.org/officeDocument/2006/relationships/oleObject" Target="../embeddings/oleObject263.bin"/><Relationship Id="rId38" Type="http://schemas.openxmlformats.org/officeDocument/2006/relationships/oleObject" Target="../embeddings/oleObject268.bin"/><Relationship Id="rId46" Type="http://schemas.openxmlformats.org/officeDocument/2006/relationships/image" Target="../media/image33.jpeg"/><Relationship Id="rId2" Type="http://schemas.openxmlformats.org/officeDocument/2006/relationships/slideLayout" Target="../slideLayouts/slideLayout2.xml"/><Relationship Id="rId16" Type="http://schemas.openxmlformats.org/officeDocument/2006/relationships/oleObject" Target="../embeddings/oleObject246.bin"/><Relationship Id="rId20" Type="http://schemas.openxmlformats.org/officeDocument/2006/relationships/oleObject" Target="../embeddings/oleObject250.bin"/><Relationship Id="rId29" Type="http://schemas.openxmlformats.org/officeDocument/2006/relationships/oleObject" Target="../embeddings/oleObject259.bin"/><Relationship Id="rId41" Type="http://schemas.openxmlformats.org/officeDocument/2006/relationships/oleObject" Target="../embeddings/oleObject271.bin"/><Relationship Id="rId1" Type="http://schemas.openxmlformats.org/officeDocument/2006/relationships/vmlDrawing" Target="../drawings/vmlDrawing7.vml"/><Relationship Id="rId6" Type="http://schemas.openxmlformats.org/officeDocument/2006/relationships/oleObject" Target="../embeddings/oleObject242.bin"/><Relationship Id="rId11" Type="http://schemas.openxmlformats.org/officeDocument/2006/relationships/oleObject" Target="../embeddings/oleObject244.bin"/><Relationship Id="rId24" Type="http://schemas.openxmlformats.org/officeDocument/2006/relationships/oleObject" Target="../embeddings/oleObject254.bin"/><Relationship Id="rId32" Type="http://schemas.openxmlformats.org/officeDocument/2006/relationships/oleObject" Target="../embeddings/oleObject262.bin"/><Relationship Id="rId37" Type="http://schemas.openxmlformats.org/officeDocument/2006/relationships/oleObject" Target="../embeddings/oleObject267.bin"/><Relationship Id="rId40" Type="http://schemas.openxmlformats.org/officeDocument/2006/relationships/oleObject" Target="../embeddings/oleObject270.bin"/><Relationship Id="rId45" Type="http://schemas.openxmlformats.org/officeDocument/2006/relationships/oleObject" Target="../embeddings/oleObject275.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53.bin"/><Relationship Id="rId28" Type="http://schemas.openxmlformats.org/officeDocument/2006/relationships/oleObject" Target="../embeddings/oleObject258.bin"/><Relationship Id="rId36" Type="http://schemas.openxmlformats.org/officeDocument/2006/relationships/oleObject" Target="../embeddings/oleObject266.bin"/><Relationship Id="rId10" Type="http://schemas.openxmlformats.org/officeDocument/2006/relationships/image" Target="../media/image3.wmf"/><Relationship Id="rId19" Type="http://schemas.openxmlformats.org/officeDocument/2006/relationships/oleObject" Target="../embeddings/oleObject249.bin"/><Relationship Id="rId31" Type="http://schemas.openxmlformats.org/officeDocument/2006/relationships/oleObject" Target="../embeddings/oleObject261.bin"/><Relationship Id="rId44" Type="http://schemas.openxmlformats.org/officeDocument/2006/relationships/oleObject" Target="../embeddings/oleObject274.bin"/><Relationship Id="rId4" Type="http://schemas.openxmlformats.org/officeDocument/2006/relationships/oleObject" Target="../embeddings/oleObject241.bin"/><Relationship Id="rId9" Type="http://schemas.openxmlformats.org/officeDocument/2006/relationships/oleObject" Target="../embeddings/oleObject243.bin"/><Relationship Id="rId14" Type="http://schemas.openxmlformats.org/officeDocument/2006/relationships/oleObject" Target="../embeddings/oleObject245.bin"/><Relationship Id="rId22" Type="http://schemas.openxmlformats.org/officeDocument/2006/relationships/oleObject" Target="../embeddings/oleObject252.bin"/><Relationship Id="rId27" Type="http://schemas.openxmlformats.org/officeDocument/2006/relationships/oleObject" Target="../embeddings/oleObject257.bin"/><Relationship Id="rId30" Type="http://schemas.openxmlformats.org/officeDocument/2006/relationships/oleObject" Target="../embeddings/oleObject260.bin"/><Relationship Id="rId35" Type="http://schemas.openxmlformats.org/officeDocument/2006/relationships/oleObject" Target="../embeddings/oleObject265.bin"/><Relationship Id="rId43" Type="http://schemas.openxmlformats.org/officeDocument/2006/relationships/oleObject" Target="../embeddings/oleObject273.bin"/></Relationships>
</file>

<file path=ppt/slides/_rels/slide8.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283.bin"/><Relationship Id="rId26" Type="http://schemas.openxmlformats.org/officeDocument/2006/relationships/oleObject" Target="../embeddings/oleObject291.bin"/><Relationship Id="rId39" Type="http://schemas.openxmlformats.org/officeDocument/2006/relationships/oleObject" Target="../embeddings/oleObject304.bin"/><Relationship Id="rId21" Type="http://schemas.openxmlformats.org/officeDocument/2006/relationships/oleObject" Target="../embeddings/oleObject286.bin"/><Relationship Id="rId34" Type="http://schemas.openxmlformats.org/officeDocument/2006/relationships/oleObject" Target="../embeddings/oleObject299.bin"/><Relationship Id="rId42" Type="http://schemas.openxmlformats.org/officeDocument/2006/relationships/oleObject" Target="../embeddings/oleObject307.bin"/><Relationship Id="rId47" Type="http://schemas.openxmlformats.org/officeDocument/2006/relationships/oleObject" Target="../embeddings/oleObject311.bin"/><Relationship Id="rId50" Type="http://schemas.openxmlformats.org/officeDocument/2006/relationships/image" Target="../media/image35.wmf"/><Relationship Id="rId55" Type="http://schemas.openxmlformats.org/officeDocument/2006/relationships/image" Target="../media/image33.jpeg"/><Relationship Id="rId7"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oleObject" Target="../embeddings/oleObject281.bin"/><Relationship Id="rId20" Type="http://schemas.openxmlformats.org/officeDocument/2006/relationships/oleObject" Target="../embeddings/oleObject285.bin"/><Relationship Id="rId29" Type="http://schemas.openxmlformats.org/officeDocument/2006/relationships/oleObject" Target="../embeddings/oleObject294.bin"/><Relationship Id="rId41" Type="http://schemas.openxmlformats.org/officeDocument/2006/relationships/oleObject" Target="../embeddings/oleObject306.bin"/><Relationship Id="rId54" Type="http://schemas.openxmlformats.org/officeDocument/2006/relationships/image" Target="../media/image37.wmf"/><Relationship Id="rId1" Type="http://schemas.openxmlformats.org/officeDocument/2006/relationships/vmlDrawing" Target="../drawings/vmlDrawing8.vml"/><Relationship Id="rId6" Type="http://schemas.openxmlformats.org/officeDocument/2006/relationships/oleObject" Target="../embeddings/oleObject277.bin"/><Relationship Id="rId11" Type="http://schemas.openxmlformats.org/officeDocument/2006/relationships/oleObject" Target="../embeddings/oleObject279.bin"/><Relationship Id="rId24" Type="http://schemas.openxmlformats.org/officeDocument/2006/relationships/oleObject" Target="../embeddings/oleObject289.bin"/><Relationship Id="rId32" Type="http://schemas.openxmlformats.org/officeDocument/2006/relationships/oleObject" Target="../embeddings/oleObject297.bin"/><Relationship Id="rId37" Type="http://schemas.openxmlformats.org/officeDocument/2006/relationships/oleObject" Target="../embeddings/oleObject302.bin"/><Relationship Id="rId40" Type="http://schemas.openxmlformats.org/officeDocument/2006/relationships/oleObject" Target="../embeddings/oleObject305.bin"/><Relationship Id="rId45" Type="http://schemas.openxmlformats.org/officeDocument/2006/relationships/oleObject" Target="../embeddings/oleObject310.bin"/><Relationship Id="rId53" Type="http://schemas.openxmlformats.org/officeDocument/2006/relationships/oleObject" Target="../embeddings/oleObject314.bin"/><Relationship Id="rId58" Type="http://schemas.openxmlformats.org/officeDocument/2006/relationships/oleObject" Target="../embeddings/oleObject316.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88.bin"/><Relationship Id="rId28" Type="http://schemas.openxmlformats.org/officeDocument/2006/relationships/oleObject" Target="../embeddings/oleObject293.bin"/><Relationship Id="rId36" Type="http://schemas.openxmlformats.org/officeDocument/2006/relationships/oleObject" Target="../embeddings/oleObject301.bin"/><Relationship Id="rId49" Type="http://schemas.openxmlformats.org/officeDocument/2006/relationships/oleObject" Target="../embeddings/oleObject312.bin"/><Relationship Id="rId57" Type="http://schemas.openxmlformats.org/officeDocument/2006/relationships/image" Target="../media/image38.wmf"/><Relationship Id="rId61" Type="http://schemas.openxmlformats.org/officeDocument/2006/relationships/image" Target="../media/image40.wmf"/><Relationship Id="rId10" Type="http://schemas.openxmlformats.org/officeDocument/2006/relationships/image" Target="../media/image3.wmf"/><Relationship Id="rId19" Type="http://schemas.openxmlformats.org/officeDocument/2006/relationships/oleObject" Target="../embeddings/oleObject284.bin"/><Relationship Id="rId31" Type="http://schemas.openxmlformats.org/officeDocument/2006/relationships/oleObject" Target="../embeddings/oleObject296.bin"/><Relationship Id="rId44" Type="http://schemas.openxmlformats.org/officeDocument/2006/relationships/oleObject" Target="../embeddings/oleObject309.bin"/><Relationship Id="rId52" Type="http://schemas.openxmlformats.org/officeDocument/2006/relationships/image" Target="../media/image36.wmf"/><Relationship Id="rId60" Type="http://schemas.openxmlformats.org/officeDocument/2006/relationships/oleObject" Target="../embeddings/oleObject317.bin"/><Relationship Id="rId4" Type="http://schemas.openxmlformats.org/officeDocument/2006/relationships/oleObject" Target="../embeddings/oleObject276.bin"/><Relationship Id="rId9" Type="http://schemas.openxmlformats.org/officeDocument/2006/relationships/oleObject" Target="../embeddings/oleObject278.bin"/><Relationship Id="rId14" Type="http://schemas.openxmlformats.org/officeDocument/2006/relationships/oleObject" Target="../embeddings/oleObject280.bin"/><Relationship Id="rId22" Type="http://schemas.openxmlformats.org/officeDocument/2006/relationships/oleObject" Target="../embeddings/oleObject287.bin"/><Relationship Id="rId27" Type="http://schemas.openxmlformats.org/officeDocument/2006/relationships/oleObject" Target="../embeddings/oleObject292.bin"/><Relationship Id="rId30" Type="http://schemas.openxmlformats.org/officeDocument/2006/relationships/oleObject" Target="../embeddings/oleObject295.bin"/><Relationship Id="rId35" Type="http://schemas.openxmlformats.org/officeDocument/2006/relationships/oleObject" Target="../embeddings/oleObject300.bin"/><Relationship Id="rId43" Type="http://schemas.openxmlformats.org/officeDocument/2006/relationships/oleObject" Target="../embeddings/oleObject308.bin"/><Relationship Id="rId48" Type="http://schemas.openxmlformats.org/officeDocument/2006/relationships/image" Target="../media/image34.wmf"/><Relationship Id="rId56" Type="http://schemas.openxmlformats.org/officeDocument/2006/relationships/oleObject" Target="../embeddings/oleObject315.bin"/><Relationship Id="rId8" Type="http://schemas.openxmlformats.org/officeDocument/2006/relationships/image" Target="../media/image9.jpeg"/><Relationship Id="rId51" Type="http://schemas.openxmlformats.org/officeDocument/2006/relationships/oleObject" Target="../embeddings/oleObject313.bin"/><Relationship Id="rId3" Type="http://schemas.openxmlformats.org/officeDocument/2006/relationships/notesSlide" Target="../notesSlides/notesSlide8.xml"/><Relationship Id="rId12" Type="http://schemas.openxmlformats.org/officeDocument/2006/relationships/image" Target="../media/image4.wmf"/><Relationship Id="rId17" Type="http://schemas.openxmlformats.org/officeDocument/2006/relationships/oleObject" Target="../embeddings/oleObject282.bin"/><Relationship Id="rId25" Type="http://schemas.openxmlformats.org/officeDocument/2006/relationships/oleObject" Target="../embeddings/oleObject290.bin"/><Relationship Id="rId33" Type="http://schemas.openxmlformats.org/officeDocument/2006/relationships/oleObject" Target="../embeddings/oleObject298.bin"/><Relationship Id="rId38" Type="http://schemas.openxmlformats.org/officeDocument/2006/relationships/oleObject" Target="../embeddings/oleObject303.bin"/><Relationship Id="rId46" Type="http://schemas.openxmlformats.org/officeDocument/2006/relationships/image" Target="../media/image41.png"/><Relationship Id="rId59" Type="http://schemas.openxmlformats.org/officeDocument/2006/relationships/image" Target="../media/image39.wmf"/></Relationships>
</file>

<file path=ppt/slides/_rels/slide9.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325.bin"/><Relationship Id="rId26" Type="http://schemas.openxmlformats.org/officeDocument/2006/relationships/oleObject" Target="../embeddings/oleObject333.bin"/><Relationship Id="rId39" Type="http://schemas.openxmlformats.org/officeDocument/2006/relationships/oleObject" Target="../embeddings/oleObject346.bin"/><Relationship Id="rId21" Type="http://schemas.openxmlformats.org/officeDocument/2006/relationships/oleObject" Target="../embeddings/oleObject328.bin"/><Relationship Id="rId34" Type="http://schemas.openxmlformats.org/officeDocument/2006/relationships/oleObject" Target="../embeddings/oleObject341.bin"/><Relationship Id="rId42" Type="http://schemas.openxmlformats.org/officeDocument/2006/relationships/oleObject" Target="../embeddings/oleObject349.bin"/><Relationship Id="rId47" Type="http://schemas.openxmlformats.org/officeDocument/2006/relationships/image" Target="../media/image33.jpeg"/><Relationship Id="rId50" Type="http://schemas.openxmlformats.org/officeDocument/2006/relationships/oleObject" Target="../embeddings/oleObject354.bin"/><Relationship Id="rId55" Type="http://schemas.openxmlformats.org/officeDocument/2006/relationships/image" Target="../media/image44.wmf"/><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324.bin"/><Relationship Id="rId25" Type="http://schemas.openxmlformats.org/officeDocument/2006/relationships/oleObject" Target="../embeddings/oleObject332.bin"/><Relationship Id="rId33" Type="http://schemas.openxmlformats.org/officeDocument/2006/relationships/oleObject" Target="../embeddings/oleObject340.bin"/><Relationship Id="rId38" Type="http://schemas.openxmlformats.org/officeDocument/2006/relationships/oleObject" Target="../embeddings/oleObject345.bin"/><Relationship Id="rId46" Type="http://schemas.openxmlformats.org/officeDocument/2006/relationships/image" Target="../media/image41.png"/><Relationship Id="rId2" Type="http://schemas.openxmlformats.org/officeDocument/2006/relationships/slideLayout" Target="../slideLayouts/slideLayout2.xml"/><Relationship Id="rId16" Type="http://schemas.openxmlformats.org/officeDocument/2006/relationships/oleObject" Target="../embeddings/oleObject323.bin"/><Relationship Id="rId20" Type="http://schemas.openxmlformats.org/officeDocument/2006/relationships/oleObject" Target="../embeddings/oleObject327.bin"/><Relationship Id="rId29" Type="http://schemas.openxmlformats.org/officeDocument/2006/relationships/oleObject" Target="../embeddings/oleObject336.bin"/><Relationship Id="rId41" Type="http://schemas.openxmlformats.org/officeDocument/2006/relationships/oleObject" Target="../embeddings/oleObject348.bin"/><Relationship Id="rId54" Type="http://schemas.openxmlformats.org/officeDocument/2006/relationships/oleObject" Target="../embeddings/oleObject356.bin"/><Relationship Id="rId1" Type="http://schemas.openxmlformats.org/officeDocument/2006/relationships/vmlDrawing" Target="../drawings/vmlDrawing9.vml"/><Relationship Id="rId6" Type="http://schemas.openxmlformats.org/officeDocument/2006/relationships/oleObject" Target="../embeddings/oleObject319.bin"/><Relationship Id="rId11" Type="http://schemas.openxmlformats.org/officeDocument/2006/relationships/oleObject" Target="../embeddings/oleObject321.bin"/><Relationship Id="rId24" Type="http://schemas.openxmlformats.org/officeDocument/2006/relationships/oleObject" Target="../embeddings/oleObject331.bin"/><Relationship Id="rId32" Type="http://schemas.openxmlformats.org/officeDocument/2006/relationships/oleObject" Target="../embeddings/oleObject339.bin"/><Relationship Id="rId37" Type="http://schemas.openxmlformats.org/officeDocument/2006/relationships/oleObject" Target="../embeddings/oleObject344.bin"/><Relationship Id="rId40" Type="http://schemas.openxmlformats.org/officeDocument/2006/relationships/oleObject" Target="../embeddings/oleObject347.bin"/><Relationship Id="rId45" Type="http://schemas.openxmlformats.org/officeDocument/2006/relationships/oleObject" Target="../embeddings/oleObject352.bin"/><Relationship Id="rId53" Type="http://schemas.openxmlformats.org/officeDocument/2006/relationships/image" Target="../media/image43.wmf"/><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330.bin"/><Relationship Id="rId28" Type="http://schemas.openxmlformats.org/officeDocument/2006/relationships/oleObject" Target="../embeddings/oleObject335.bin"/><Relationship Id="rId36" Type="http://schemas.openxmlformats.org/officeDocument/2006/relationships/oleObject" Target="../embeddings/oleObject343.bin"/><Relationship Id="rId49" Type="http://schemas.openxmlformats.org/officeDocument/2006/relationships/image" Target="../media/image41.wmf"/><Relationship Id="rId10" Type="http://schemas.openxmlformats.org/officeDocument/2006/relationships/image" Target="../media/image3.wmf"/><Relationship Id="rId19" Type="http://schemas.openxmlformats.org/officeDocument/2006/relationships/oleObject" Target="../embeddings/oleObject326.bin"/><Relationship Id="rId31" Type="http://schemas.openxmlformats.org/officeDocument/2006/relationships/oleObject" Target="../embeddings/oleObject338.bin"/><Relationship Id="rId44" Type="http://schemas.openxmlformats.org/officeDocument/2006/relationships/oleObject" Target="../embeddings/oleObject351.bin"/><Relationship Id="rId52" Type="http://schemas.openxmlformats.org/officeDocument/2006/relationships/oleObject" Target="../embeddings/oleObject355.bin"/><Relationship Id="rId4" Type="http://schemas.openxmlformats.org/officeDocument/2006/relationships/oleObject" Target="../embeddings/oleObject318.bin"/><Relationship Id="rId9" Type="http://schemas.openxmlformats.org/officeDocument/2006/relationships/oleObject" Target="../embeddings/oleObject320.bin"/><Relationship Id="rId14" Type="http://schemas.openxmlformats.org/officeDocument/2006/relationships/oleObject" Target="../embeddings/oleObject322.bin"/><Relationship Id="rId22" Type="http://schemas.openxmlformats.org/officeDocument/2006/relationships/oleObject" Target="../embeddings/oleObject329.bin"/><Relationship Id="rId27" Type="http://schemas.openxmlformats.org/officeDocument/2006/relationships/oleObject" Target="../embeddings/oleObject334.bin"/><Relationship Id="rId30" Type="http://schemas.openxmlformats.org/officeDocument/2006/relationships/oleObject" Target="../embeddings/oleObject337.bin"/><Relationship Id="rId35" Type="http://schemas.openxmlformats.org/officeDocument/2006/relationships/oleObject" Target="../embeddings/oleObject342.bin"/><Relationship Id="rId43" Type="http://schemas.openxmlformats.org/officeDocument/2006/relationships/oleObject" Target="../embeddings/oleObject350.bin"/><Relationship Id="rId48" Type="http://schemas.openxmlformats.org/officeDocument/2006/relationships/oleObject" Target="../embeddings/oleObject353.bin"/><Relationship Id="rId8" Type="http://schemas.openxmlformats.org/officeDocument/2006/relationships/image" Target="../media/image9.jpeg"/><Relationship Id="rId51" Type="http://schemas.openxmlformats.org/officeDocument/2006/relationships/image" Target="../media/image42.wmf"/><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8670" name="Equation" r:id="rId4" imgW="787058" imgH="215806" progId="Equation.3">
                  <p:embed/>
                </p:oleObj>
              </mc:Choice>
              <mc:Fallback>
                <p:oleObj name="Equation" r:id="rId4" imgW="787058" imgH="215806" progId="Equation.3">
                  <p:embed/>
                  <p:pic>
                    <p:nvPicPr>
                      <p:cNvPr id="0" name="Picture 13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8671" name="Equation" r:id="rId6" imgW="253780" imgH="203024" progId="Equation.3">
                  <p:embed/>
                </p:oleObj>
              </mc:Choice>
              <mc:Fallback>
                <p:oleObj name="Equation" r:id="rId6" imgW="253780" imgH="203024" progId="Equation.3">
                  <p:embed/>
                  <p:pic>
                    <p:nvPicPr>
                      <p:cNvPr id="0" name="Picture 13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8672" name="Equation" r:id="rId9" imgW="1117600" imgH="228600" progId="Equation.3">
                  <p:embed/>
                </p:oleObj>
              </mc:Choice>
              <mc:Fallback>
                <p:oleObj name="Equation" r:id="rId9" imgW="1117600" imgH="228600" progId="Equation.3">
                  <p:embed/>
                  <p:pic>
                    <p:nvPicPr>
                      <p:cNvPr id="0" name="Picture 13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8673" name="Equation" r:id="rId11" imgW="152334" imgH="190417" progId="Equation.3">
                  <p:embed/>
                </p:oleObj>
              </mc:Choice>
              <mc:Fallback>
                <p:oleObj name="Equation" r:id="rId11" imgW="152334" imgH="190417" progId="Equation.3">
                  <p:embed/>
                  <p:pic>
                    <p:nvPicPr>
                      <p:cNvPr id="0" name="Picture 13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8674" name="Equation" r:id="rId14" imgW="1562100" imgH="228600" progId="Equation.3">
                  <p:embed/>
                </p:oleObj>
              </mc:Choice>
              <mc:Fallback>
                <p:oleObj name="Equation" r:id="rId14" imgW="1562100" imgH="228600" progId="Equation.3">
                  <p:embed/>
                  <p:pic>
                    <p:nvPicPr>
                      <p:cNvPr id="0" name="Picture 133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8675" name="Equation" r:id="rId16" imgW="787058" imgH="215806" progId="Equation.3">
                  <p:embed/>
                </p:oleObj>
              </mc:Choice>
              <mc:Fallback>
                <p:oleObj name="Equation" r:id="rId16" imgW="787058" imgH="215806" progId="Equation.3">
                  <p:embed/>
                  <p:pic>
                    <p:nvPicPr>
                      <p:cNvPr id="0" name="Picture 13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8676" name="Equation" r:id="rId17" imgW="253780" imgH="203024" progId="Equation.3">
                  <p:embed/>
                </p:oleObj>
              </mc:Choice>
              <mc:Fallback>
                <p:oleObj name="Equation" r:id="rId17" imgW="253780" imgH="203024" progId="Equation.3">
                  <p:embed/>
                  <p:pic>
                    <p:nvPicPr>
                      <p:cNvPr id="0" name="Picture 13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8677" name="Equation" r:id="rId18" imgW="1117600" imgH="228600" progId="Equation.3">
                  <p:embed/>
                </p:oleObj>
              </mc:Choice>
              <mc:Fallback>
                <p:oleObj name="Equation" r:id="rId18" imgW="1117600" imgH="228600" progId="Equation.3">
                  <p:embed/>
                  <p:pic>
                    <p:nvPicPr>
                      <p:cNvPr id="0" name="Picture 13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8678" name="Equation" r:id="rId19" imgW="152334" imgH="190417" progId="Equation.3">
                  <p:embed/>
                </p:oleObj>
              </mc:Choice>
              <mc:Fallback>
                <p:oleObj name="Equation" r:id="rId19" imgW="152334" imgH="190417" progId="Equation.3">
                  <p:embed/>
                  <p:pic>
                    <p:nvPicPr>
                      <p:cNvPr id="0" name="Picture 134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8679" name="Equation" r:id="rId20" imgW="1562100" imgH="228600" progId="Equation.3">
                  <p:embed/>
                </p:oleObj>
              </mc:Choice>
              <mc:Fallback>
                <p:oleObj name="Equation" r:id="rId20" imgW="1562100" imgH="228600" progId="Equation.3">
                  <p:embed/>
                  <p:pic>
                    <p:nvPicPr>
                      <p:cNvPr id="0" name="Picture 13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8680" name="Equation" r:id="rId21" imgW="787058" imgH="215806" progId="Equation.3">
                  <p:embed/>
                </p:oleObj>
              </mc:Choice>
              <mc:Fallback>
                <p:oleObj name="Equation" r:id="rId21" imgW="787058" imgH="215806" progId="Equation.3">
                  <p:embed/>
                  <p:pic>
                    <p:nvPicPr>
                      <p:cNvPr id="0" name="Picture 13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8681" name="Equation" r:id="rId22" imgW="253780" imgH="203024" progId="Equation.3">
                  <p:embed/>
                </p:oleObj>
              </mc:Choice>
              <mc:Fallback>
                <p:oleObj name="Equation" r:id="rId22" imgW="253780" imgH="203024" progId="Equation.3">
                  <p:embed/>
                  <p:pic>
                    <p:nvPicPr>
                      <p:cNvPr id="0" name="Picture 13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8682" name="Equation" r:id="rId23" imgW="1117600" imgH="228600" progId="Equation.3">
                  <p:embed/>
                </p:oleObj>
              </mc:Choice>
              <mc:Fallback>
                <p:oleObj name="Equation" r:id="rId23" imgW="1117600" imgH="228600" progId="Equation.3">
                  <p:embed/>
                  <p:pic>
                    <p:nvPicPr>
                      <p:cNvPr id="0" name="Picture 13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8683" name="Equation" r:id="rId24" imgW="152334" imgH="190417" progId="Equation.3">
                  <p:embed/>
                </p:oleObj>
              </mc:Choice>
              <mc:Fallback>
                <p:oleObj name="Equation" r:id="rId24" imgW="152334" imgH="190417" progId="Equation.3">
                  <p:embed/>
                  <p:pic>
                    <p:nvPicPr>
                      <p:cNvPr id="0" name="Picture 13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8684" name="Equation" r:id="rId25" imgW="1562100" imgH="228600" progId="Equation.3">
                  <p:embed/>
                </p:oleObj>
              </mc:Choice>
              <mc:Fallback>
                <p:oleObj name="Equation" r:id="rId25" imgW="1562100" imgH="228600" progId="Equation.3">
                  <p:embed/>
                  <p:pic>
                    <p:nvPicPr>
                      <p:cNvPr id="0" name="Picture 13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8685" name="Equation" r:id="rId26" imgW="787058" imgH="215806" progId="Equation.3">
                  <p:embed/>
                </p:oleObj>
              </mc:Choice>
              <mc:Fallback>
                <p:oleObj name="Equation" r:id="rId26" imgW="787058" imgH="215806" progId="Equation.3">
                  <p:embed/>
                  <p:pic>
                    <p:nvPicPr>
                      <p:cNvPr id="0" name="Picture 13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8686" name="Equation" r:id="rId27" imgW="253780" imgH="203024" progId="Equation.3">
                  <p:embed/>
                </p:oleObj>
              </mc:Choice>
              <mc:Fallback>
                <p:oleObj name="Equation" r:id="rId27" imgW="253780" imgH="203024" progId="Equation.3">
                  <p:embed/>
                  <p:pic>
                    <p:nvPicPr>
                      <p:cNvPr id="0" name="Picture 13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8687" name="Equation" r:id="rId28" imgW="1117600" imgH="228600" progId="Equation.3">
                  <p:embed/>
                </p:oleObj>
              </mc:Choice>
              <mc:Fallback>
                <p:oleObj name="Equation" r:id="rId28" imgW="1117600" imgH="228600" progId="Equation.3">
                  <p:embed/>
                  <p:pic>
                    <p:nvPicPr>
                      <p:cNvPr id="0" name="Picture 13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8688" name="Equation" r:id="rId29" imgW="152334" imgH="190417" progId="Equation.3">
                  <p:embed/>
                </p:oleObj>
              </mc:Choice>
              <mc:Fallback>
                <p:oleObj name="Equation" r:id="rId29" imgW="152334" imgH="190417" progId="Equation.3">
                  <p:embed/>
                  <p:pic>
                    <p:nvPicPr>
                      <p:cNvPr id="0" name="Picture 13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8689" name="Equation" r:id="rId30" imgW="1562100" imgH="228600" progId="Equation.3">
                  <p:embed/>
                </p:oleObj>
              </mc:Choice>
              <mc:Fallback>
                <p:oleObj name="Equation" r:id="rId30" imgW="1562100" imgH="228600" progId="Equation.3">
                  <p:embed/>
                  <p:pic>
                    <p:nvPicPr>
                      <p:cNvPr id="0" name="Picture 135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8690" name="Equation" r:id="rId31" imgW="787058" imgH="215806" progId="Equation.3">
                  <p:embed/>
                </p:oleObj>
              </mc:Choice>
              <mc:Fallback>
                <p:oleObj name="Equation" r:id="rId31" imgW="787058" imgH="215806" progId="Equation.3">
                  <p:embed/>
                  <p:pic>
                    <p:nvPicPr>
                      <p:cNvPr id="0" name="Picture 13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8691" name="Equation" r:id="rId32" imgW="253780" imgH="203024" progId="Equation.3">
                  <p:embed/>
                </p:oleObj>
              </mc:Choice>
              <mc:Fallback>
                <p:oleObj name="Equation" r:id="rId32" imgW="253780" imgH="203024" progId="Equation.3">
                  <p:embed/>
                  <p:pic>
                    <p:nvPicPr>
                      <p:cNvPr id="0" name="Picture 13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8692" name="Equation" r:id="rId33" imgW="1117600" imgH="228600" progId="Equation.3">
                  <p:embed/>
                </p:oleObj>
              </mc:Choice>
              <mc:Fallback>
                <p:oleObj name="Equation" r:id="rId33" imgW="1117600" imgH="228600" progId="Equation.3">
                  <p:embed/>
                  <p:pic>
                    <p:nvPicPr>
                      <p:cNvPr id="0" name="Picture 13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8693" name="Equation" r:id="rId34" imgW="152334" imgH="190417" progId="Equation.3">
                  <p:embed/>
                </p:oleObj>
              </mc:Choice>
              <mc:Fallback>
                <p:oleObj name="Equation" r:id="rId34" imgW="152334" imgH="190417" progId="Equation.3">
                  <p:embed/>
                  <p:pic>
                    <p:nvPicPr>
                      <p:cNvPr id="0" name="Picture 13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8694" name="Equation" r:id="rId35" imgW="1562100" imgH="228600" progId="Equation.3">
                  <p:embed/>
                </p:oleObj>
              </mc:Choice>
              <mc:Fallback>
                <p:oleObj name="Equation" r:id="rId35" imgW="1562100" imgH="228600" progId="Equation.3">
                  <p:embed/>
                  <p:pic>
                    <p:nvPicPr>
                      <p:cNvPr id="0" name="Picture 135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8695" name="Equation" r:id="rId36" imgW="787058" imgH="215806" progId="Equation.3">
                  <p:embed/>
                </p:oleObj>
              </mc:Choice>
              <mc:Fallback>
                <p:oleObj name="Equation" r:id="rId36" imgW="787058" imgH="215806" progId="Equation.3">
                  <p:embed/>
                  <p:pic>
                    <p:nvPicPr>
                      <p:cNvPr id="0" name="Picture 13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8696" name="Equation" r:id="rId37" imgW="253780" imgH="203024" progId="Equation.3">
                  <p:embed/>
                </p:oleObj>
              </mc:Choice>
              <mc:Fallback>
                <p:oleObj name="Equation" r:id="rId37" imgW="253780" imgH="203024" progId="Equation.3">
                  <p:embed/>
                  <p:pic>
                    <p:nvPicPr>
                      <p:cNvPr id="0" name="Picture 13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8697" name="Equation" r:id="rId38" imgW="1117600" imgH="228600" progId="Equation.3">
                  <p:embed/>
                </p:oleObj>
              </mc:Choice>
              <mc:Fallback>
                <p:oleObj name="Equation" r:id="rId38" imgW="1117600" imgH="228600" progId="Equation.3">
                  <p:embed/>
                  <p:pic>
                    <p:nvPicPr>
                      <p:cNvPr id="0" name="Picture 13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8698" name="Equation" r:id="rId39" imgW="152334" imgH="190417" progId="Equation.3">
                  <p:embed/>
                </p:oleObj>
              </mc:Choice>
              <mc:Fallback>
                <p:oleObj name="Equation" r:id="rId39" imgW="152334" imgH="190417" progId="Equation.3">
                  <p:embed/>
                  <p:pic>
                    <p:nvPicPr>
                      <p:cNvPr id="0" name="Picture 13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8699" name="Equation" r:id="rId40" imgW="1562100" imgH="228600" progId="Equation.3">
                  <p:embed/>
                </p:oleObj>
              </mc:Choice>
              <mc:Fallback>
                <p:oleObj name="Equation" r:id="rId40" imgW="1562100" imgH="228600" progId="Equation.3">
                  <p:embed/>
                  <p:pic>
                    <p:nvPicPr>
                      <p:cNvPr id="0" name="Picture 13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8700" name="Equation" r:id="rId41" imgW="787058" imgH="215806" progId="Equation.3">
                  <p:embed/>
                </p:oleObj>
              </mc:Choice>
              <mc:Fallback>
                <p:oleObj name="Equation" r:id="rId41" imgW="787058" imgH="215806" progId="Equation.3">
                  <p:embed/>
                  <p:pic>
                    <p:nvPicPr>
                      <p:cNvPr id="0" name="Picture 13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8701" name="Equation" r:id="rId42" imgW="253780" imgH="203024" progId="Equation.3">
                  <p:embed/>
                </p:oleObj>
              </mc:Choice>
              <mc:Fallback>
                <p:oleObj name="Equation" r:id="rId42" imgW="253780" imgH="203024" progId="Equation.3">
                  <p:embed/>
                  <p:pic>
                    <p:nvPicPr>
                      <p:cNvPr id="0" name="Picture 13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8702" name="Equation" r:id="rId43" imgW="1117600" imgH="228600" progId="Equation.3">
                  <p:embed/>
                </p:oleObj>
              </mc:Choice>
              <mc:Fallback>
                <p:oleObj name="Equation" r:id="rId43" imgW="1117600" imgH="228600" progId="Equation.3">
                  <p:embed/>
                  <p:pic>
                    <p:nvPicPr>
                      <p:cNvPr id="0" name="Picture 13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8703" name="Equation" r:id="rId44" imgW="152334" imgH="190417" progId="Equation.3">
                  <p:embed/>
                </p:oleObj>
              </mc:Choice>
              <mc:Fallback>
                <p:oleObj name="Equation" r:id="rId44" imgW="152334" imgH="190417" progId="Equation.3">
                  <p:embed/>
                  <p:pic>
                    <p:nvPicPr>
                      <p:cNvPr id="0" name="Picture 13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8704" name="Equation" r:id="rId45" imgW="1562100" imgH="228600" progId="Equation.3">
                  <p:embed/>
                </p:oleObj>
              </mc:Choice>
              <mc:Fallback>
                <p:oleObj name="Equation" r:id="rId45" imgW="1562100" imgH="228600" progId="Equation.3">
                  <p:embed/>
                  <p:pic>
                    <p:nvPicPr>
                      <p:cNvPr id="0" name="Picture 13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2861" name="Picture 109"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6"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7"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6"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7"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7"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8"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mc:AlternateContent xmlns:mc="http://schemas.openxmlformats.org/markup-compatibility/2006">
              <mc:Choice xmlns:v="urn:schemas-microsoft-com:vml" Requires="v">
                <p:oleObj spid="_x0000_s478705" name="Equation" r:id="rId49" imgW="5765800" imgH="381000" progId="Equation.3">
                  <p:embed/>
                </p:oleObj>
              </mc:Choice>
              <mc:Fallback>
                <p:oleObj name="Equation" r:id="rId49" imgW="5765800" imgH="381000" progId="Equation.3">
                  <p:embed/>
                  <p:pic>
                    <p:nvPicPr>
                      <p:cNvPr id="0" name="Picture 1369"/>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28600" y="3886200"/>
                        <a:ext cx="8648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mc:AlternateContent xmlns:mc="http://schemas.openxmlformats.org/markup-compatibility/2006">
              <mc:Choice xmlns:v="urn:schemas-microsoft-com:vml" Requires="v">
                <p:oleObj spid="_x0000_s478706" name="Equation" r:id="rId51" imgW="1269449" imgH="393529" progId="Equation.3">
                  <p:embed/>
                </p:oleObj>
              </mc:Choice>
              <mc:Fallback>
                <p:oleObj name="Equation" r:id="rId51" imgW="1269449" imgH="393529" progId="Equation.3">
                  <p:embed/>
                  <p:pic>
                    <p:nvPicPr>
                      <p:cNvPr id="0" name="Picture 1370"/>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981200" y="5255260"/>
                        <a:ext cx="2590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mc:AlternateContent xmlns:mc="http://schemas.openxmlformats.org/markup-compatibility/2006">
              <mc:Choice xmlns:v="urn:schemas-microsoft-com:vml" Requires="v">
                <p:oleObj spid="_x0000_s478707" name="Equation" r:id="rId53" imgW="761669" imgH="431613" progId="Equation.3">
                  <p:embed/>
                </p:oleObj>
              </mc:Choice>
              <mc:Fallback>
                <p:oleObj name="Equation" r:id="rId53" imgW="761669" imgH="431613" progId="Equation.3">
                  <p:embed/>
                  <p:pic>
                    <p:nvPicPr>
                      <p:cNvPr id="0" name="Picture 1371"/>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019800" y="5179060"/>
                        <a:ext cx="1752600" cy="993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 name="TextBox 154"/>
          <p:cNvSpPr txBox="1"/>
          <p:nvPr/>
        </p:nvSpPr>
        <p:spPr>
          <a:xfrm>
            <a:off x="5638800" y="6167735"/>
            <a:ext cx="2616422" cy="461665"/>
          </a:xfrm>
          <a:prstGeom prst="rect">
            <a:avLst/>
          </a:prstGeom>
          <a:noFill/>
        </p:spPr>
        <p:txBody>
          <a:bodyPr wrap="none" rtlCol="0">
            <a:spAutoFit/>
          </a:bodyPr>
          <a:lstStyle/>
          <a:p>
            <a:r>
              <a:rPr lang="en-US" dirty="0" smtClean="0"/>
              <a:t>Beer-Lambert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7688" name="Equation" r:id="rId5" imgW="787058" imgH="215806" progId="Equation.3">
                  <p:embed/>
                </p:oleObj>
              </mc:Choice>
              <mc:Fallback>
                <p:oleObj name="Equation" r:id="rId5" imgW="787058" imgH="215806" progId="Equation.3">
                  <p:embed/>
                  <p:pic>
                    <p:nvPicPr>
                      <p:cNvPr id="0" name="Picture 13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7689" name="Equation" r:id="rId7" imgW="253780" imgH="203024" progId="Equation.3">
                  <p:embed/>
                </p:oleObj>
              </mc:Choice>
              <mc:Fallback>
                <p:oleObj name="Equation" r:id="rId7" imgW="253780" imgH="203024" progId="Equation.3">
                  <p:embed/>
                  <p:pic>
                    <p:nvPicPr>
                      <p:cNvPr id="0" name="Picture 13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9"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7690" name="Equation" r:id="rId10" imgW="1117600" imgH="228600" progId="Equation.3">
                  <p:embed/>
                </p:oleObj>
              </mc:Choice>
              <mc:Fallback>
                <p:oleObj name="Equation" r:id="rId10" imgW="1117600" imgH="228600" progId="Equation.3">
                  <p:embed/>
                  <p:pic>
                    <p:nvPicPr>
                      <p:cNvPr id="0" name="Picture 137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7691" name="Equation" r:id="rId12" imgW="152334" imgH="190417" progId="Equation.3">
                  <p:embed/>
                </p:oleObj>
              </mc:Choice>
              <mc:Fallback>
                <p:oleObj name="Equation" r:id="rId12" imgW="152334" imgH="190417" progId="Equation.3">
                  <p:embed/>
                  <p:pic>
                    <p:nvPicPr>
                      <p:cNvPr id="0" name="Picture 137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7692" name="Equation" r:id="rId15" imgW="1562100" imgH="228600" progId="Equation.3">
                  <p:embed/>
                </p:oleObj>
              </mc:Choice>
              <mc:Fallback>
                <p:oleObj name="Equation" r:id="rId15" imgW="1562100" imgH="228600" progId="Equation.3">
                  <p:embed/>
                  <p:pic>
                    <p:nvPicPr>
                      <p:cNvPr id="0" name="Picture 13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7693" name="Equation" r:id="rId17" imgW="787058" imgH="215806" progId="Equation.3">
                  <p:embed/>
                </p:oleObj>
              </mc:Choice>
              <mc:Fallback>
                <p:oleObj name="Equation" r:id="rId17" imgW="787058" imgH="215806" progId="Equation.3">
                  <p:embed/>
                  <p:pic>
                    <p:nvPicPr>
                      <p:cNvPr id="0" name="Picture 13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7694" name="Equation" r:id="rId18" imgW="253780" imgH="203024" progId="Equation.3">
                  <p:embed/>
                </p:oleObj>
              </mc:Choice>
              <mc:Fallback>
                <p:oleObj name="Equation" r:id="rId18" imgW="253780" imgH="203024" progId="Equation.3">
                  <p:embed/>
                  <p:pic>
                    <p:nvPicPr>
                      <p:cNvPr id="0" name="Picture 13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9"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7695" name="Equation" r:id="rId19" imgW="1117600" imgH="228600" progId="Equation.3">
                  <p:embed/>
                </p:oleObj>
              </mc:Choice>
              <mc:Fallback>
                <p:oleObj name="Equation" r:id="rId19" imgW="1117600" imgH="228600" progId="Equation.3">
                  <p:embed/>
                  <p:pic>
                    <p:nvPicPr>
                      <p:cNvPr id="0" name="Picture 138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7696" name="Equation" r:id="rId20" imgW="152334" imgH="190417" progId="Equation.3">
                  <p:embed/>
                </p:oleObj>
              </mc:Choice>
              <mc:Fallback>
                <p:oleObj name="Equation" r:id="rId20" imgW="152334" imgH="190417" progId="Equation.3">
                  <p:embed/>
                  <p:pic>
                    <p:nvPicPr>
                      <p:cNvPr id="0" name="Picture 138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7697" name="Equation" r:id="rId21" imgW="1562100" imgH="228600" progId="Equation.3">
                  <p:embed/>
                </p:oleObj>
              </mc:Choice>
              <mc:Fallback>
                <p:oleObj name="Equation" r:id="rId21" imgW="1562100" imgH="228600" progId="Equation.3">
                  <p:embed/>
                  <p:pic>
                    <p:nvPicPr>
                      <p:cNvPr id="0" name="Picture 138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7698" name="Equation" r:id="rId22" imgW="787058" imgH="215806" progId="Equation.3">
                  <p:embed/>
                </p:oleObj>
              </mc:Choice>
              <mc:Fallback>
                <p:oleObj name="Equation" r:id="rId22" imgW="787058" imgH="215806" progId="Equation.3">
                  <p:embed/>
                  <p:pic>
                    <p:nvPicPr>
                      <p:cNvPr id="0" name="Picture 13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7699" name="Equation" r:id="rId23" imgW="253780" imgH="203024" progId="Equation.3">
                  <p:embed/>
                </p:oleObj>
              </mc:Choice>
              <mc:Fallback>
                <p:oleObj name="Equation" r:id="rId23" imgW="253780" imgH="203024" progId="Equation.3">
                  <p:embed/>
                  <p:pic>
                    <p:nvPicPr>
                      <p:cNvPr id="0" name="Picture 13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9"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7700" name="Equation" r:id="rId24" imgW="1117600" imgH="228600" progId="Equation.3">
                  <p:embed/>
                </p:oleObj>
              </mc:Choice>
              <mc:Fallback>
                <p:oleObj name="Equation" r:id="rId24" imgW="1117600" imgH="228600" progId="Equation.3">
                  <p:embed/>
                  <p:pic>
                    <p:nvPicPr>
                      <p:cNvPr id="0" name="Picture 138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7701" name="Equation" r:id="rId25" imgW="152334" imgH="190417" progId="Equation.3">
                  <p:embed/>
                </p:oleObj>
              </mc:Choice>
              <mc:Fallback>
                <p:oleObj name="Equation" r:id="rId25" imgW="152334" imgH="190417" progId="Equation.3">
                  <p:embed/>
                  <p:pic>
                    <p:nvPicPr>
                      <p:cNvPr id="0" name="Picture 138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7702" name="Equation" r:id="rId26" imgW="1562100" imgH="228600" progId="Equation.3">
                  <p:embed/>
                </p:oleObj>
              </mc:Choice>
              <mc:Fallback>
                <p:oleObj name="Equation" r:id="rId26" imgW="1562100" imgH="228600" progId="Equation.3">
                  <p:embed/>
                  <p:pic>
                    <p:nvPicPr>
                      <p:cNvPr id="0" name="Picture 139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7703" name="Equation" r:id="rId27" imgW="787058" imgH="215806" progId="Equation.3">
                  <p:embed/>
                </p:oleObj>
              </mc:Choice>
              <mc:Fallback>
                <p:oleObj name="Equation" r:id="rId27" imgW="787058" imgH="215806" progId="Equation.3">
                  <p:embed/>
                  <p:pic>
                    <p:nvPicPr>
                      <p:cNvPr id="0" name="Picture 13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7704" name="Equation" r:id="rId28" imgW="253780" imgH="203024" progId="Equation.3">
                  <p:embed/>
                </p:oleObj>
              </mc:Choice>
              <mc:Fallback>
                <p:oleObj name="Equation" r:id="rId28" imgW="253780" imgH="203024" progId="Equation.3">
                  <p:embed/>
                  <p:pic>
                    <p:nvPicPr>
                      <p:cNvPr id="0" name="Picture 13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9"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7705" name="Equation" r:id="rId29" imgW="1117600" imgH="228600" progId="Equation.3">
                  <p:embed/>
                </p:oleObj>
              </mc:Choice>
              <mc:Fallback>
                <p:oleObj name="Equation" r:id="rId29" imgW="1117600" imgH="228600" progId="Equation.3">
                  <p:embed/>
                  <p:pic>
                    <p:nvPicPr>
                      <p:cNvPr id="0" name="Picture 139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7706" name="Equation" r:id="rId30" imgW="152334" imgH="190417" progId="Equation.3">
                  <p:embed/>
                </p:oleObj>
              </mc:Choice>
              <mc:Fallback>
                <p:oleObj name="Equation" r:id="rId30" imgW="152334" imgH="190417" progId="Equation.3">
                  <p:embed/>
                  <p:pic>
                    <p:nvPicPr>
                      <p:cNvPr id="0" name="Picture 139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7707" name="Equation" r:id="rId31" imgW="1562100" imgH="228600" progId="Equation.3">
                  <p:embed/>
                </p:oleObj>
              </mc:Choice>
              <mc:Fallback>
                <p:oleObj name="Equation" r:id="rId31" imgW="1562100" imgH="228600" progId="Equation.3">
                  <p:embed/>
                  <p:pic>
                    <p:nvPicPr>
                      <p:cNvPr id="0" name="Picture 13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7708" name="Equation" r:id="rId32" imgW="787058" imgH="215806" progId="Equation.3">
                  <p:embed/>
                </p:oleObj>
              </mc:Choice>
              <mc:Fallback>
                <p:oleObj name="Equation" r:id="rId32" imgW="787058" imgH="215806" progId="Equation.3">
                  <p:embed/>
                  <p:pic>
                    <p:nvPicPr>
                      <p:cNvPr id="0" name="Picture 13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7709" name="Equation" r:id="rId33" imgW="253780" imgH="203024" progId="Equation.3">
                  <p:embed/>
                </p:oleObj>
              </mc:Choice>
              <mc:Fallback>
                <p:oleObj name="Equation" r:id="rId33" imgW="253780" imgH="203024" progId="Equation.3">
                  <p:embed/>
                  <p:pic>
                    <p:nvPicPr>
                      <p:cNvPr id="0" name="Picture 13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9"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7710" name="Equation" r:id="rId34" imgW="1117600" imgH="228600" progId="Equation.3">
                  <p:embed/>
                </p:oleObj>
              </mc:Choice>
              <mc:Fallback>
                <p:oleObj name="Equation" r:id="rId34" imgW="1117600" imgH="228600" progId="Equation.3">
                  <p:embed/>
                  <p:pic>
                    <p:nvPicPr>
                      <p:cNvPr id="0" name="Picture 13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7711" name="Equation" r:id="rId35" imgW="152334" imgH="190417" progId="Equation.3">
                  <p:embed/>
                </p:oleObj>
              </mc:Choice>
              <mc:Fallback>
                <p:oleObj name="Equation" r:id="rId35" imgW="152334" imgH="190417" progId="Equation.3">
                  <p:embed/>
                  <p:pic>
                    <p:nvPicPr>
                      <p:cNvPr id="0" name="Picture 13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7712" name="Equation" r:id="rId36" imgW="1562100" imgH="228600" progId="Equation.3">
                  <p:embed/>
                </p:oleObj>
              </mc:Choice>
              <mc:Fallback>
                <p:oleObj name="Equation" r:id="rId36" imgW="1562100" imgH="228600" progId="Equation.3">
                  <p:embed/>
                  <p:pic>
                    <p:nvPicPr>
                      <p:cNvPr id="0" name="Picture 14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7713" name="Equation" r:id="rId37" imgW="787058" imgH="215806" progId="Equation.3">
                  <p:embed/>
                </p:oleObj>
              </mc:Choice>
              <mc:Fallback>
                <p:oleObj name="Equation" r:id="rId37" imgW="787058" imgH="215806" progId="Equation.3">
                  <p:embed/>
                  <p:pic>
                    <p:nvPicPr>
                      <p:cNvPr id="0" name="Picture 14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7714" name="Equation" r:id="rId38" imgW="253780" imgH="203024" progId="Equation.3">
                  <p:embed/>
                </p:oleObj>
              </mc:Choice>
              <mc:Fallback>
                <p:oleObj name="Equation" r:id="rId38" imgW="253780" imgH="203024" progId="Equation.3">
                  <p:embed/>
                  <p:pic>
                    <p:nvPicPr>
                      <p:cNvPr id="0" name="Picture 14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9"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7715" name="Equation" r:id="rId39" imgW="1117600" imgH="228600" progId="Equation.3">
                  <p:embed/>
                </p:oleObj>
              </mc:Choice>
              <mc:Fallback>
                <p:oleObj name="Equation" r:id="rId39" imgW="1117600" imgH="228600" progId="Equation.3">
                  <p:embed/>
                  <p:pic>
                    <p:nvPicPr>
                      <p:cNvPr id="0" name="Picture 14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7716" name="Equation" r:id="rId40" imgW="152334" imgH="190417" progId="Equation.3">
                  <p:embed/>
                </p:oleObj>
              </mc:Choice>
              <mc:Fallback>
                <p:oleObj name="Equation" r:id="rId40" imgW="152334" imgH="190417" progId="Equation.3">
                  <p:embed/>
                  <p:pic>
                    <p:nvPicPr>
                      <p:cNvPr id="0" name="Picture 14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7717" name="Equation" r:id="rId41" imgW="1562100" imgH="228600" progId="Equation.3">
                  <p:embed/>
                </p:oleObj>
              </mc:Choice>
              <mc:Fallback>
                <p:oleObj name="Equation" r:id="rId41" imgW="1562100" imgH="228600" progId="Equation.3">
                  <p:embed/>
                  <p:pic>
                    <p:nvPicPr>
                      <p:cNvPr id="0" name="Picture 140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7718" name="Equation" r:id="rId42" imgW="787058" imgH="215806" progId="Equation.3">
                  <p:embed/>
                </p:oleObj>
              </mc:Choice>
              <mc:Fallback>
                <p:oleObj name="Equation" r:id="rId42" imgW="787058" imgH="215806" progId="Equation.3">
                  <p:embed/>
                  <p:pic>
                    <p:nvPicPr>
                      <p:cNvPr id="0" name="Picture 14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7719" name="Equation" r:id="rId43" imgW="253780" imgH="203024" progId="Equation.3">
                  <p:embed/>
                </p:oleObj>
              </mc:Choice>
              <mc:Fallback>
                <p:oleObj name="Equation" r:id="rId43" imgW="253780" imgH="203024" progId="Equation.3">
                  <p:embed/>
                  <p:pic>
                    <p:nvPicPr>
                      <p:cNvPr id="0" name="Picture 14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9"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7720" name="Equation" r:id="rId44" imgW="1117600" imgH="228600" progId="Equation.3">
                  <p:embed/>
                </p:oleObj>
              </mc:Choice>
              <mc:Fallback>
                <p:oleObj name="Equation" r:id="rId44" imgW="1117600" imgH="228600" progId="Equation.3">
                  <p:embed/>
                  <p:pic>
                    <p:nvPicPr>
                      <p:cNvPr id="0" name="Picture 140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7721" name="Equation" r:id="rId45" imgW="152334" imgH="190417" progId="Equation.3">
                  <p:embed/>
                </p:oleObj>
              </mc:Choice>
              <mc:Fallback>
                <p:oleObj name="Equation" r:id="rId45" imgW="152334" imgH="190417" progId="Equation.3">
                  <p:embed/>
                  <p:pic>
                    <p:nvPicPr>
                      <p:cNvPr id="0" name="Picture 14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7722" name="Equation" r:id="rId46" imgW="1562100" imgH="228600" progId="Equation.3">
                  <p:embed/>
                </p:oleObj>
              </mc:Choice>
              <mc:Fallback>
                <p:oleObj name="Equation" r:id="rId46" imgW="1562100" imgH="228600" progId="Equation.3">
                  <p:embed/>
                  <p:pic>
                    <p:nvPicPr>
                      <p:cNvPr id="0" name="Picture 14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8816" name="Picture 112" descr="figAlpha"/>
          <p:cNvPicPr>
            <a:picLocks noChangeAspect="1" noChangeArrowheads="1"/>
          </p:cNvPicPr>
          <p:nvPr/>
        </p:nvPicPr>
        <p:blipFill>
          <a:blip r:embed="rId9"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477723" name="Equation" r:id="rId47" imgW="787058" imgH="215806" progId="Equation.3">
                  <p:embed/>
                </p:oleObj>
              </mc:Choice>
              <mc:Fallback>
                <p:oleObj name="Equation" r:id="rId47" imgW="787058" imgH="215806" progId="Equation.3">
                  <p:embed/>
                  <p:pic>
                    <p:nvPicPr>
                      <p:cNvPr id="0" name="Picture 14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477724" name="Equation" r:id="rId48" imgW="1117600" imgH="228600" progId="Equation.3">
                  <p:embed/>
                </p:oleObj>
              </mc:Choice>
              <mc:Fallback>
                <p:oleObj name="Equation" r:id="rId48" imgW="1117600" imgH="228600" progId="Equation.3">
                  <p:embed/>
                  <p:pic>
                    <p:nvPicPr>
                      <p:cNvPr id="0" name="Picture 14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477725" name="Equation" r:id="rId49" imgW="1562100" imgH="228600" progId="Equation.3">
                  <p:embed/>
                </p:oleObj>
              </mc:Choice>
              <mc:Fallback>
                <p:oleObj name="Equation" r:id="rId49" imgW="1562100" imgH="228600" progId="Equation.3">
                  <p:embed/>
                  <p:pic>
                    <p:nvPicPr>
                      <p:cNvPr id="0" name="Picture 14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1246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latin typeface="Symbol" pitchFamily="18" charset="2"/>
              </a:rPr>
              <a:t>s</a:t>
            </a:r>
            <a:r>
              <a:rPr lang="en-US" baseline="-25000" dirty="0" err="1" smtClean="0">
                <a:latin typeface="+mj-lt"/>
              </a:rPr>
              <a:t>t</a:t>
            </a:r>
            <a:r>
              <a:rPr lang="en-US" dirty="0" err="1" smtClean="0">
                <a:latin typeface="Symbol" pitchFamily="18" charset="2"/>
              </a:rPr>
              <a:t>Dx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80636" name="Equation" r:id="rId4" imgW="787058" imgH="215806" progId="Equation.3">
                  <p:embed/>
                </p:oleObj>
              </mc:Choice>
              <mc:Fallback>
                <p:oleObj name="Equation" r:id="rId4" imgW="787058" imgH="215806" progId="Equation.3">
                  <p:embed/>
                  <p:pic>
                    <p:nvPicPr>
                      <p:cNvPr id="0" name="Picture 12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80637" name="Equation" r:id="rId6" imgW="253780" imgH="203024" progId="Equation.3">
                  <p:embed/>
                </p:oleObj>
              </mc:Choice>
              <mc:Fallback>
                <p:oleObj name="Equation" r:id="rId6" imgW="253780" imgH="203024" progId="Equation.3">
                  <p:embed/>
                  <p:pic>
                    <p:nvPicPr>
                      <p:cNvPr id="0" name="Picture 12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80638" name="Equation" r:id="rId9" imgW="1117600" imgH="228600" progId="Equation.3">
                  <p:embed/>
                </p:oleObj>
              </mc:Choice>
              <mc:Fallback>
                <p:oleObj name="Equation" r:id="rId9" imgW="1117600" imgH="228600" progId="Equation.3">
                  <p:embed/>
                  <p:pic>
                    <p:nvPicPr>
                      <p:cNvPr id="0" name="Picture 12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80639" name="Equation" r:id="rId11" imgW="152334" imgH="190417" progId="Equation.3">
                  <p:embed/>
                </p:oleObj>
              </mc:Choice>
              <mc:Fallback>
                <p:oleObj name="Equation" r:id="rId11" imgW="152334" imgH="190417" progId="Equation.3">
                  <p:embed/>
                  <p:pic>
                    <p:nvPicPr>
                      <p:cNvPr id="0" name="Picture 12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80640" name="Equation" r:id="rId14" imgW="1562100" imgH="228600" progId="Equation.3">
                  <p:embed/>
                </p:oleObj>
              </mc:Choice>
              <mc:Fallback>
                <p:oleObj name="Equation" r:id="rId14" imgW="1562100" imgH="228600" progId="Equation.3">
                  <p:embed/>
                  <p:pic>
                    <p:nvPicPr>
                      <p:cNvPr id="0" name="Picture 12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80641" name="Equation" r:id="rId16" imgW="787058" imgH="215806" progId="Equation.3">
                  <p:embed/>
                </p:oleObj>
              </mc:Choice>
              <mc:Fallback>
                <p:oleObj name="Equation" r:id="rId16" imgW="787058" imgH="215806" progId="Equation.3">
                  <p:embed/>
                  <p:pic>
                    <p:nvPicPr>
                      <p:cNvPr id="0" name="Picture 12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80642" name="Equation" r:id="rId17" imgW="253780" imgH="203024" progId="Equation.3">
                  <p:embed/>
                </p:oleObj>
              </mc:Choice>
              <mc:Fallback>
                <p:oleObj name="Equation" r:id="rId17" imgW="253780" imgH="203024" progId="Equation.3">
                  <p:embed/>
                  <p:pic>
                    <p:nvPicPr>
                      <p:cNvPr id="0" name="Picture 12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80643" name="Equation" r:id="rId18" imgW="1117600" imgH="228600" progId="Equation.3">
                  <p:embed/>
                </p:oleObj>
              </mc:Choice>
              <mc:Fallback>
                <p:oleObj name="Equation" r:id="rId18" imgW="1117600" imgH="228600" progId="Equation.3">
                  <p:embed/>
                  <p:pic>
                    <p:nvPicPr>
                      <p:cNvPr id="0" name="Picture 127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80644" name="Equation" r:id="rId19" imgW="152334" imgH="190417" progId="Equation.3">
                  <p:embed/>
                </p:oleObj>
              </mc:Choice>
              <mc:Fallback>
                <p:oleObj name="Equation" r:id="rId19" imgW="152334" imgH="190417" progId="Equation.3">
                  <p:embed/>
                  <p:pic>
                    <p:nvPicPr>
                      <p:cNvPr id="0" name="Picture 12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80645" name="Equation" r:id="rId20" imgW="1562100" imgH="228600" progId="Equation.3">
                  <p:embed/>
                </p:oleObj>
              </mc:Choice>
              <mc:Fallback>
                <p:oleObj name="Equation" r:id="rId20" imgW="1562100" imgH="228600" progId="Equation.3">
                  <p:embed/>
                  <p:pic>
                    <p:nvPicPr>
                      <p:cNvPr id="0" name="Picture 12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80646" name="Equation" r:id="rId21" imgW="787058" imgH="215806" progId="Equation.3">
                  <p:embed/>
                </p:oleObj>
              </mc:Choice>
              <mc:Fallback>
                <p:oleObj name="Equation" r:id="rId21" imgW="787058" imgH="215806" progId="Equation.3">
                  <p:embed/>
                  <p:pic>
                    <p:nvPicPr>
                      <p:cNvPr id="0" name="Picture 12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80647" name="Equation" r:id="rId22" imgW="253780" imgH="203024" progId="Equation.3">
                  <p:embed/>
                </p:oleObj>
              </mc:Choice>
              <mc:Fallback>
                <p:oleObj name="Equation" r:id="rId22" imgW="253780" imgH="203024" progId="Equation.3">
                  <p:embed/>
                  <p:pic>
                    <p:nvPicPr>
                      <p:cNvPr id="0" name="Picture 12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80648" name="Equation" r:id="rId23" imgW="1117600" imgH="228600" progId="Equation.3">
                  <p:embed/>
                </p:oleObj>
              </mc:Choice>
              <mc:Fallback>
                <p:oleObj name="Equation" r:id="rId23" imgW="1117600" imgH="228600" progId="Equation.3">
                  <p:embed/>
                  <p:pic>
                    <p:nvPicPr>
                      <p:cNvPr id="0" name="Picture 12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80649" name="Equation" r:id="rId24" imgW="152334" imgH="190417" progId="Equation.3">
                  <p:embed/>
                </p:oleObj>
              </mc:Choice>
              <mc:Fallback>
                <p:oleObj name="Equation" r:id="rId24" imgW="152334" imgH="190417" progId="Equation.3">
                  <p:embed/>
                  <p:pic>
                    <p:nvPicPr>
                      <p:cNvPr id="0" name="Picture 12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80650" name="Equation" r:id="rId25" imgW="1562100" imgH="228600" progId="Equation.3">
                  <p:embed/>
                </p:oleObj>
              </mc:Choice>
              <mc:Fallback>
                <p:oleObj name="Equation" r:id="rId25" imgW="1562100" imgH="228600" progId="Equation.3">
                  <p:embed/>
                  <p:pic>
                    <p:nvPicPr>
                      <p:cNvPr id="0" name="Picture 12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80651" name="Equation" r:id="rId26" imgW="787058" imgH="215806" progId="Equation.3">
                  <p:embed/>
                </p:oleObj>
              </mc:Choice>
              <mc:Fallback>
                <p:oleObj name="Equation" r:id="rId26" imgW="787058" imgH="215806" progId="Equation.3">
                  <p:embed/>
                  <p:pic>
                    <p:nvPicPr>
                      <p:cNvPr id="0" name="Picture 12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80652" name="Equation" r:id="rId27" imgW="253780" imgH="203024" progId="Equation.3">
                  <p:embed/>
                </p:oleObj>
              </mc:Choice>
              <mc:Fallback>
                <p:oleObj name="Equation" r:id="rId27" imgW="253780" imgH="203024" progId="Equation.3">
                  <p:embed/>
                  <p:pic>
                    <p:nvPicPr>
                      <p:cNvPr id="0" name="Picture 12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80653" name="Equation" r:id="rId28" imgW="1117600" imgH="228600" progId="Equation.3">
                  <p:embed/>
                </p:oleObj>
              </mc:Choice>
              <mc:Fallback>
                <p:oleObj name="Equation" r:id="rId28" imgW="1117600" imgH="228600" progId="Equation.3">
                  <p:embed/>
                  <p:pic>
                    <p:nvPicPr>
                      <p:cNvPr id="0" name="Picture 12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80654" name="Equation" r:id="rId29" imgW="152334" imgH="190417" progId="Equation.3">
                  <p:embed/>
                </p:oleObj>
              </mc:Choice>
              <mc:Fallback>
                <p:oleObj name="Equation" r:id="rId29" imgW="152334" imgH="190417" progId="Equation.3">
                  <p:embed/>
                  <p:pic>
                    <p:nvPicPr>
                      <p:cNvPr id="0" name="Picture 12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80655" name="Equation" r:id="rId30" imgW="1562100" imgH="228600" progId="Equation.3">
                  <p:embed/>
                </p:oleObj>
              </mc:Choice>
              <mc:Fallback>
                <p:oleObj name="Equation" r:id="rId30" imgW="1562100" imgH="228600" progId="Equation.3">
                  <p:embed/>
                  <p:pic>
                    <p:nvPicPr>
                      <p:cNvPr id="0" name="Picture 12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80656" name="Equation" r:id="rId31" imgW="787058" imgH="215806" progId="Equation.3">
                  <p:embed/>
                </p:oleObj>
              </mc:Choice>
              <mc:Fallback>
                <p:oleObj name="Equation" r:id="rId31" imgW="787058" imgH="215806" progId="Equation.3">
                  <p:embed/>
                  <p:pic>
                    <p:nvPicPr>
                      <p:cNvPr id="0" name="Picture 12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80657" name="Equation" r:id="rId32" imgW="253780" imgH="203024" progId="Equation.3">
                  <p:embed/>
                </p:oleObj>
              </mc:Choice>
              <mc:Fallback>
                <p:oleObj name="Equation" r:id="rId32" imgW="253780" imgH="203024" progId="Equation.3">
                  <p:embed/>
                  <p:pic>
                    <p:nvPicPr>
                      <p:cNvPr id="0" name="Picture 12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80658" name="Equation" r:id="rId33" imgW="1117600" imgH="228600" progId="Equation.3">
                  <p:embed/>
                </p:oleObj>
              </mc:Choice>
              <mc:Fallback>
                <p:oleObj name="Equation" r:id="rId33" imgW="1117600" imgH="228600" progId="Equation.3">
                  <p:embed/>
                  <p:pic>
                    <p:nvPicPr>
                      <p:cNvPr id="0" name="Picture 12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80659" name="Equation" r:id="rId34" imgW="152334" imgH="190417" progId="Equation.3">
                  <p:embed/>
                </p:oleObj>
              </mc:Choice>
              <mc:Fallback>
                <p:oleObj name="Equation" r:id="rId34" imgW="152334" imgH="190417" progId="Equation.3">
                  <p:embed/>
                  <p:pic>
                    <p:nvPicPr>
                      <p:cNvPr id="0" name="Picture 12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80660" name="Equation" r:id="rId35" imgW="1562100" imgH="228600" progId="Equation.3">
                  <p:embed/>
                </p:oleObj>
              </mc:Choice>
              <mc:Fallback>
                <p:oleObj name="Equation" r:id="rId35" imgW="1562100" imgH="228600" progId="Equation.3">
                  <p:embed/>
                  <p:pic>
                    <p:nvPicPr>
                      <p:cNvPr id="0" name="Picture 128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80661" name="Equation" r:id="rId36" imgW="787058" imgH="215806" progId="Equation.3">
                  <p:embed/>
                </p:oleObj>
              </mc:Choice>
              <mc:Fallback>
                <p:oleObj name="Equation" r:id="rId36" imgW="787058" imgH="215806" progId="Equation.3">
                  <p:embed/>
                  <p:pic>
                    <p:nvPicPr>
                      <p:cNvPr id="0" name="Picture 12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80662" name="Equation" r:id="rId37" imgW="253780" imgH="203024" progId="Equation.3">
                  <p:embed/>
                </p:oleObj>
              </mc:Choice>
              <mc:Fallback>
                <p:oleObj name="Equation" r:id="rId37" imgW="253780" imgH="203024" progId="Equation.3">
                  <p:embed/>
                  <p:pic>
                    <p:nvPicPr>
                      <p:cNvPr id="0" name="Picture 12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80663" name="Equation" r:id="rId38" imgW="1117600" imgH="228600" progId="Equation.3">
                  <p:embed/>
                </p:oleObj>
              </mc:Choice>
              <mc:Fallback>
                <p:oleObj name="Equation" r:id="rId38" imgW="1117600" imgH="228600" progId="Equation.3">
                  <p:embed/>
                  <p:pic>
                    <p:nvPicPr>
                      <p:cNvPr id="0" name="Picture 12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80664" name="Equation" r:id="rId39" imgW="152334" imgH="190417" progId="Equation.3">
                  <p:embed/>
                </p:oleObj>
              </mc:Choice>
              <mc:Fallback>
                <p:oleObj name="Equation" r:id="rId39" imgW="152334" imgH="190417" progId="Equation.3">
                  <p:embed/>
                  <p:pic>
                    <p:nvPicPr>
                      <p:cNvPr id="0" name="Picture 12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80665" name="Equation" r:id="rId40" imgW="1562100" imgH="228600" progId="Equation.3">
                  <p:embed/>
                </p:oleObj>
              </mc:Choice>
              <mc:Fallback>
                <p:oleObj name="Equation" r:id="rId40" imgW="1562100" imgH="228600" progId="Equation.3">
                  <p:embed/>
                  <p:pic>
                    <p:nvPicPr>
                      <p:cNvPr id="0" name="Picture 129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80666" name="Equation" r:id="rId41" imgW="787058" imgH="215806" progId="Equation.3">
                  <p:embed/>
                </p:oleObj>
              </mc:Choice>
              <mc:Fallback>
                <p:oleObj name="Equation" r:id="rId41" imgW="787058" imgH="215806" progId="Equation.3">
                  <p:embed/>
                  <p:pic>
                    <p:nvPicPr>
                      <p:cNvPr id="0" name="Picture 12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80667" name="Equation" r:id="rId42" imgW="253780" imgH="203024" progId="Equation.3">
                  <p:embed/>
                </p:oleObj>
              </mc:Choice>
              <mc:Fallback>
                <p:oleObj name="Equation" r:id="rId42" imgW="253780" imgH="203024" progId="Equation.3">
                  <p:embed/>
                  <p:pic>
                    <p:nvPicPr>
                      <p:cNvPr id="0" name="Picture 12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80668" name="Equation" r:id="rId43" imgW="1117600" imgH="228600" progId="Equation.3">
                  <p:embed/>
                </p:oleObj>
              </mc:Choice>
              <mc:Fallback>
                <p:oleObj name="Equation" r:id="rId43" imgW="1117600" imgH="228600" progId="Equation.3">
                  <p:embed/>
                  <p:pic>
                    <p:nvPicPr>
                      <p:cNvPr id="0" name="Picture 12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80669" name="Equation" r:id="rId44" imgW="152334" imgH="190417" progId="Equation.3">
                  <p:embed/>
                </p:oleObj>
              </mc:Choice>
              <mc:Fallback>
                <p:oleObj name="Equation" r:id="rId44" imgW="152334" imgH="190417" progId="Equation.3">
                  <p:embed/>
                  <p:pic>
                    <p:nvPicPr>
                      <p:cNvPr id="0" name="Picture 12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80670" name="Equation" r:id="rId45" imgW="1562100" imgH="228600" progId="Equation.3">
                  <p:embed/>
                </p:oleObj>
              </mc:Choice>
              <mc:Fallback>
                <p:oleObj name="Equation" r:id="rId45" imgW="1562100" imgH="228600" progId="Equation.3">
                  <p:embed/>
                  <p:pic>
                    <p:nvPicPr>
                      <p:cNvPr id="0" name="Picture 129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894" name="Picture 126" descr="figAdjust"/>
          <p:cNvPicPr>
            <a:picLocks noChangeAspect="1" noChangeArrowheads="1"/>
          </p:cNvPicPr>
          <p:nvPr/>
        </p:nvPicPr>
        <p:blipFill>
          <a:blip r:embed="rId4" cstate="print"/>
          <a:srcRect/>
          <a:stretch>
            <a:fillRect/>
          </a:stretch>
        </p:blipFill>
        <p:spPr bwMode="auto">
          <a:xfrm>
            <a:off x="3810000" y="1295400"/>
            <a:ext cx="5229225" cy="3281363"/>
          </a:xfrm>
          <a:prstGeom prst="rect">
            <a:avLst/>
          </a:prstGeom>
          <a:noFill/>
        </p:spPr>
      </p:pic>
      <p:sp>
        <p:nvSpPr>
          <p:cNvPr id="160895" name="Rectangle 127"/>
          <p:cNvSpPr>
            <a:spLocks noChangeArrowheads="1"/>
          </p:cNvSpPr>
          <p:nvPr/>
        </p:nvSpPr>
        <p:spPr bwMode="auto">
          <a:xfrm>
            <a:off x="4800600" y="2290763"/>
            <a:ext cx="660400" cy="2176463"/>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5943600" y="1806575"/>
            <a:ext cx="376238" cy="457200"/>
          </a:xfrm>
          <a:prstGeom prst="rect">
            <a:avLst/>
          </a:prstGeom>
          <a:noFill/>
          <a:ln w="9525">
            <a:noFill/>
            <a:miter lim="800000"/>
            <a:headEnd/>
            <a:tailEnd/>
          </a:ln>
          <a:effectLst/>
        </p:spPr>
        <p:txBody>
          <a:bodyPr wrap="none">
            <a:spAutoFit/>
          </a:bodyPr>
          <a:lstStyle/>
          <a:p>
            <a:r>
              <a:rPr lang="en-US" dirty="0">
                <a:latin typeface="Symbol" pitchFamily="18" charset="2"/>
              </a:rPr>
              <a:t>a</a:t>
            </a:r>
          </a:p>
        </p:txBody>
      </p:sp>
      <p:graphicFrame>
        <p:nvGraphicFramePr>
          <p:cNvPr id="160914" name="Object 146"/>
          <p:cNvGraphicFramePr>
            <a:graphicFrameLocks noChangeAspect="1"/>
          </p:cNvGraphicFramePr>
          <p:nvPr/>
        </p:nvGraphicFramePr>
        <p:xfrm>
          <a:off x="7467600" y="1857375"/>
          <a:ext cx="323850" cy="406400"/>
        </p:xfrm>
        <a:graphic>
          <a:graphicData uri="http://schemas.openxmlformats.org/presentationml/2006/ole">
            <mc:AlternateContent xmlns:mc="http://schemas.openxmlformats.org/markup-compatibility/2006">
              <mc:Choice xmlns:v="urn:schemas-microsoft-com:vml" Requires="v">
                <p:oleObj spid="_x0000_s476041" name="Equation" r:id="rId5" imgW="152334" imgH="190417" progId="Equation.3">
                  <p:embed/>
                </p:oleObj>
              </mc:Choice>
              <mc:Fallback>
                <p:oleObj name="Equation" r:id="rId5" imgW="152334" imgH="190417" progId="Equation.3">
                  <p:embed/>
                  <p:pic>
                    <p:nvPicPr>
                      <p:cNvPr id="0" name="Picture 17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1857375"/>
                        <a:ext cx="3238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mc:AlternateContent xmlns:mc="http://schemas.openxmlformats.org/markup-compatibility/2006">
              <mc:Choice xmlns:v="urn:schemas-microsoft-com:vml" Requires="v">
                <p:oleObj spid="_x0000_s476042" name="Equation" r:id="rId7" imgW="1205977" imgH="215806" progId="Equation.3">
                  <p:embed/>
                </p:oleObj>
              </mc:Choice>
              <mc:Fallback>
                <p:oleObj name="Equation" r:id="rId7" imgW="1205977" imgH="215806" progId="Equation.3">
                  <p:embed/>
                  <p:pic>
                    <p:nvPicPr>
                      <p:cNvPr id="0" name="Picture 174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124200"/>
                        <a:ext cx="243840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mc:AlternateContent xmlns:mc="http://schemas.openxmlformats.org/markup-compatibility/2006">
              <mc:Choice xmlns:v="urn:schemas-microsoft-com:vml" Requires="v">
                <p:oleObj spid="_x0000_s476043" name="Equation" r:id="rId9" imgW="1206500" imgH="203200" progId="Equation.3">
                  <p:embed/>
                </p:oleObj>
              </mc:Choice>
              <mc:Fallback>
                <p:oleObj name="Equation" r:id="rId9" imgW="1206500" imgH="203200" progId="Equation.3">
                  <p:embed/>
                  <p:pic>
                    <p:nvPicPr>
                      <p:cNvPr id="0" name="Picture 1747"/>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2057400"/>
                        <a:ext cx="24384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mc:AlternateContent xmlns:mc="http://schemas.openxmlformats.org/markup-compatibility/2006">
              <mc:Choice xmlns:v="urn:schemas-microsoft-com:vml" Requires="v">
                <p:oleObj spid="_x0000_s476044" name="Equation" r:id="rId11" imgW="2095500" imgH="228600" progId="Equation.3">
                  <p:embed/>
                </p:oleObj>
              </mc:Choice>
              <mc:Fallback>
                <p:oleObj name="Equation" r:id="rId11" imgW="2095500" imgH="228600" progId="Equation.3">
                  <p:embed/>
                  <p:pic>
                    <p:nvPicPr>
                      <p:cNvPr id="0" name="Picture 1748"/>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4114800"/>
                        <a:ext cx="363855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6045" name="Equation" r:id="rId13" imgW="787058" imgH="215806" progId="Equation.3">
                  <p:embed/>
                </p:oleObj>
              </mc:Choice>
              <mc:Fallback>
                <p:oleObj name="Equation" r:id="rId13" imgW="787058" imgH="215806" progId="Equation.3">
                  <p:embed/>
                  <p:pic>
                    <p:nvPicPr>
                      <p:cNvPr id="0" name="Picture 17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6046" name="Equation" r:id="rId15" imgW="253780" imgH="203024" progId="Equation.3">
                  <p:embed/>
                </p:oleObj>
              </mc:Choice>
              <mc:Fallback>
                <p:oleObj name="Equation" r:id="rId15" imgW="253780" imgH="203024" progId="Equation.3">
                  <p:embed/>
                  <p:pic>
                    <p:nvPicPr>
                      <p:cNvPr id="0" name="Picture 175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7"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6047" name="Equation" r:id="rId18" imgW="1117600" imgH="228600" progId="Equation.3">
                  <p:embed/>
                </p:oleObj>
              </mc:Choice>
              <mc:Fallback>
                <p:oleObj name="Equation" r:id="rId18" imgW="1117600" imgH="228600" progId="Equation.3">
                  <p:embed/>
                  <p:pic>
                    <p:nvPicPr>
                      <p:cNvPr id="0" name="Picture 175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6048" name="Equation" r:id="rId20" imgW="152334" imgH="190417" progId="Equation.3">
                  <p:embed/>
                </p:oleObj>
              </mc:Choice>
              <mc:Fallback>
                <p:oleObj name="Equation" r:id="rId20" imgW="152334" imgH="190417" progId="Equation.3">
                  <p:embed/>
                  <p:pic>
                    <p:nvPicPr>
                      <p:cNvPr id="0" name="Picture 175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6049" name="Equation" r:id="rId22" imgW="1562100" imgH="228600" progId="Equation.3">
                  <p:embed/>
                </p:oleObj>
              </mc:Choice>
              <mc:Fallback>
                <p:oleObj name="Equation" r:id="rId22" imgW="1562100" imgH="228600" progId="Equation.3">
                  <p:embed/>
                  <p:pic>
                    <p:nvPicPr>
                      <p:cNvPr id="0" name="Picture 175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6050" name="Equation" r:id="rId24" imgW="787058" imgH="215806" progId="Equation.3">
                  <p:embed/>
                </p:oleObj>
              </mc:Choice>
              <mc:Fallback>
                <p:oleObj name="Equation" r:id="rId24" imgW="787058" imgH="215806" progId="Equation.3">
                  <p:embed/>
                  <p:pic>
                    <p:nvPicPr>
                      <p:cNvPr id="0" name="Picture 17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6051" name="Equation" r:id="rId25" imgW="253780" imgH="203024" progId="Equation.3">
                  <p:embed/>
                </p:oleObj>
              </mc:Choice>
              <mc:Fallback>
                <p:oleObj name="Equation" r:id="rId25" imgW="253780" imgH="203024" progId="Equation.3">
                  <p:embed/>
                  <p:pic>
                    <p:nvPicPr>
                      <p:cNvPr id="0" name="Picture 175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7"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6052" name="Equation" r:id="rId26" imgW="1117600" imgH="228600" progId="Equation.3">
                  <p:embed/>
                </p:oleObj>
              </mc:Choice>
              <mc:Fallback>
                <p:oleObj name="Equation" r:id="rId26" imgW="1117600" imgH="228600" progId="Equation.3">
                  <p:embed/>
                  <p:pic>
                    <p:nvPicPr>
                      <p:cNvPr id="0" name="Picture 17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6053" name="Equation" r:id="rId27" imgW="152334" imgH="190417" progId="Equation.3">
                  <p:embed/>
                </p:oleObj>
              </mc:Choice>
              <mc:Fallback>
                <p:oleObj name="Equation" r:id="rId27" imgW="152334" imgH="190417" progId="Equation.3">
                  <p:embed/>
                  <p:pic>
                    <p:nvPicPr>
                      <p:cNvPr id="0" name="Picture 175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6054" name="Equation" r:id="rId28" imgW="1562100" imgH="228600" progId="Equation.3">
                  <p:embed/>
                </p:oleObj>
              </mc:Choice>
              <mc:Fallback>
                <p:oleObj name="Equation" r:id="rId28" imgW="1562100" imgH="228600" progId="Equation.3">
                  <p:embed/>
                  <p:pic>
                    <p:nvPicPr>
                      <p:cNvPr id="0" name="Picture 175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6055" name="Equation" r:id="rId29" imgW="787058" imgH="215806" progId="Equation.3">
                  <p:embed/>
                </p:oleObj>
              </mc:Choice>
              <mc:Fallback>
                <p:oleObj name="Equation" r:id="rId29" imgW="787058" imgH="215806" progId="Equation.3">
                  <p:embed/>
                  <p:pic>
                    <p:nvPicPr>
                      <p:cNvPr id="0" name="Picture 17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6056" name="Equation" r:id="rId30" imgW="253780" imgH="203024" progId="Equation.3">
                  <p:embed/>
                </p:oleObj>
              </mc:Choice>
              <mc:Fallback>
                <p:oleObj name="Equation" r:id="rId30" imgW="253780" imgH="203024" progId="Equation.3">
                  <p:embed/>
                  <p:pic>
                    <p:nvPicPr>
                      <p:cNvPr id="0" name="Picture 17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7"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6057" name="Equation" r:id="rId31" imgW="1117600" imgH="228600" progId="Equation.3">
                  <p:embed/>
                </p:oleObj>
              </mc:Choice>
              <mc:Fallback>
                <p:oleObj name="Equation" r:id="rId31" imgW="1117600" imgH="228600" progId="Equation.3">
                  <p:embed/>
                  <p:pic>
                    <p:nvPicPr>
                      <p:cNvPr id="0" name="Picture 176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6058" name="Equation" r:id="rId32" imgW="152334" imgH="190417" progId="Equation.3">
                  <p:embed/>
                </p:oleObj>
              </mc:Choice>
              <mc:Fallback>
                <p:oleObj name="Equation" r:id="rId32" imgW="152334" imgH="190417" progId="Equation.3">
                  <p:embed/>
                  <p:pic>
                    <p:nvPicPr>
                      <p:cNvPr id="0" name="Picture 176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6059" name="Equation" r:id="rId33" imgW="1562100" imgH="228600" progId="Equation.3">
                  <p:embed/>
                </p:oleObj>
              </mc:Choice>
              <mc:Fallback>
                <p:oleObj name="Equation" r:id="rId33" imgW="1562100" imgH="228600" progId="Equation.3">
                  <p:embed/>
                  <p:pic>
                    <p:nvPicPr>
                      <p:cNvPr id="0" name="Picture 176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6060" name="Equation" r:id="rId34" imgW="787058" imgH="215806" progId="Equation.3">
                  <p:embed/>
                </p:oleObj>
              </mc:Choice>
              <mc:Fallback>
                <p:oleObj name="Equation" r:id="rId34" imgW="787058" imgH="215806" progId="Equation.3">
                  <p:embed/>
                  <p:pic>
                    <p:nvPicPr>
                      <p:cNvPr id="0" name="Picture 176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6061" name="Equation" r:id="rId35" imgW="253780" imgH="203024" progId="Equation.3">
                  <p:embed/>
                </p:oleObj>
              </mc:Choice>
              <mc:Fallback>
                <p:oleObj name="Equation" r:id="rId35" imgW="253780" imgH="203024" progId="Equation.3">
                  <p:embed/>
                  <p:pic>
                    <p:nvPicPr>
                      <p:cNvPr id="0" name="Picture 176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7"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6062" name="Equation" r:id="rId36" imgW="1117600" imgH="228600" progId="Equation.3">
                  <p:embed/>
                </p:oleObj>
              </mc:Choice>
              <mc:Fallback>
                <p:oleObj name="Equation" r:id="rId36" imgW="1117600" imgH="228600" progId="Equation.3">
                  <p:embed/>
                  <p:pic>
                    <p:nvPicPr>
                      <p:cNvPr id="0" name="Picture 176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6063" name="Equation" r:id="rId37" imgW="152334" imgH="190417" progId="Equation.3">
                  <p:embed/>
                </p:oleObj>
              </mc:Choice>
              <mc:Fallback>
                <p:oleObj name="Equation" r:id="rId37" imgW="152334" imgH="190417" progId="Equation.3">
                  <p:embed/>
                  <p:pic>
                    <p:nvPicPr>
                      <p:cNvPr id="0" name="Picture 176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6064" name="Equation" r:id="rId38" imgW="1562100" imgH="228600" progId="Equation.3">
                  <p:embed/>
                </p:oleObj>
              </mc:Choice>
              <mc:Fallback>
                <p:oleObj name="Equation" r:id="rId38" imgW="1562100" imgH="228600" progId="Equation.3">
                  <p:embed/>
                  <p:pic>
                    <p:nvPicPr>
                      <p:cNvPr id="0" name="Picture 176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6065" name="Equation" r:id="rId39" imgW="787058" imgH="215806" progId="Equation.3">
                  <p:embed/>
                </p:oleObj>
              </mc:Choice>
              <mc:Fallback>
                <p:oleObj name="Equation" r:id="rId39" imgW="787058" imgH="215806" progId="Equation.3">
                  <p:embed/>
                  <p:pic>
                    <p:nvPicPr>
                      <p:cNvPr id="0" name="Picture 17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6066" name="Equation" r:id="rId40" imgW="253780" imgH="203024" progId="Equation.3">
                  <p:embed/>
                </p:oleObj>
              </mc:Choice>
              <mc:Fallback>
                <p:oleObj name="Equation" r:id="rId40" imgW="253780" imgH="203024" progId="Equation.3">
                  <p:embed/>
                  <p:pic>
                    <p:nvPicPr>
                      <p:cNvPr id="0" name="Picture 17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7"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6067" name="Equation" r:id="rId41" imgW="1117600" imgH="228600" progId="Equation.3">
                  <p:embed/>
                </p:oleObj>
              </mc:Choice>
              <mc:Fallback>
                <p:oleObj name="Equation" r:id="rId41" imgW="1117600" imgH="228600" progId="Equation.3">
                  <p:embed/>
                  <p:pic>
                    <p:nvPicPr>
                      <p:cNvPr id="0" name="Picture 177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6068" name="Equation" r:id="rId42" imgW="152334" imgH="190417" progId="Equation.3">
                  <p:embed/>
                </p:oleObj>
              </mc:Choice>
              <mc:Fallback>
                <p:oleObj name="Equation" r:id="rId42" imgW="152334" imgH="190417" progId="Equation.3">
                  <p:embed/>
                  <p:pic>
                    <p:nvPicPr>
                      <p:cNvPr id="0" name="Picture 177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6069" name="Equation" r:id="rId43" imgW="1562100" imgH="228600" progId="Equation.3">
                  <p:embed/>
                </p:oleObj>
              </mc:Choice>
              <mc:Fallback>
                <p:oleObj name="Equation" r:id="rId43" imgW="1562100" imgH="228600" progId="Equation.3">
                  <p:embed/>
                  <p:pic>
                    <p:nvPicPr>
                      <p:cNvPr id="0" name="Picture 177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6070" name="Equation" r:id="rId44" imgW="787058" imgH="215806" progId="Equation.3">
                  <p:embed/>
                </p:oleObj>
              </mc:Choice>
              <mc:Fallback>
                <p:oleObj name="Equation" r:id="rId44" imgW="787058" imgH="215806" progId="Equation.3">
                  <p:embed/>
                  <p:pic>
                    <p:nvPicPr>
                      <p:cNvPr id="0" name="Picture 177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6071" name="Equation" r:id="rId45" imgW="253780" imgH="203024" progId="Equation.3">
                  <p:embed/>
                </p:oleObj>
              </mc:Choice>
              <mc:Fallback>
                <p:oleObj name="Equation" r:id="rId45" imgW="253780" imgH="203024" progId="Equation.3">
                  <p:embed/>
                  <p:pic>
                    <p:nvPicPr>
                      <p:cNvPr id="0" name="Picture 17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7"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6072" name="Equation" r:id="rId46" imgW="1117600" imgH="228600" progId="Equation.3">
                  <p:embed/>
                </p:oleObj>
              </mc:Choice>
              <mc:Fallback>
                <p:oleObj name="Equation" r:id="rId46" imgW="1117600" imgH="228600" progId="Equation.3">
                  <p:embed/>
                  <p:pic>
                    <p:nvPicPr>
                      <p:cNvPr id="0" name="Picture 17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6073" name="Equation" r:id="rId47" imgW="152334" imgH="190417" progId="Equation.3">
                  <p:embed/>
                </p:oleObj>
              </mc:Choice>
              <mc:Fallback>
                <p:oleObj name="Equation" r:id="rId47" imgW="152334" imgH="190417" progId="Equation.3">
                  <p:embed/>
                  <p:pic>
                    <p:nvPicPr>
                      <p:cNvPr id="0" name="Picture 177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6074" name="Equation" r:id="rId48" imgW="1562100" imgH="228600" progId="Equation.3">
                  <p:embed/>
                </p:oleObj>
              </mc:Choice>
              <mc:Fallback>
                <p:oleObj name="Equation" r:id="rId48" imgW="1562100" imgH="228600" progId="Equation.3">
                  <p:embed/>
                  <p:pic>
                    <p:nvPicPr>
                      <p:cNvPr id="0" name="Picture 177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6075" name="Equation" r:id="rId49" imgW="787058" imgH="215806" progId="Equation.3">
                  <p:embed/>
                </p:oleObj>
              </mc:Choice>
              <mc:Fallback>
                <p:oleObj name="Equation" r:id="rId49" imgW="787058" imgH="215806" progId="Equation.3">
                  <p:embed/>
                  <p:pic>
                    <p:nvPicPr>
                      <p:cNvPr id="0" name="Picture 177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6076" name="Equation" r:id="rId50" imgW="253780" imgH="203024" progId="Equation.3">
                  <p:embed/>
                </p:oleObj>
              </mc:Choice>
              <mc:Fallback>
                <p:oleObj name="Equation" r:id="rId50" imgW="253780" imgH="203024" progId="Equation.3">
                  <p:embed/>
                  <p:pic>
                    <p:nvPicPr>
                      <p:cNvPr id="0" name="Picture 178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7"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6077" name="Equation" r:id="rId51" imgW="1117600" imgH="228600" progId="Equation.3">
                  <p:embed/>
                </p:oleObj>
              </mc:Choice>
              <mc:Fallback>
                <p:oleObj name="Equation" r:id="rId51" imgW="1117600" imgH="228600" progId="Equation.3">
                  <p:embed/>
                  <p:pic>
                    <p:nvPicPr>
                      <p:cNvPr id="0" name="Picture 178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6078" name="Equation" r:id="rId52" imgW="152334" imgH="190417" progId="Equation.3">
                  <p:embed/>
                </p:oleObj>
              </mc:Choice>
              <mc:Fallback>
                <p:oleObj name="Equation" r:id="rId52" imgW="152334" imgH="190417" progId="Equation.3">
                  <p:embed/>
                  <p:pic>
                    <p:nvPicPr>
                      <p:cNvPr id="0" name="Picture 178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6079" name="Equation" r:id="rId53" imgW="1562100" imgH="228600" progId="Equation.3">
                  <p:embed/>
                </p:oleObj>
              </mc:Choice>
              <mc:Fallback>
                <p:oleObj name="Equation" r:id="rId53" imgW="1562100" imgH="228600" progId="Equation.3">
                  <p:embed/>
                  <p:pic>
                    <p:nvPicPr>
                      <p:cNvPr id="0" name="Picture 178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0879" name="Picture 111" descr="figAlpha"/>
          <p:cNvPicPr>
            <a:picLocks noChangeAspect="1" noChangeArrowheads="1"/>
          </p:cNvPicPr>
          <p:nvPr/>
        </p:nvPicPr>
        <p:blipFill>
          <a:blip r:embed="rId17"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476080" name="Equation" r:id="rId54" imgW="787058" imgH="215806" progId="Equation.3">
                  <p:embed/>
                </p:oleObj>
              </mc:Choice>
              <mc:Fallback>
                <p:oleObj name="Equation" r:id="rId54" imgW="787058" imgH="215806" progId="Equation.3">
                  <p:embed/>
                  <p:pic>
                    <p:nvPicPr>
                      <p:cNvPr id="0" name="Picture 178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476081" name="Equation" r:id="rId55" imgW="1117600" imgH="228600" progId="Equation.3">
                  <p:embed/>
                </p:oleObj>
              </mc:Choice>
              <mc:Fallback>
                <p:oleObj name="Equation" r:id="rId55" imgW="1117600" imgH="228600" progId="Equation.3">
                  <p:embed/>
                  <p:pic>
                    <p:nvPicPr>
                      <p:cNvPr id="0" name="Picture 178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476082" name="Equation" r:id="rId56" imgW="1562100" imgH="228600" progId="Equation.3">
                  <p:embed/>
                </p:oleObj>
              </mc:Choice>
              <mc:Fallback>
                <p:oleObj name="Equation" r:id="rId56" imgW="1562100" imgH="228600" progId="Equation.3">
                  <p:embed/>
                  <p:pic>
                    <p:nvPicPr>
                      <p:cNvPr id="0" name="Picture 178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mc:AlternateContent xmlns:mc="http://schemas.openxmlformats.org/markup-compatibility/2006">
              <mc:Choice xmlns:v="urn:schemas-microsoft-com:vml" Requires="v">
                <p:oleObj spid="_x0000_s476083" name="Equation" r:id="rId57" imgW="787400" imgH="190500" progId="Equation.3">
                  <p:embed/>
                </p:oleObj>
              </mc:Choice>
              <mc:Fallback>
                <p:oleObj name="Equation" r:id="rId57" imgW="787400" imgH="190500" progId="Equation.3">
                  <p:embed/>
                  <p:pic>
                    <p:nvPicPr>
                      <p:cNvPr id="0" name="Picture 1787"/>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28600" y="4648200"/>
                        <a:ext cx="12557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mc:AlternateContent xmlns:mc="http://schemas.openxmlformats.org/markup-compatibility/2006">
                <mc:Choice xmlns:v="urn:schemas-microsoft-com:vml" Requires="v">
                  <p:oleObj spid="_x0000_s476084" name="Equation" r:id="rId59" imgW="1143000" imgH="228600" progId="Equation.3">
                    <p:embed/>
                  </p:oleObj>
                </mc:Choice>
                <mc:Fallback>
                  <p:oleObj name="Equation" r:id="rId59" imgW="1143000" imgH="228600" progId="Equation.3">
                    <p:embed/>
                    <p:pic>
                      <p:nvPicPr>
                        <p:cNvPr id="0" name="Picture 1788"/>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10" y="3173"/>
                          <a:ext cx="1571"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mc:AlternateContent xmlns:mc="http://schemas.openxmlformats.org/markup-compatibility/2006">
              <mc:Choice xmlns:v="urn:schemas-microsoft-com:vml" Requires="v">
                <p:oleObj spid="_x0000_s476085" name="Equation" r:id="rId61" imgW="787058" imgH="215806" progId="Equation.3">
                  <p:embed/>
                </p:oleObj>
              </mc:Choice>
              <mc:Fallback>
                <p:oleObj name="Equation" r:id="rId61" imgW="787058" imgH="215806" progId="Equation.3">
                  <p:embed/>
                  <p:pic>
                    <p:nvPicPr>
                      <p:cNvPr id="0" name="Picture 1789"/>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905375" y="6048375"/>
                        <a:ext cx="16764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mc:AlternateContent xmlns:mc="http://schemas.openxmlformats.org/markup-compatibility/2006">
              <mc:Choice xmlns:v="urn:schemas-microsoft-com:vml" Requires="v">
                <p:oleObj spid="_x0000_s476086" name="Equation" r:id="rId63" imgW="774364" imgH="203112" progId="Equation.3">
                  <p:embed/>
                </p:oleObj>
              </mc:Choice>
              <mc:Fallback>
                <p:oleObj name="Equation" r:id="rId63" imgW="774364" imgH="203112" progId="Equation.3">
                  <p:embed/>
                  <p:pic>
                    <p:nvPicPr>
                      <p:cNvPr id="0" name="Picture 1790"/>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6767513" y="6022975"/>
                        <a:ext cx="1985962"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504250" name="Equation" r:id="rId4" imgW="787058" imgH="215806" progId="Equation.3">
                  <p:embed/>
                </p:oleObj>
              </mc:Choice>
              <mc:Fallback>
                <p:oleObj name="Equation" r:id="rId4" imgW="787058" imgH="215806" progId="Equation.3">
                  <p:embed/>
                  <p:pic>
                    <p:nvPicPr>
                      <p:cNvPr id="0" name="Picture 2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504251" name="Equation" r:id="rId6" imgW="253780" imgH="203024" progId="Equation.3">
                  <p:embed/>
                </p:oleObj>
              </mc:Choice>
              <mc:Fallback>
                <p:oleObj name="Equation" r:id="rId6" imgW="253780" imgH="203024" progId="Equation.3">
                  <p:embed/>
                  <p:pic>
                    <p:nvPicPr>
                      <p:cNvPr id="0" name="Picture 2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504252" name="Equation" r:id="rId9" imgW="1117600" imgH="228600" progId="Equation.3">
                  <p:embed/>
                </p:oleObj>
              </mc:Choice>
              <mc:Fallback>
                <p:oleObj name="Equation" r:id="rId9" imgW="1117600" imgH="228600" progId="Equation.3">
                  <p:embed/>
                  <p:pic>
                    <p:nvPicPr>
                      <p:cNvPr id="0" name="Picture 2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504253" name="Equation" r:id="rId11" imgW="152334" imgH="190417" progId="Equation.3">
                  <p:embed/>
                </p:oleObj>
              </mc:Choice>
              <mc:Fallback>
                <p:oleObj name="Equation" r:id="rId11" imgW="152334" imgH="190417" progId="Equation.3">
                  <p:embed/>
                  <p:pic>
                    <p:nvPicPr>
                      <p:cNvPr id="0" name="Picture 2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504254" name="Equation" r:id="rId14" imgW="1562100" imgH="228600" progId="Equation.3">
                  <p:embed/>
                </p:oleObj>
              </mc:Choice>
              <mc:Fallback>
                <p:oleObj name="Equation" r:id="rId14" imgW="1562100" imgH="228600" progId="Equation.3">
                  <p:embed/>
                  <p:pic>
                    <p:nvPicPr>
                      <p:cNvPr id="0" name="Picture 2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504255" name="Equation" r:id="rId16" imgW="787058" imgH="215806" progId="Equation.3">
                  <p:embed/>
                </p:oleObj>
              </mc:Choice>
              <mc:Fallback>
                <p:oleObj name="Equation" r:id="rId16" imgW="787058" imgH="215806" progId="Equation.3">
                  <p:embed/>
                  <p:pic>
                    <p:nvPicPr>
                      <p:cNvPr id="0" name="Picture 2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504256" name="Equation" r:id="rId17" imgW="253780" imgH="203024" progId="Equation.3">
                  <p:embed/>
                </p:oleObj>
              </mc:Choice>
              <mc:Fallback>
                <p:oleObj name="Equation" r:id="rId17" imgW="253780" imgH="203024" progId="Equation.3">
                  <p:embed/>
                  <p:pic>
                    <p:nvPicPr>
                      <p:cNvPr id="0" name="Picture 2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504257" name="Equation" r:id="rId18" imgW="1117600" imgH="228600" progId="Equation.3">
                  <p:embed/>
                </p:oleObj>
              </mc:Choice>
              <mc:Fallback>
                <p:oleObj name="Equation" r:id="rId18" imgW="1117600" imgH="228600" progId="Equation.3">
                  <p:embed/>
                  <p:pic>
                    <p:nvPicPr>
                      <p:cNvPr id="0" name="Picture 2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504258" name="Equation" r:id="rId19" imgW="152334" imgH="190417" progId="Equation.3">
                  <p:embed/>
                </p:oleObj>
              </mc:Choice>
              <mc:Fallback>
                <p:oleObj name="Equation" r:id="rId19" imgW="152334" imgH="190417" progId="Equation.3">
                  <p:embed/>
                  <p:pic>
                    <p:nvPicPr>
                      <p:cNvPr id="0" name="Picture 2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504259" name="Equation" r:id="rId20" imgW="1562100" imgH="228600" progId="Equation.3">
                  <p:embed/>
                </p:oleObj>
              </mc:Choice>
              <mc:Fallback>
                <p:oleObj name="Equation" r:id="rId20" imgW="1562100" imgH="228600" progId="Equation.3">
                  <p:embed/>
                  <p:pic>
                    <p:nvPicPr>
                      <p:cNvPr id="0" name="Picture 2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504260" name="Equation" r:id="rId21" imgW="787058" imgH="215806" progId="Equation.3">
                  <p:embed/>
                </p:oleObj>
              </mc:Choice>
              <mc:Fallback>
                <p:oleObj name="Equation" r:id="rId21" imgW="787058" imgH="215806" progId="Equation.3">
                  <p:embed/>
                  <p:pic>
                    <p:nvPicPr>
                      <p:cNvPr id="0" name="Picture 2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504261" name="Equation" r:id="rId22" imgW="253780" imgH="203024" progId="Equation.3">
                  <p:embed/>
                </p:oleObj>
              </mc:Choice>
              <mc:Fallback>
                <p:oleObj name="Equation" r:id="rId22" imgW="253780" imgH="203024" progId="Equation.3">
                  <p:embed/>
                  <p:pic>
                    <p:nvPicPr>
                      <p:cNvPr id="0" name="Picture 2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504262" name="Equation" r:id="rId23" imgW="1117600" imgH="228600" progId="Equation.3">
                  <p:embed/>
                </p:oleObj>
              </mc:Choice>
              <mc:Fallback>
                <p:oleObj name="Equation" r:id="rId23" imgW="1117600" imgH="228600" progId="Equation.3">
                  <p:embed/>
                  <p:pic>
                    <p:nvPicPr>
                      <p:cNvPr id="0" name="Picture 26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504263" name="Equation" r:id="rId24" imgW="152334" imgH="190417" progId="Equation.3">
                  <p:embed/>
                </p:oleObj>
              </mc:Choice>
              <mc:Fallback>
                <p:oleObj name="Equation" r:id="rId24" imgW="152334" imgH="190417" progId="Equation.3">
                  <p:embed/>
                  <p:pic>
                    <p:nvPicPr>
                      <p:cNvPr id="0" name="Picture 2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504264" name="Equation" r:id="rId25" imgW="1562100" imgH="228600" progId="Equation.3">
                  <p:embed/>
                </p:oleObj>
              </mc:Choice>
              <mc:Fallback>
                <p:oleObj name="Equation" r:id="rId25" imgW="1562100" imgH="228600" progId="Equation.3">
                  <p:embed/>
                  <p:pic>
                    <p:nvPicPr>
                      <p:cNvPr id="0" name="Picture 2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504265" name="Equation" r:id="rId26" imgW="787058" imgH="215806" progId="Equation.3">
                  <p:embed/>
                </p:oleObj>
              </mc:Choice>
              <mc:Fallback>
                <p:oleObj name="Equation" r:id="rId26" imgW="787058" imgH="215806" progId="Equation.3">
                  <p:embed/>
                  <p:pic>
                    <p:nvPicPr>
                      <p:cNvPr id="0" name="Picture 2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504266" name="Equation" r:id="rId27" imgW="253780" imgH="203024" progId="Equation.3">
                  <p:embed/>
                </p:oleObj>
              </mc:Choice>
              <mc:Fallback>
                <p:oleObj name="Equation" r:id="rId27" imgW="253780" imgH="203024" progId="Equation.3">
                  <p:embed/>
                  <p:pic>
                    <p:nvPicPr>
                      <p:cNvPr id="0" name="Picture 2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504267" name="Equation" r:id="rId28" imgW="1117600" imgH="228600" progId="Equation.3">
                  <p:embed/>
                </p:oleObj>
              </mc:Choice>
              <mc:Fallback>
                <p:oleObj name="Equation" r:id="rId28" imgW="1117600" imgH="228600" progId="Equation.3">
                  <p:embed/>
                  <p:pic>
                    <p:nvPicPr>
                      <p:cNvPr id="0" name="Picture 2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504268" name="Equation" r:id="rId29" imgW="152334" imgH="190417" progId="Equation.3">
                  <p:embed/>
                </p:oleObj>
              </mc:Choice>
              <mc:Fallback>
                <p:oleObj name="Equation" r:id="rId29" imgW="152334" imgH="190417" progId="Equation.3">
                  <p:embed/>
                  <p:pic>
                    <p:nvPicPr>
                      <p:cNvPr id="0" name="Picture 2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504269" name="Equation" r:id="rId30" imgW="1562100" imgH="228600" progId="Equation.3">
                  <p:embed/>
                </p:oleObj>
              </mc:Choice>
              <mc:Fallback>
                <p:oleObj name="Equation" r:id="rId30" imgW="1562100" imgH="228600" progId="Equation.3">
                  <p:embed/>
                  <p:pic>
                    <p:nvPicPr>
                      <p:cNvPr id="0" name="Picture 2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504270" name="Equation" r:id="rId31" imgW="787058" imgH="215806" progId="Equation.3">
                  <p:embed/>
                </p:oleObj>
              </mc:Choice>
              <mc:Fallback>
                <p:oleObj name="Equation" r:id="rId31" imgW="787058" imgH="215806" progId="Equation.3">
                  <p:embed/>
                  <p:pic>
                    <p:nvPicPr>
                      <p:cNvPr id="0" name="Picture 2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504271" name="Equation" r:id="rId32" imgW="253780" imgH="203024" progId="Equation.3">
                  <p:embed/>
                </p:oleObj>
              </mc:Choice>
              <mc:Fallback>
                <p:oleObj name="Equation" r:id="rId32" imgW="253780" imgH="203024" progId="Equation.3">
                  <p:embed/>
                  <p:pic>
                    <p:nvPicPr>
                      <p:cNvPr id="0" name="Picture 2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504272" name="Equation" r:id="rId33" imgW="1117600" imgH="228600" progId="Equation.3">
                  <p:embed/>
                </p:oleObj>
              </mc:Choice>
              <mc:Fallback>
                <p:oleObj name="Equation" r:id="rId33" imgW="1117600" imgH="228600" progId="Equation.3">
                  <p:embed/>
                  <p:pic>
                    <p:nvPicPr>
                      <p:cNvPr id="0" name="Picture 2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504273" name="Equation" r:id="rId34" imgW="152334" imgH="190417" progId="Equation.3">
                  <p:embed/>
                </p:oleObj>
              </mc:Choice>
              <mc:Fallback>
                <p:oleObj name="Equation" r:id="rId34" imgW="152334" imgH="190417" progId="Equation.3">
                  <p:embed/>
                  <p:pic>
                    <p:nvPicPr>
                      <p:cNvPr id="0" name="Picture 2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504274" name="Equation" r:id="rId35" imgW="1562100" imgH="228600" progId="Equation.3">
                  <p:embed/>
                </p:oleObj>
              </mc:Choice>
              <mc:Fallback>
                <p:oleObj name="Equation" r:id="rId35" imgW="1562100" imgH="228600" progId="Equation.3">
                  <p:embed/>
                  <p:pic>
                    <p:nvPicPr>
                      <p:cNvPr id="0" name="Picture 27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504275" name="Equation" r:id="rId36" imgW="787058" imgH="215806" progId="Equation.3">
                  <p:embed/>
                </p:oleObj>
              </mc:Choice>
              <mc:Fallback>
                <p:oleObj name="Equation" r:id="rId36" imgW="787058" imgH="215806" progId="Equation.3">
                  <p:embed/>
                  <p:pic>
                    <p:nvPicPr>
                      <p:cNvPr id="0" name="Picture 2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504276" name="Equation" r:id="rId37" imgW="253780" imgH="203024" progId="Equation.3">
                  <p:embed/>
                </p:oleObj>
              </mc:Choice>
              <mc:Fallback>
                <p:oleObj name="Equation" r:id="rId37" imgW="253780" imgH="203024" progId="Equation.3">
                  <p:embed/>
                  <p:pic>
                    <p:nvPicPr>
                      <p:cNvPr id="0" name="Picture 2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504277" name="Equation" r:id="rId38" imgW="1117600" imgH="228600" progId="Equation.3">
                  <p:embed/>
                </p:oleObj>
              </mc:Choice>
              <mc:Fallback>
                <p:oleObj name="Equation" r:id="rId38" imgW="1117600" imgH="228600" progId="Equation.3">
                  <p:embed/>
                  <p:pic>
                    <p:nvPicPr>
                      <p:cNvPr id="0" name="Picture 2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504278" name="Equation" r:id="rId39" imgW="152334" imgH="190417" progId="Equation.3">
                  <p:embed/>
                </p:oleObj>
              </mc:Choice>
              <mc:Fallback>
                <p:oleObj name="Equation" r:id="rId39" imgW="152334" imgH="190417" progId="Equation.3">
                  <p:embed/>
                  <p:pic>
                    <p:nvPicPr>
                      <p:cNvPr id="0" name="Picture 2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504279" name="Equation" r:id="rId40" imgW="1562100" imgH="228600" progId="Equation.3">
                  <p:embed/>
                </p:oleObj>
              </mc:Choice>
              <mc:Fallback>
                <p:oleObj name="Equation" r:id="rId40" imgW="1562100" imgH="228600" progId="Equation.3">
                  <p:embed/>
                  <p:pic>
                    <p:nvPicPr>
                      <p:cNvPr id="0" name="Picture 2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504280" name="Equation" r:id="rId41" imgW="787058" imgH="215806" progId="Equation.3">
                  <p:embed/>
                </p:oleObj>
              </mc:Choice>
              <mc:Fallback>
                <p:oleObj name="Equation" r:id="rId41" imgW="787058" imgH="215806" progId="Equation.3">
                  <p:embed/>
                  <p:pic>
                    <p:nvPicPr>
                      <p:cNvPr id="0" name="Picture 2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504281" name="Equation" r:id="rId42" imgW="253780" imgH="203024" progId="Equation.3">
                  <p:embed/>
                </p:oleObj>
              </mc:Choice>
              <mc:Fallback>
                <p:oleObj name="Equation" r:id="rId42" imgW="253780" imgH="203024" progId="Equation.3">
                  <p:embed/>
                  <p:pic>
                    <p:nvPicPr>
                      <p:cNvPr id="0" name="Picture 2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504282" name="Equation" r:id="rId43" imgW="1117600" imgH="228600" progId="Equation.3">
                  <p:embed/>
                </p:oleObj>
              </mc:Choice>
              <mc:Fallback>
                <p:oleObj name="Equation" r:id="rId43" imgW="1117600" imgH="228600" progId="Equation.3">
                  <p:embed/>
                  <p:pic>
                    <p:nvPicPr>
                      <p:cNvPr id="0" name="Picture 28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504283" name="Equation" r:id="rId44" imgW="152334" imgH="190417" progId="Equation.3">
                  <p:embed/>
                </p:oleObj>
              </mc:Choice>
              <mc:Fallback>
                <p:oleObj name="Equation" r:id="rId44" imgW="152334" imgH="190417" progId="Equation.3">
                  <p:embed/>
                  <p:pic>
                    <p:nvPicPr>
                      <p:cNvPr id="0" name="Picture 28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504284" name="Equation" r:id="rId45" imgW="1562100" imgH="228600" progId="Equation.3">
                  <p:embed/>
                </p:oleObj>
              </mc:Choice>
              <mc:Fallback>
                <p:oleObj name="Equation" r:id="rId45" imgW="1562100" imgH="228600" progId="Equation.3">
                  <p:embed/>
                  <p:pic>
                    <p:nvPicPr>
                      <p:cNvPr id="0" name="Picture 28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0879"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504285" name="Equation" r:id="rId46" imgW="787058" imgH="215806" progId="Equation.3">
                  <p:embed/>
                </p:oleObj>
              </mc:Choice>
              <mc:Fallback>
                <p:oleObj name="Equation" r:id="rId46" imgW="787058" imgH="215806" progId="Equation.3">
                  <p:embed/>
                  <p:pic>
                    <p:nvPicPr>
                      <p:cNvPr id="0" name="Picture 2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504286" name="Equation" r:id="rId47" imgW="1117600" imgH="228600" progId="Equation.3">
                  <p:embed/>
                </p:oleObj>
              </mc:Choice>
              <mc:Fallback>
                <p:oleObj name="Equation" r:id="rId47" imgW="1117600" imgH="228600" progId="Equation.3">
                  <p:embed/>
                  <p:pic>
                    <p:nvPicPr>
                      <p:cNvPr id="0" name="Picture 2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504287" name="Equation" r:id="rId48" imgW="1562100" imgH="228600" progId="Equation.3">
                  <p:embed/>
                </p:oleObj>
              </mc:Choice>
              <mc:Fallback>
                <p:oleObj name="Equation" r:id="rId48" imgW="1562100" imgH="228600" progId="Equation.3">
                  <p:embed/>
                  <p:pic>
                    <p:nvPicPr>
                      <p:cNvPr id="0" name="Picture 28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4" name="Straight Connector 203"/>
          <p:cNvCxnSpPr/>
          <p:nvPr/>
        </p:nvCxnSpPr>
        <p:spPr>
          <a:xfrm>
            <a:off x="2133600" y="5334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2133600" y="1066800"/>
            <a:ext cx="4038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3695700" y="533400"/>
            <a:ext cx="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689350" y="533400"/>
            <a:ext cx="1828800" cy="22098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11" name="Object 210"/>
          <p:cNvGraphicFramePr>
            <a:graphicFrameLocks noChangeAspect="1"/>
          </p:cNvGraphicFramePr>
          <p:nvPr/>
        </p:nvGraphicFramePr>
        <p:xfrm>
          <a:off x="2468562" y="662781"/>
          <a:ext cx="274638" cy="274638"/>
        </p:xfrm>
        <a:graphic>
          <a:graphicData uri="http://schemas.openxmlformats.org/presentationml/2006/ole">
            <mc:AlternateContent xmlns:mc="http://schemas.openxmlformats.org/markup-compatibility/2006">
              <mc:Choice xmlns:v="urn:schemas-microsoft-com:vml" Requires="v">
                <p:oleObj spid="_x0000_s504288" name="Equation" r:id="rId49" imgW="215619" imgH="177569" progId="Equation.3">
                  <p:embed/>
                </p:oleObj>
              </mc:Choice>
              <mc:Fallback>
                <p:oleObj name="Equation" r:id="rId49" imgW="215619" imgH="177569" progId="Equation.3">
                  <p:embed/>
                  <p:pic>
                    <p:nvPicPr>
                      <p:cNvPr id="0" name="Picture 288"/>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468562" y="662781"/>
                        <a:ext cx="274638"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57" name="Object 49"/>
          <p:cNvGraphicFramePr>
            <a:graphicFrameLocks/>
          </p:cNvGraphicFramePr>
          <p:nvPr/>
        </p:nvGraphicFramePr>
        <p:xfrm>
          <a:off x="5486400" y="662781"/>
          <a:ext cx="274638" cy="274638"/>
        </p:xfrm>
        <a:graphic>
          <a:graphicData uri="http://schemas.openxmlformats.org/presentationml/2006/ole">
            <mc:AlternateContent xmlns:mc="http://schemas.openxmlformats.org/markup-compatibility/2006">
              <mc:Choice xmlns:v="urn:schemas-microsoft-com:vml" Requires="v">
                <p:oleObj spid="_x0000_s504289" name="Equation" r:id="rId51" imgW="215619" imgH="177569" progId="Equation.3">
                  <p:embed/>
                </p:oleObj>
              </mc:Choice>
              <mc:Fallback>
                <p:oleObj name="Equation" r:id="rId51" imgW="215619" imgH="177569" progId="Equation.3">
                  <p:embed/>
                  <p:pic>
                    <p:nvPicPr>
                      <p:cNvPr id="0" name="Picture 289"/>
                      <p:cNvPicPr>
                        <a:picLocks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486400" y="662781"/>
                        <a:ext cx="274638"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58" name="Object 50"/>
          <p:cNvGraphicFramePr>
            <a:graphicFrameLocks/>
          </p:cNvGraphicFramePr>
          <p:nvPr/>
        </p:nvGraphicFramePr>
        <p:xfrm>
          <a:off x="4819650" y="652463"/>
          <a:ext cx="193675" cy="295275"/>
        </p:xfrm>
        <a:graphic>
          <a:graphicData uri="http://schemas.openxmlformats.org/presentationml/2006/ole">
            <mc:AlternateContent xmlns:mc="http://schemas.openxmlformats.org/markup-compatibility/2006">
              <mc:Choice xmlns:v="urn:schemas-microsoft-com:vml" Requires="v">
                <p:oleObj spid="_x0000_s504290" name="Equation" r:id="rId53" imgW="152334" imgH="190417" progId="Equation.3">
                  <p:embed/>
                </p:oleObj>
              </mc:Choice>
              <mc:Fallback>
                <p:oleObj name="Equation" r:id="rId53" imgW="152334" imgH="190417" progId="Equation.3">
                  <p:embed/>
                  <p:pic>
                    <p:nvPicPr>
                      <p:cNvPr id="0" name="Picture 290"/>
                      <p:cNvPicPr>
                        <a:picLocks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819650" y="652463"/>
                        <a:ext cx="193675"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59" name="Object 51"/>
          <p:cNvGraphicFramePr>
            <a:graphicFrameLocks noChangeAspect="1"/>
          </p:cNvGraphicFramePr>
          <p:nvPr/>
        </p:nvGraphicFramePr>
        <p:xfrm>
          <a:off x="3309937" y="692150"/>
          <a:ext cx="195263" cy="215900"/>
        </p:xfrm>
        <a:graphic>
          <a:graphicData uri="http://schemas.openxmlformats.org/presentationml/2006/ole">
            <mc:AlternateContent xmlns:mc="http://schemas.openxmlformats.org/markup-compatibility/2006">
              <mc:Choice xmlns:v="urn:schemas-microsoft-com:vml" Requires="v">
                <p:oleObj spid="_x0000_s504291" name="Equation" r:id="rId55" imgW="152334" imgH="139639" progId="Equation.3">
                  <p:embed/>
                </p:oleObj>
              </mc:Choice>
              <mc:Fallback>
                <p:oleObj name="Equation" r:id="rId55" imgW="152334" imgH="139639" progId="Equation.3">
                  <p:embed/>
                  <p:pic>
                    <p:nvPicPr>
                      <p:cNvPr id="0" name="Picture 291"/>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3309937" y="692150"/>
                        <a:ext cx="195263"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 name="Oval 214"/>
          <p:cNvSpPr/>
          <p:nvPr/>
        </p:nvSpPr>
        <p:spPr>
          <a:xfrm>
            <a:off x="5022850" y="10096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p:cNvSpPr>
          <p:nvPr/>
        </p:nvSpPr>
        <p:spPr>
          <a:xfrm>
            <a:off x="3641725" y="1019175"/>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3641725" y="2647950"/>
            <a:ext cx="109728" cy="1097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03860" name="Object 52"/>
          <p:cNvGraphicFramePr>
            <a:graphicFrameLocks noChangeAspect="1"/>
          </p:cNvGraphicFramePr>
          <p:nvPr/>
        </p:nvGraphicFramePr>
        <p:xfrm>
          <a:off x="3348038" y="1103313"/>
          <a:ext cx="195262" cy="355600"/>
        </p:xfrm>
        <a:graphic>
          <a:graphicData uri="http://schemas.openxmlformats.org/presentationml/2006/ole">
            <mc:AlternateContent xmlns:mc="http://schemas.openxmlformats.org/markup-compatibility/2006">
              <mc:Choice xmlns:v="urn:schemas-microsoft-com:vml" Requires="v">
                <p:oleObj spid="_x0000_s504292" name="Equation" r:id="rId57" imgW="152334" imgH="228501" progId="Equation.3">
                  <p:embed/>
                </p:oleObj>
              </mc:Choice>
              <mc:Fallback>
                <p:oleObj name="Equation" r:id="rId57" imgW="152334" imgH="228501" progId="Equation.3">
                  <p:embed/>
                  <p:pic>
                    <p:nvPicPr>
                      <p:cNvPr id="0" name="Picture 292"/>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3348038" y="1103313"/>
                        <a:ext cx="19526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61" name="Object 53"/>
          <p:cNvGraphicFramePr>
            <a:graphicFrameLocks noChangeAspect="1"/>
          </p:cNvGraphicFramePr>
          <p:nvPr/>
        </p:nvGraphicFramePr>
        <p:xfrm>
          <a:off x="3376613" y="2514600"/>
          <a:ext cx="211137" cy="355600"/>
        </p:xfrm>
        <a:graphic>
          <a:graphicData uri="http://schemas.openxmlformats.org/presentationml/2006/ole">
            <mc:AlternateContent xmlns:mc="http://schemas.openxmlformats.org/markup-compatibility/2006">
              <mc:Choice xmlns:v="urn:schemas-microsoft-com:vml" Requires="v">
                <p:oleObj spid="_x0000_s504293" name="Equation" r:id="rId59" imgW="165028" imgH="228501" progId="Equation.3">
                  <p:embed/>
                </p:oleObj>
              </mc:Choice>
              <mc:Fallback>
                <p:oleObj name="Equation" r:id="rId59" imgW="165028" imgH="228501" progId="Equation.3">
                  <p:embed/>
                  <p:pic>
                    <p:nvPicPr>
                      <p:cNvPr id="0" name="Picture 293"/>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376613" y="2514600"/>
                        <a:ext cx="211137"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62" name="Object 54"/>
          <p:cNvGraphicFramePr>
            <a:graphicFrameLocks noChangeAspect="1"/>
          </p:cNvGraphicFramePr>
          <p:nvPr/>
        </p:nvGraphicFramePr>
        <p:xfrm>
          <a:off x="5181600" y="1057275"/>
          <a:ext cx="228600" cy="376238"/>
        </p:xfrm>
        <a:graphic>
          <a:graphicData uri="http://schemas.openxmlformats.org/presentationml/2006/ole">
            <mc:AlternateContent xmlns:mc="http://schemas.openxmlformats.org/markup-compatibility/2006">
              <mc:Choice xmlns:v="urn:schemas-microsoft-com:vml" Requires="v">
                <p:oleObj spid="_x0000_s504294" name="Equation" r:id="rId61" imgW="177646" imgH="241091" progId="Equation.3">
                  <p:embed/>
                </p:oleObj>
              </mc:Choice>
              <mc:Fallback>
                <p:oleObj name="Equation" r:id="rId61" imgW="177646" imgH="241091" progId="Equation.3">
                  <p:embed/>
                  <p:pic>
                    <p:nvPicPr>
                      <p:cNvPr id="0" name="Picture 294"/>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5181600" y="1057275"/>
                        <a:ext cx="228600"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63" name="Object 55"/>
          <p:cNvGraphicFramePr>
            <a:graphicFrameLocks noChangeAspect="1"/>
          </p:cNvGraphicFramePr>
          <p:nvPr/>
        </p:nvGraphicFramePr>
        <p:xfrm>
          <a:off x="4800600" y="1573213"/>
          <a:ext cx="1212850" cy="788987"/>
        </p:xfrm>
        <a:graphic>
          <a:graphicData uri="http://schemas.openxmlformats.org/presentationml/2006/ole">
            <mc:AlternateContent xmlns:mc="http://schemas.openxmlformats.org/markup-compatibility/2006">
              <mc:Choice xmlns:v="urn:schemas-microsoft-com:vml" Requires="v">
                <p:oleObj spid="_x0000_s504295" name="Equation" r:id="rId63" imgW="952087" imgH="507780" progId="Equation.3">
                  <p:embed/>
                </p:oleObj>
              </mc:Choice>
              <mc:Fallback>
                <p:oleObj name="Equation" r:id="rId63" imgW="952087" imgH="507780" progId="Equation.3">
                  <p:embed/>
                  <p:pic>
                    <p:nvPicPr>
                      <p:cNvPr id="0" name="Picture 295"/>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800600" y="1573213"/>
                        <a:ext cx="1212850"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64" name="Object 56"/>
          <p:cNvGraphicFramePr>
            <a:graphicFrameLocks/>
          </p:cNvGraphicFramePr>
          <p:nvPr/>
        </p:nvGraphicFramePr>
        <p:xfrm>
          <a:off x="2343150" y="2844800"/>
          <a:ext cx="3619500" cy="406400"/>
        </p:xfrm>
        <a:graphic>
          <a:graphicData uri="http://schemas.openxmlformats.org/presentationml/2006/ole">
            <mc:AlternateContent xmlns:mc="http://schemas.openxmlformats.org/markup-compatibility/2006">
              <mc:Choice xmlns:v="urn:schemas-microsoft-com:vml" Requires="v">
                <p:oleObj spid="_x0000_s504296" name="Equation" r:id="rId65" imgW="2412720" imgH="266400" progId="Equation.3">
                  <p:embed/>
                </p:oleObj>
              </mc:Choice>
              <mc:Fallback>
                <p:oleObj name="Equation" r:id="rId65" imgW="2412720" imgH="266400" progId="Equation.3">
                  <p:embed/>
                  <p:pic>
                    <p:nvPicPr>
                      <p:cNvPr id="0" name="Picture 296"/>
                      <p:cNvPicPr>
                        <a:picLocks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343150" y="2844800"/>
                        <a:ext cx="36195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3865" name="Object 57"/>
          <p:cNvGraphicFramePr>
            <a:graphicFrameLocks/>
          </p:cNvGraphicFramePr>
          <p:nvPr/>
        </p:nvGraphicFramePr>
        <p:xfrm>
          <a:off x="2362200" y="3225800"/>
          <a:ext cx="1420812" cy="355600"/>
        </p:xfrm>
        <a:graphic>
          <a:graphicData uri="http://schemas.openxmlformats.org/presentationml/2006/ole">
            <mc:AlternateContent xmlns:mc="http://schemas.openxmlformats.org/markup-compatibility/2006">
              <mc:Choice xmlns:v="urn:schemas-microsoft-com:vml" Requires="v">
                <p:oleObj spid="_x0000_s504297" name="Equation" r:id="rId67" imgW="1117600" imgH="228600" progId="Equation.3">
                  <p:embed/>
                </p:oleObj>
              </mc:Choice>
              <mc:Fallback>
                <p:oleObj name="Equation" r:id="rId67" imgW="1117600" imgH="228600" progId="Equation.3">
                  <p:embed/>
                  <p:pic>
                    <p:nvPicPr>
                      <p:cNvPr id="0" name="Picture 297"/>
                      <p:cNvPicPr>
                        <a:picLocks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2362200" y="3225800"/>
                        <a:ext cx="142081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7" name="Straight Arrow Connector 136"/>
          <p:cNvCxnSpPr/>
          <p:nvPr/>
        </p:nvCxnSpPr>
        <p:spPr>
          <a:xfrm>
            <a:off x="2286000" y="609600"/>
            <a:ext cx="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5770563" y="609600"/>
            <a:ext cx="30480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81623" name="Equation" r:id="rId4" imgW="787058" imgH="215806" progId="Equation.3">
                  <p:embed/>
                </p:oleObj>
              </mc:Choice>
              <mc:Fallback>
                <p:oleObj name="Equation" r:id="rId4" imgW="787058" imgH="215806" progId="Equation.3">
                  <p:embed/>
                  <p:pic>
                    <p:nvPicPr>
                      <p:cNvPr id="0" name="Picture 12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81624" name="Equation" r:id="rId6" imgW="253780" imgH="203024" progId="Equation.3">
                  <p:embed/>
                </p:oleObj>
              </mc:Choice>
              <mc:Fallback>
                <p:oleObj name="Equation" r:id="rId6" imgW="253780" imgH="203024" progId="Equation.3">
                  <p:embed/>
                  <p:pic>
                    <p:nvPicPr>
                      <p:cNvPr id="0" name="Picture 12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81625" name="Equation" r:id="rId9" imgW="1117600" imgH="228600" progId="Equation.3">
                  <p:embed/>
                </p:oleObj>
              </mc:Choice>
              <mc:Fallback>
                <p:oleObj name="Equation" r:id="rId9" imgW="1117600" imgH="228600" progId="Equation.3">
                  <p:embed/>
                  <p:pic>
                    <p:nvPicPr>
                      <p:cNvPr id="0" name="Picture 12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81626" name="Equation" r:id="rId11" imgW="152334" imgH="190417" progId="Equation.3">
                  <p:embed/>
                </p:oleObj>
              </mc:Choice>
              <mc:Fallback>
                <p:oleObj name="Equation" r:id="rId11" imgW="152334" imgH="190417" progId="Equation.3">
                  <p:embed/>
                  <p:pic>
                    <p:nvPicPr>
                      <p:cNvPr id="0" name="Picture 12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81627" name="Equation" r:id="rId14" imgW="1562100" imgH="228600" progId="Equation.3">
                  <p:embed/>
                </p:oleObj>
              </mc:Choice>
              <mc:Fallback>
                <p:oleObj name="Equation" r:id="rId14" imgW="1562100" imgH="228600" progId="Equation.3">
                  <p:embed/>
                  <p:pic>
                    <p:nvPicPr>
                      <p:cNvPr id="0" name="Picture 12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81628" name="Equation" r:id="rId16" imgW="787058" imgH="215806" progId="Equation.3">
                  <p:embed/>
                </p:oleObj>
              </mc:Choice>
              <mc:Fallback>
                <p:oleObj name="Equation" r:id="rId16" imgW="787058" imgH="215806" progId="Equation.3">
                  <p:embed/>
                  <p:pic>
                    <p:nvPicPr>
                      <p:cNvPr id="0" name="Picture 12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81629" name="Equation" r:id="rId17" imgW="253780" imgH="203024" progId="Equation.3">
                  <p:embed/>
                </p:oleObj>
              </mc:Choice>
              <mc:Fallback>
                <p:oleObj name="Equation" r:id="rId17" imgW="253780" imgH="203024" progId="Equation.3">
                  <p:embed/>
                  <p:pic>
                    <p:nvPicPr>
                      <p:cNvPr id="0" name="Picture 12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81630" name="Equation" r:id="rId18" imgW="1117600" imgH="228600" progId="Equation.3">
                  <p:embed/>
                </p:oleObj>
              </mc:Choice>
              <mc:Fallback>
                <p:oleObj name="Equation" r:id="rId18" imgW="1117600" imgH="228600" progId="Equation.3">
                  <p:embed/>
                  <p:pic>
                    <p:nvPicPr>
                      <p:cNvPr id="0" name="Picture 12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81631" name="Equation" r:id="rId19" imgW="152334" imgH="190417" progId="Equation.3">
                  <p:embed/>
                </p:oleObj>
              </mc:Choice>
              <mc:Fallback>
                <p:oleObj name="Equation" r:id="rId19" imgW="152334" imgH="190417" progId="Equation.3">
                  <p:embed/>
                  <p:pic>
                    <p:nvPicPr>
                      <p:cNvPr id="0" name="Picture 12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81632" name="Equation" r:id="rId20" imgW="1562100" imgH="228600" progId="Equation.3">
                  <p:embed/>
                </p:oleObj>
              </mc:Choice>
              <mc:Fallback>
                <p:oleObj name="Equation" r:id="rId20" imgW="1562100" imgH="228600" progId="Equation.3">
                  <p:embed/>
                  <p:pic>
                    <p:nvPicPr>
                      <p:cNvPr id="0" name="Picture 12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81633" name="Equation" r:id="rId21" imgW="787058" imgH="215806" progId="Equation.3">
                  <p:embed/>
                </p:oleObj>
              </mc:Choice>
              <mc:Fallback>
                <p:oleObj name="Equation" r:id="rId21" imgW="787058" imgH="215806" progId="Equation.3">
                  <p:embed/>
                  <p:pic>
                    <p:nvPicPr>
                      <p:cNvPr id="0" name="Picture 12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81634" name="Equation" r:id="rId22" imgW="253780" imgH="203024" progId="Equation.3">
                  <p:embed/>
                </p:oleObj>
              </mc:Choice>
              <mc:Fallback>
                <p:oleObj name="Equation" r:id="rId22" imgW="253780" imgH="203024" progId="Equation.3">
                  <p:embed/>
                  <p:pic>
                    <p:nvPicPr>
                      <p:cNvPr id="0" name="Picture 12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81635" name="Equation" r:id="rId23" imgW="1117600" imgH="228600" progId="Equation.3">
                  <p:embed/>
                </p:oleObj>
              </mc:Choice>
              <mc:Fallback>
                <p:oleObj name="Equation" r:id="rId23" imgW="1117600" imgH="228600" progId="Equation.3">
                  <p:embed/>
                  <p:pic>
                    <p:nvPicPr>
                      <p:cNvPr id="0" name="Picture 12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81636" name="Equation" r:id="rId24" imgW="152334" imgH="190417" progId="Equation.3">
                  <p:embed/>
                </p:oleObj>
              </mc:Choice>
              <mc:Fallback>
                <p:oleObj name="Equation" r:id="rId24" imgW="152334" imgH="190417" progId="Equation.3">
                  <p:embed/>
                  <p:pic>
                    <p:nvPicPr>
                      <p:cNvPr id="0" name="Picture 12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81637" name="Equation" r:id="rId25" imgW="1562100" imgH="228600" progId="Equation.3">
                  <p:embed/>
                </p:oleObj>
              </mc:Choice>
              <mc:Fallback>
                <p:oleObj name="Equation" r:id="rId25" imgW="1562100" imgH="228600" progId="Equation.3">
                  <p:embed/>
                  <p:pic>
                    <p:nvPicPr>
                      <p:cNvPr id="0" name="Picture 12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81638" name="Equation" r:id="rId26" imgW="787058" imgH="215806" progId="Equation.3">
                  <p:embed/>
                </p:oleObj>
              </mc:Choice>
              <mc:Fallback>
                <p:oleObj name="Equation" r:id="rId26" imgW="787058" imgH="215806" progId="Equation.3">
                  <p:embed/>
                  <p:pic>
                    <p:nvPicPr>
                      <p:cNvPr id="0" name="Picture 12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81639" name="Equation" r:id="rId27" imgW="253780" imgH="203024" progId="Equation.3">
                  <p:embed/>
                </p:oleObj>
              </mc:Choice>
              <mc:Fallback>
                <p:oleObj name="Equation" r:id="rId27" imgW="253780" imgH="203024" progId="Equation.3">
                  <p:embed/>
                  <p:pic>
                    <p:nvPicPr>
                      <p:cNvPr id="0" name="Picture 12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81640" name="Equation" r:id="rId28" imgW="1117600" imgH="228600" progId="Equation.3">
                  <p:embed/>
                </p:oleObj>
              </mc:Choice>
              <mc:Fallback>
                <p:oleObj name="Equation" r:id="rId28" imgW="1117600" imgH="228600" progId="Equation.3">
                  <p:embed/>
                  <p:pic>
                    <p:nvPicPr>
                      <p:cNvPr id="0" name="Picture 12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81641" name="Equation" r:id="rId29" imgW="152334" imgH="190417" progId="Equation.3">
                  <p:embed/>
                </p:oleObj>
              </mc:Choice>
              <mc:Fallback>
                <p:oleObj name="Equation" r:id="rId29" imgW="152334" imgH="190417" progId="Equation.3">
                  <p:embed/>
                  <p:pic>
                    <p:nvPicPr>
                      <p:cNvPr id="0" name="Picture 12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81642" name="Equation" r:id="rId30" imgW="1562100" imgH="228600" progId="Equation.3">
                  <p:embed/>
                </p:oleObj>
              </mc:Choice>
              <mc:Fallback>
                <p:oleObj name="Equation" r:id="rId30" imgW="1562100" imgH="228600" progId="Equation.3">
                  <p:embed/>
                  <p:pic>
                    <p:nvPicPr>
                      <p:cNvPr id="0" name="Picture 12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81643" name="Equation" r:id="rId31" imgW="787058" imgH="215806" progId="Equation.3">
                  <p:embed/>
                </p:oleObj>
              </mc:Choice>
              <mc:Fallback>
                <p:oleObj name="Equation" r:id="rId31" imgW="787058" imgH="215806" progId="Equation.3">
                  <p:embed/>
                  <p:pic>
                    <p:nvPicPr>
                      <p:cNvPr id="0" name="Picture 12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81644" name="Equation" r:id="rId32" imgW="253780" imgH="203024" progId="Equation.3">
                  <p:embed/>
                </p:oleObj>
              </mc:Choice>
              <mc:Fallback>
                <p:oleObj name="Equation" r:id="rId32" imgW="253780" imgH="203024" progId="Equation.3">
                  <p:embed/>
                  <p:pic>
                    <p:nvPicPr>
                      <p:cNvPr id="0" name="Picture 12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81645" name="Equation" r:id="rId33" imgW="1117600" imgH="228600" progId="Equation.3">
                  <p:embed/>
                </p:oleObj>
              </mc:Choice>
              <mc:Fallback>
                <p:oleObj name="Equation" r:id="rId33" imgW="1117600" imgH="228600" progId="Equation.3">
                  <p:embed/>
                  <p:pic>
                    <p:nvPicPr>
                      <p:cNvPr id="0" name="Picture 12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81646" name="Equation" r:id="rId34" imgW="152334" imgH="190417" progId="Equation.3">
                  <p:embed/>
                </p:oleObj>
              </mc:Choice>
              <mc:Fallback>
                <p:oleObj name="Equation" r:id="rId34" imgW="152334" imgH="190417" progId="Equation.3">
                  <p:embed/>
                  <p:pic>
                    <p:nvPicPr>
                      <p:cNvPr id="0" name="Picture 12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81647" name="Equation" r:id="rId35" imgW="1562100" imgH="228600" progId="Equation.3">
                  <p:embed/>
                </p:oleObj>
              </mc:Choice>
              <mc:Fallback>
                <p:oleObj name="Equation" r:id="rId35" imgW="1562100" imgH="228600" progId="Equation.3">
                  <p:embed/>
                  <p:pic>
                    <p:nvPicPr>
                      <p:cNvPr id="0" name="Picture 12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81648" name="Equation" r:id="rId36" imgW="787058" imgH="215806" progId="Equation.3">
                  <p:embed/>
                </p:oleObj>
              </mc:Choice>
              <mc:Fallback>
                <p:oleObj name="Equation" r:id="rId36" imgW="787058" imgH="215806" progId="Equation.3">
                  <p:embed/>
                  <p:pic>
                    <p:nvPicPr>
                      <p:cNvPr id="0" name="Picture 12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81649" name="Equation" r:id="rId37" imgW="253780" imgH="203024" progId="Equation.3">
                  <p:embed/>
                </p:oleObj>
              </mc:Choice>
              <mc:Fallback>
                <p:oleObj name="Equation" r:id="rId37" imgW="253780" imgH="203024" progId="Equation.3">
                  <p:embed/>
                  <p:pic>
                    <p:nvPicPr>
                      <p:cNvPr id="0" name="Picture 12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81650" name="Equation" r:id="rId38" imgW="1117600" imgH="228600" progId="Equation.3">
                  <p:embed/>
                </p:oleObj>
              </mc:Choice>
              <mc:Fallback>
                <p:oleObj name="Equation" r:id="rId38" imgW="1117600" imgH="228600" progId="Equation.3">
                  <p:embed/>
                  <p:pic>
                    <p:nvPicPr>
                      <p:cNvPr id="0" name="Picture 12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81651" name="Equation" r:id="rId39" imgW="152334" imgH="190417" progId="Equation.3">
                  <p:embed/>
                </p:oleObj>
              </mc:Choice>
              <mc:Fallback>
                <p:oleObj name="Equation" r:id="rId39" imgW="152334" imgH="190417" progId="Equation.3">
                  <p:embed/>
                  <p:pic>
                    <p:nvPicPr>
                      <p:cNvPr id="0" name="Picture 12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81652" name="Equation" r:id="rId40" imgW="1562100" imgH="228600" progId="Equation.3">
                  <p:embed/>
                </p:oleObj>
              </mc:Choice>
              <mc:Fallback>
                <p:oleObj name="Equation" r:id="rId40" imgW="1562100" imgH="228600" progId="Equation.3">
                  <p:embed/>
                  <p:pic>
                    <p:nvPicPr>
                      <p:cNvPr id="0" name="Picture 12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81653" name="Equation" r:id="rId41" imgW="787058" imgH="215806" progId="Equation.3">
                  <p:embed/>
                </p:oleObj>
              </mc:Choice>
              <mc:Fallback>
                <p:oleObj name="Equation" r:id="rId41" imgW="787058" imgH="215806" progId="Equation.3">
                  <p:embed/>
                  <p:pic>
                    <p:nvPicPr>
                      <p:cNvPr id="0" name="Picture 12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81654" name="Equation" r:id="rId42" imgW="253780" imgH="203024" progId="Equation.3">
                  <p:embed/>
                </p:oleObj>
              </mc:Choice>
              <mc:Fallback>
                <p:oleObj name="Equation" r:id="rId42" imgW="253780" imgH="203024" progId="Equation.3">
                  <p:embed/>
                  <p:pic>
                    <p:nvPicPr>
                      <p:cNvPr id="0" name="Picture 12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81655" name="Equation" r:id="rId43" imgW="1117600" imgH="228600" progId="Equation.3">
                  <p:embed/>
                </p:oleObj>
              </mc:Choice>
              <mc:Fallback>
                <p:oleObj name="Equation" r:id="rId43" imgW="1117600" imgH="228600" progId="Equation.3">
                  <p:embed/>
                  <p:pic>
                    <p:nvPicPr>
                      <p:cNvPr id="0" name="Picture 12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81656" name="Equation" r:id="rId44" imgW="152334" imgH="190417" progId="Equation.3">
                  <p:embed/>
                </p:oleObj>
              </mc:Choice>
              <mc:Fallback>
                <p:oleObj name="Equation" r:id="rId44" imgW="152334" imgH="190417" progId="Equation.3">
                  <p:embed/>
                  <p:pic>
                    <p:nvPicPr>
                      <p:cNvPr id="0" name="Picture 12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81657" name="Equation" r:id="rId45" imgW="1562100" imgH="228600" progId="Equation.3">
                  <p:embed/>
                </p:oleObj>
              </mc:Choice>
              <mc:Fallback>
                <p:oleObj name="Equation" r:id="rId45" imgW="1562100" imgH="228600" progId="Equation.3">
                  <p:embed/>
                  <p:pic>
                    <p:nvPicPr>
                      <p:cNvPr id="0" name="Picture 12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8"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9629" name="Equation" r:id="rId4" imgW="787058" imgH="215806" progId="Equation.3">
                  <p:embed/>
                </p:oleObj>
              </mc:Choice>
              <mc:Fallback>
                <p:oleObj name="Equation" r:id="rId4" imgW="787058" imgH="215806" progId="Equation.3">
                  <p:embed/>
                  <p:pic>
                    <p:nvPicPr>
                      <p:cNvPr id="0" name="Picture 12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9630" name="Equation" r:id="rId6" imgW="253780" imgH="203024" progId="Equation.3">
                  <p:embed/>
                </p:oleObj>
              </mc:Choice>
              <mc:Fallback>
                <p:oleObj name="Equation" r:id="rId6" imgW="253780" imgH="203024" progId="Equation.3">
                  <p:embed/>
                  <p:pic>
                    <p:nvPicPr>
                      <p:cNvPr id="0" name="Picture 128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9631" name="Equation" r:id="rId9" imgW="1117600" imgH="228600" progId="Equation.3">
                  <p:embed/>
                </p:oleObj>
              </mc:Choice>
              <mc:Fallback>
                <p:oleObj name="Equation" r:id="rId9" imgW="1117600" imgH="228600" progId="Equation.3">
                  <p:embed/>
                  <p:pic>
                    <p:nvPicPr>
                      <p:cNvPr id="0" name="Picture 12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9632" name="Equation" r:id="rId11" imgW="152334" imgH="190417" progId="Equation.3">
                  <p:embed/>
                </p:oleObj>
              </mc:Choice>
              <mc:Fallback>
                <p:oleObj name="Equation" r:id="rId11" imgW="152334" imgH="190417" progId="Equation.3">
                  <p:embed/>
                  <p:pic>
                    <p:nvPicPr>
                      <p:cNvPr id="0" name="Picture 128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9633" name="Equation" r:id="rId14" imgW="1562100" imgH="228600" progId="Equation.3">
                  <p:embed/>
                </p:oleObj>
              </mc:Choice>
              <mc:Fallback>
                <p:oleObj name="Equation" r:id="rId14" imgW="1562100" imgH="228600" progId="Equation.3">
                  <p:embed/>
                  <p:pic>
                    <p:nvPicPr>
                      <p:cNvPr id="0" name="Picture 128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9634" name="Equation" r:id="rId16" imgW="787058" imgH="215806" progId="Equation.3">
                  <p:embed/>
                </p:oleObj>
              </mc:Choice>
              <mc:Fallback>
                <p:oleObj name="Equation" r:id="rId16" imgW="787058" imgH="215806" progId="Equation.3">
                  <p:embed/>
                  <p:pic>
                    <p:nvPicPr>
                      <p:cNvPr id="0" name="Picture 12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9635" name="Equation" r:id="rId17" imgW="253780" imgH="203024" progId="Equation.3">
                  <p:embed/>
                </p:oleObj>
              </mc:Choice>
              <mc:Fallback>
                <p:oleObj name="Equation" r:id="rId17" imgW="253780" imgH="203024" progId="Equation.3">
                  <p:embed/>
                  <p:pic>
                    <p:nvPicPr>
                      <p:cNvPr id="0" name="Picture 12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9636" name="Equation" r:id="rId18" imgW="1117600" imgH="228600" progId="Equation.3">
                  <p:embed/>
                </p:oleObj>
              </mc:Choice>
              <mc:Fallback>
                <p:oleObj name="Equation" r:id="rId18" imgW="1117600" imgH="228600" progId="Equation.3">
                  <p:embed/>
                  <p:pic>
                    <p:nvPicPr>
                      <p:cNvPr id="0" name="Picture 128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9637" name="Equation" r:id="rId19" imgW="152334" imgH="190417" progId="Equation.3">
                  <p:embed/>
                </p:oleObj>
              </mc:Choice>
              <mc:Fallback>
                <p:oleObj name="Equation" r:id="rId19" imgW="152334" imgH="190417" progId="Equation.3">
                  <p:embed/>
                  <p:pic>
                    <p:nvPicPr>
                      <p:cNvPr id="0" name="Picture 12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9638" name="Equation" r:id="rId20" imgW="1562100" imgH="228600" progId="Equation.3">
                  <p:embed/>
                </p:oleObj>
              </mc:Choice>
              <mc:Fallback>
                <p:oleObj name="Equation" r:id="rId20" imgW="1562100" imgH="228600" progId="Equation.3">
                  <p:embed/>
                  <p:pic>
                    <p:nvPicPr>
                      <p:cNvPr id="0" name="Picture 129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9639" name="Equation" r:id="rId21" imgW="787058" imgH="215806" progId="Equation.3">
                  <p:embed/>
                </p:oleObj>
              </mc:Choice>
              <mc:Fallback>
                <p:oleObj name="Equation" r:id="rId21" imgW="787058" imgH="215806" progId="Equation.3">
                  <p:embed/>
                  <p:pic>
                    <p:nvPicPr>
                      <p:cNvPr id="0" name="Picture 12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9640" name="Equation" r:id="rId22" imgW="253780" imgH="203024" progId="Equation.3">
                  <p:embed/>
                </p:oleObj>
              </mc:Choice>
              <mc:Fallback>
                <p:oleObj name="Equation" r:id="rId22" imgW="253780" imgH="203024" progId="Equation.3">
                  <p:embed/>
                  <p:pic>
                    <p:nvPicPr>
                      <p:cNvPr id="0" name="Picture 12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9641" name="Equation" r:id="rId23" imgW="1117600" imgH="228600" progId="Equation.3">
                  <p:embed/>
                </p:oleObj>
              </mc:Choice>
              <mc:Fallback>
                <p:oleObj name="Equation" r:id="rId23" imgW="1117600" imgH="228600" progId="Equation.3">
                  <p:embed/>
                  <p:pic>
                    <p:nvPicPr>
                      <p:cNvPr id="0" name="Picture 12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9642" name="Equation" r:id="rId24" imgW="152334" imgH="190417" progId="Equation.3">
                  <p:embed/>
                </p:oleObj>
              </mc:Choice>
              <mc:Fallback>
                <p:oleObj name="Equation" r:id="rId24" imgW="152334" imgH="190417" progId="Equation.3">
                  <p:embed/>
                  <p:pic>
                    <p:nvPicPr>
                      <p:cNvPr id="0" name="Picture 12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9643" name="Equation" r:id="rId25" imgW="1562100" imgH="228600" progId="Equation.3">
                  <p:embed/>
                </p:oleObj>
              </mc:Choice>
              <mc:Fallback>
                <p:oleObj name="Equation" r:id="rId25" imgW="1562100" imgH="228600" progId="Equation.3">
                  <p:embed/>
                  <p:pic>
                    <p:nvPicPr>
                      <p:cNvPr id="0" name="Picture 129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9644" name="Equation" r:id="rId26" imgW="787058" imgH="215806" progId="Equation.3">
                  <p:embed/>
                </p:oleObj>
              </mc:Choice>
              <mc:Fallback>
                <p:oleObj name="Equation" r:id="rId26" imgW="787058" imgH="215806" progId="Equation.3">
                  <p:embed/>
                  <p:pic>
                    <p:nvPicPr>
                      <p:cNvPr id="0" name="Picture 12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9645" name="Equation" r:id="rId27" imgW="253780" imgH="203024" progId="Equation.3">
                  <p:embed/>
                </p:oleObj>
              </mc:Choice>
              <mc:Fallback>
                <p:oleObj name="Equation" r:id="rId27" imgW="253780" imgH="203024" progId="Equation.3">
                  <p:embed/>
                  <p:pic>
                    <p:nvPicPr>
                      <p:cNvPr id="0" name="Picture 12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9646" name="Equation" r:id="rId28" imgW="1117600" imgH="228600" progId="Equation.3">
                  <p:embed/>
                </p:oleObj>
              </mc:Choice>
              <mc:Fallback>
                <p:oleObj name="Equation" r:id="rId28" imgW="1117600" imgH="228600" progId="Equation.3">
                  <p:embed/>
                  <p:pic>
                    <p:nvPicPr>
                      <p:cNvPr id="0" name="Picture 12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9647" name="Equation" r:id="rId29" imgW="152334" imgH="190417" progId="Equation.3">
                  <p:embed/>
                </p:oleObj>
              </mc:Choice>
              <mc:Fallback>
                <p:oleObj name="Equation" r:id="rId29" imgW="152334" imgH="190417" progId="Equation.3">
                  <p:embed/>
                  <p:pic>
                    <p:nvPicPr>
                      <p:cNvPr id="0" name="Picture 12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9648" name="Equation" r:id="rId30" imgW="1562100" imgH="228600" progId="Equation.3">
                  <p:embed/>
                </p:oleObj>
              </mc:Choice>
              <mc:Fallback>
                <p:oleObj name="Equation" r:id="rId30" imgW="1562100" imgH="228600" progId="Equation.3">
                  <p:embed/>
                  <p:pic>
                    <p:nvPicPr>
                      <p:cNvPr id="0" name="Picture 13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9649" name="Equation" r:id="rId31" imgW="787058" imgH="215806" progId="Equation.3">
                  <p:embed/>
                </p:oleObj>
              </mc:Choice>
              <mc:Fallback>
                <p:oleObj name="Equation" r:id="rId31" imgW="787058" imgH="215806" progId="Equation.3">
                  <p:embed/>
                  <p:pic>
                    <p:nvPicPr>
                      <p:cNvPr id="0" name="Picture 13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9650" name="Equation" r:id="rId32" imgW="253780" imgH="203024" progId="Equation.3">
                  <p:embed/>
                </p:oleObj>
              </mc:Choice>
              <mc:Fallback>
                <p:oleObj name="Equation" r:id="rId32" imgW="253780" imgH="203024" progId="Equation.3">
                  <p:embed/>
                  <p:pic>
                    <p:nvPicPr>
                      <p:cNvPr id="0" name="Picture 13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9651" name="Equation" r:id="rId33" imgW="1117600" imgH="228600" progId="Equation.3">
                  <p:embed/>
                </p:oleObj>
              </mc:Choice>
              <mc:Fallback>
                <p:oleObj name="Equation" r:id="rId33" imgW="1117600" imgH="228600" progId="Equation.3">
                  <p:embed/>
                  <p:pic>
                    <p:nvPicPr>
                      <p:cNvPr id="0" name="Picture 13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9652" name="Equation" r:id="rId34" imgW="152334" imgH="190417" progId="Equation.3">
                  <p:embed/>
                </p:oleObj>
              </mc:Choice>
              <mc:Fallback>
                <p:oleObj name="Equation" r:id="rId34" imgW="152334" imgH="190417" progId="Equation.3">
                  <p:embed/>
                  <p:pic>
                    <p:nvPicPr>
                      <p:cNvPr id="0" name="Picture 13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9653" name="Equation" r:id="rId35" imgW="1562100" imgH="228600" progId="Equation.3">
                  <p:embed/>
                </p:oleObj>
              </mc:Choice>
              <mc:Fallback>
                <p:oleObj name="Equation" r:id="rId35" imgW="1562100" imgH="228600" progId="Equation.3">
                  <p:embed/>
                  <p:pic>
                    <p:nvPicPr>
                      <p:cNvPr id="0" name="Picture 130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9654" name="Equation" r:id="rId36" imgW="787058" imgH="215806" progId="Equation.3">
                  <p:embed/>
                </p:oleObj>
              </mc:Choice>
              <mc:Fallback>
                <p:oleObj name="Equation" r:id="rId36" imgW="787058" imgH="215806" progId="Equation.3">
                  <p:embed/>
                  <p:pic>
                    <p:nvPicPr>
                      <p:cNvPr id="0" name="Picture 13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9655" name="Equation" r:id="rId37" imgW="253780" imgH="203024" progId="Equation.3">
                  <p:embed/>
                </p:oleObj>
              </mc:Choice>
              <mc:Fallback>
                <p:oleObj name="Equation" r:id="rId37" imgW="253780" imgH="203024" progId="Equation.3">
                  <p:embed/>
                  <p:pic>
                    <p:nvPicPr>
                      <p:cNvPr id="0" name="Picture 13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9656" name="Equation" r:id="rId38" imgW="1117600" imgH="228600" progId="Equation.3">
                  <p:embed/>
                </p:oleObj>
              </mc:Choice>
              <mc:Fallback>
                <p:oleObj name="Equation" r:id="rId38" imgW="1117600" imgH="228600" progId="Equation.3">
                  <p:embed/>
                  <p:pic>
                    <p:nvPicPr>
                      <p:cNvPr id="0" name="Picture 13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9657" name="Equation" r:id="rId39" imgW="152334" imgH="190417" progId="Equation.3">
                  <p:embed/>
                </p:oleObj>
              </mc:Choice>
              <mc:Fallback>
                <p:oleObj name="Equation" r:id="rId39" imgW="152334" imgH="190417" progId="Equation.3">
                  <p:embed/>
                  <p:pic>
                    <p:nvPicPr>
                      <p:cNvPr id="0" name="Picture 13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9658" name="Equation" r:id="rId40" imgW="1562100" imgH="228600" progId="Equation.3">
                  <p:embed/>
                </p:oleObj>
              </mc:Choice>
              <mc:Fallback>
                <p:oleObj name="Equation" r:id="rId40" imgW="1562100" imgH="228600" progId="Equation.3">
                  <p:embed/>
                  <p:pic>
                    <p:nvPicPr>
                      <p:cNvPr id="0" name="Picture 13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9659" name="Equation" r:id="rId41" imgW="787058" imgH="215806" progId="Equation.3">
                  <p:embed/>
                </p:oleObj>
              </mc:Choice>
              <mc:Fallback>
                <p:oleObj name="Equation" r:id="rId41" imgW="787058" imgH="215806" progId="Equation.3">
                  <p:embed/>
                  <p:pic>
                    <p:nvPicPr>
                      <p:cNvPr id="0" name="Picture 13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9660" name="Equation" r:id="rId42" imgW="253780" imgH="203024" progId="Equation.3">
                  <p:embed/>
                </p:oleObj>
              </mc:Choice>
              <mc:Fallback>
                <p:oleObj name="Equation" r:id="rId42" imgW="253780" imgH="203024" progId="Equation.3">
                  <p:embed/>
                  <p:pic>
                    <p:nvPicPr>
                      <p:cNvPr id="0" name="Picture 13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9661" name="Equation" r:id="rId43" imgW="1117600" imgH="228600" progId="Equation.3">
                  <p:embed/>
                </p:oleObj>
              </mc:Choice>
              <mc:Fallback>
                <p:oleObj name="Equation" r:id="rId43" imgW="1117600" imgH="228600" progId="Equation.3">
                  <p:embed/>
                  <p:pic>
                    <p:nvPicPr>
                      <p:cNvPr id="0" name="Picture 13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9662" name="Equation" r:id="rId44" imgW="152334" imgH="190417" progId="Equation.3">
                  <p:embed/>
                </p:oleObj>
              </mc:Choice>
              <mc:Fallback>
                <p:oleObj name="Equation" r:id="rId44" imgW="152334" imgH="190417" progId="Equation.3">
                  <p:embed/>
                  <p:pic>
                    <p:nvPicPr>
                      <p:cNvPr id="0" name="Picture 13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9663" name="Equation" r:id="rId45" imgW="1562100" imgH="228600" progId="Equation.3">
                  <p:embed/>
                </p:oleObj>
              </mc:Choice>
              <mc:Fallback>
                <p:oleObj name="Equation" r:id="rId45" imgW="1562100" imgH="228600" progId="Equation.3">
                  <p:embed/>
                  <p:pic>
                    <p:nvPicPr>
                      <p:cNvPr id="0" name="Picture 13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p:cNvSpPr txBox="1"/>
          <p:nvPr/>
        </p:nvSpPr>
        <p:spPr>
          <a:xfrm>
            <a:off x="3445054" y="283464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497580" y="3494008"/>
            <a:ext cx="2285999" cy="369332"/>
          </a:xfrm>
          <a:prstGeom prst="rect">
            <a:avLst/>
          </a:prstGeom>
          <a:solidFill>
            <a:schemeClr val="bg1"/>
          </a:solidFill>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latin typeface="Symbol" pitchFamily="18" charset="2"/>
              </a:rPr>
              <a:t>s</a:t>
            </a:r>
            <a:r>
              <a:rPr lang="en-US" sz="1800" baseline="-25000" dirty="0" err="1" smtClean="0"/>
              <a:t>t</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415772" cy="369332"/>
          </a:xfrm>
          <a:prstGeom prst="rect">
            <a:avLst/>
          </a:prstGeom>
          <a:noFill/>
        </p:spPr>
        <p:txBody>
          <a:bodyPr wrap="none" rtlCol="0">
            <a:spAutoFit/>
          </a:bodyPr>
          <a:lstStyle/>
          <a:p>
            <a:r>
              <a:rPr lang="en-US" sz="1800" dirty="0" smtClean="0"/>
              <a:t>Background</a:t>
            </a:r>
            <a:endParaRPr lang="en-US" sz="1800" dirty="0"/>
          </a:p>
        </p:txBody>
      </p:sp>
      <p:pic>
        <p:nvPicPr>
          <p:cNvPr id="171" name="Picture 170" descr="eyeball.jpg"/>
          <p:cNvPicPr>
            <a:picLocks noChangeAspect="1"/>
          </p:cNvPicPr>
          <p:nvPr/>
        </p:nvPicPr>
        <p:blipFill>
          <a:blip r:embed="rId46" cstate="print"/>
          <a:stretch>
            <a:fillRect/>
          </a:stretch>
        </p:blipFill>
        <p:spPr>
          <a:xfrm rot="1890292" flipH="1" flipV="1">
            <a:off x="1914635" y="3191091"/>
            <a:ext cx="274320" cy="274320"/>
          </a:xfrm>
          <a:prstGeom prst="rect">
            <a:avLst/>
          </a:prstGeom>
        </p:spPr>
      </p:pic>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4973" name="Equation" r:id="rId4" imgW="787058" imgH="215806" progId="Equation.3">
                  <p:embed/>
                </p:oleObj>
              </mc:Choice>
              <mc:Fallback>
                <p:oleObj name="Equation" r:id="rId4" imgW="787058" imgH="215806" progId="Equation.3">
                  <p:embed/>
                  <p:pic>
                    <p:nvPicPr>
                      <p:cNvPr id="0" name="Picture 6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4974" name="Equation" r:id="rId6" imgW="253780" imgH="203024" progId="Equation.3">
                  <p:embed/>
                </p:oleObj>
              </mc:Choice>
              <mc:Fallback>
                <p:oleObj name="Equation" r:id="rId6" imgW="253780" imgH="203024" progId="Equation.3">
                  <p:embed/>
                  <p:pic>
                    <p:nvPicPr>
                      <p:cNvPr id="0" name="Picture 6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4975" name="Equation" r:id="rId9" imgW="1117600" imgH="228600" progId="Equation.3">
                  <p:embed/>
                </p:oleObj>
              </mc:Choice>
              <mc:Fallback>
                <p:oleObj name="Equation" r:id="rId9" imgW="1117600" imgH="228600" progId="Equation.3">
                  <p:embed/>
                  <p:pic>
                    <p:nvPicPr>
                      <p:cNvPr id="0" name="Picture 6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4976" name="Equation" r:id="rId11" imgW="152334" imgH="190417" progId="Equation.3">
                  <p:embed/>
                </p:oleObj>
              </mc:Choice>
              <mc:Fallback>
                <p:oleObj name="Equation" r:id="rId11" imgW="152334" imgH="190417" progId="Equation.3">
                  <p:embed/>
                  <p:pic>
                    <p:nvPicPr>
                      <p:cNvPr id="0" name="Picture 6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4977" name="Equation" r:id="rId14" imgW="1562100" imgH="228600" progId="Equation.3">
                  <p:embed/>
                </p:oleObj>
              </mc:Choice>
              <mc:Fallback>
                <p:oleObj name="Equation" r:id="rId14" imgW="1562100" imgH="228600" progId="Equation.3">
                  <p:embed/>
                  <p:pic>
                    <p:nvPicPr>
                      <p:cNvPr id="0" name="Picture 6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4978" name="Equation" r:id="rId16" imgW="787058" imgH="215806" progId="Equation.3">
                  <p:embed/>
                </p:oleObj>
              </mc:Choice>
              <mc:Fallback>
                <p:oleObj name="Equation" r:id="rId16" imgW="787058" imgH="215806" progId="Equation.3">
                  <p:embed/>
                  <p:pic>
                    <p:nvPicPr>
                      <p:cNvPr id="0" name="Picture 6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4979" name="Equation" r:id="rId17" imgW="253780" imgH="203024" progId="Equation.3">
                  <p:embed/>
                </p:oleObj>
              </mc:Choice>
              <mc:Fallback>
                <p:oleObj name="Equation" r:id="rId17" imgW="253780" imgH="203024" progId="Equation.3">
                  <p:embed/>
                  <p:pic>
                    <p:nvPicPr>
                      <p:cNvPr id="0" name="Picture 6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4980" name="Equation" r:id="rId18" imgW="1117600" imgH="228600" progId="Equation.3">
                  <p:embed/>
                </p:oleObj>
              </mc:Choice>
              <mc:Fallback>
                <p:oleObj name="Equation" r:id="rId18" imgW="1117600" imgH="228600" progId="Equation.3">
                  <p:embed/>
                  <p:pic>
                    <p:nvPicPr>
                      <p:cNvPr id="0" name="Picture 7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4981" name="Equation" r:id="rId19" imgW="152334" imgH="190417" progId="Equation.3">
                  <p:embed/>
                </p:oleObj>
              </mc:Choice>
              <mc:Fallback>
                <p:oleObj name="Equation" r:id="rId19" imgW="152334" imgH="190417" progId="Equation.3">
                  <p:embed/>
                  <p:pic>
                    <p:nvPicPr>
                      <p:cNvPr id="0" name="Picture 7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4982" name="Equation" r:id="rId20" imgW="1562100" imgH="228600" progId="Equation.3">
                  <p:embed/>
                </p:oleObj>
              </mc:Choice>
              <mc:Fallback>
                <p:oleObj name="Equation" r:id="rId20" imgW="1562100" imgH="228600" progId="Equation.3">
                  <p:embed/>
                  <p:pic>
                    <p:nvPicPr>
                      <p:cNvPr id="0" name="Picture 7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4983" name="Equation" r:id="rId21" imgW="787058" imgH="215806" progId="Equation.3">
                  <p:embed/>
                </p:oleObj>
              </mc:Choice>
              <mc:Fallback>
                <p:oleObj name="Equation" r:id="rId21" imgW="787058" imgH="215806" progId="Equation.3">
                  <p:embed/>
                  <p:pic>
                    <p:nvPicPr>
                      <p:cNvPr id="0" name="Picture 7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4984" name="Equation" r:id="rId22" imgW="253780" imgH="203024" progId="Equation.3">
                  <p:embed/>
                </p:oleObj>
              </mc:Choice>
              <mc:Fallback>
                <p:oleObj name="Equation" r:id="rId22" imgW="253780" imgH="203024" progId="Equation.3">
                  <p:embed/>
                  <p:pic>
                    <p:nvPicPr>
                      <p:cNvPr id="0" name="Picture 7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4985" name="Equation" r:id="rId23" imgW="1117600" imgH="228600" progId="Equation.3">
                  <p:embed/>
                </p:oleObj>
              </mc:Choice>
              <mc:Fallback>
                <p:oleObj name="Equation" r:id="rId23" imgW="1117600" imgH="228600" progId="Equation.3">
                  <p:embed/>
                  <p:pic>
                    <p:nvPicPr>
                      <p:cNvPr id="0" name="Picture 7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4986" name="Equation" r:id="rId24" imgW="152334" imgH="190417" progId="Equation.3">
                  <p:embed/>
                </p:oleObj>
              </mc:Choice>
              <mc:Fallback>
                <p:oleObj name="Equation" r:id="rId24" imgW="152334" imgH="190417" progId="Equation.3">
                  <p:embed/>
                  <p:pic>
                    <p:nvPicPr>
                      <p:cNvPr id="0" name="Picture 7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4987" name="Equation" r:id="rId25" imgW="1562100" imgH="228600" progId="Equation.3">
                  <p:embed/>
                </p:oleObj>
              </mc:Choice>
              <mc:Fallback>
                <p:oleObj name="Equation" r:id="rId25" imgW="1562100" imgH="228600" progId="Equation.3">
                  <p:embed/>
                  <p:pic>
                    <p:nvPicPr>
                      <p:cNvPr id="0" name="Picture 70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4988" name="Equation" r:id="rId26" imgW="787058" imgH="215806" progId="Equation.3">
                  <p:embed/>
                </p:oleObj>
              </mc:Choice>
              <mc:Fallback>
                <p:oleObj name="Equation" r:id="rId26" imgW="787058" imgH="215806" progId="Equation.3">
                  <p:embed/>
                  <p:pic>
                    <p:nvPicPr>
                      <p:cNvPr id="0" name="Picture 7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4989" name="Equation" r:id="rId27" imgW="253780" imgH="203024" progId="Equation.3">
                  <p:embed/>
                </p:oleObj>
              </mc:Choice>
              <mc:Fallback>
                <p:oleObj name="Equation" r:id="rId27" imgW="253780" imgH="203024" progId="Equation.3">
                  <p:embed/>
                  <p:pic>
                    <p:nvPicPr>
                      <p:cNvPr id="0" name="Picture 7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4990" name="Equation" r:id="rId28" imgW="1117600" imgH="228600" progId="Equation.3">
                  <p:embed/>
                </p:oleObj>
              </mc:Choice>
              <mc:Fallback>
                <p:oleObj name="Equation" r:id="rId28" imgW="1117600" imgH="228600" progId="Equation.3">
                  <p:embed/>
                  <p:pic>
                    <p:nvPicPr>
                      <p:cNvPr id="0" name="Picture 7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4991" name="Equation" r:id="rId29" imgW="152334" imgH="190417" progId="Equation.3">
                  <p:embed/>
                </p:oleObj>
              </mc:Choice>
              <mc:Fallback>
                <p:oleObj name="Equation" r:id="rId29" imgW="152334" imgH="190417" progId="Equation.3">
                  <p:embed/>
                  <p:pic>
                    <p:nvPicPr>
                      <p:cNvPr id="0" name="Picture 7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4992" name="Equation" r:id="rId30" imgW="1562100" imgH="228600" progId="Equation.3">
                  <p:embed/>
                </p:oleObj>
              </mc:Choice>
              <mc:Fallback>
                <p:oleObj name="Equation" r:id="rId30" imgW="1562100" imgH="228600" progId="Equation.3">
                  <p:embed/>
                  <p:pic>
                    <p:nvPicPr>
                      <p:cNvPr id="0" name="Picture 7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4993" name="Equation" r:id="rId31" imgW="787058" imgH="215806" progId="Equation.3">
                  <p:embed/>
                </p:oleObj>
              </mc:Choice>
              <mc:Fallback>
                <p:oleObj name="Equation" r:id="rId31" imgW="787058" imgH="215806" progId="Equation.3">
                  <p:embed/>
                  <p:pic>
                    <p:nvPicPr>
                      <p:cNvPr id="0" name="Picture 7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4994" name="Equation" r:id="rId32" imgW="253780" imgH="203024" progId="Equation.3">
                  <p:embed/>
                </p:oleObj>
              </mc:Choice>
              <mc:Fallback>
                <p:oleObj name="Equation" r:id="rId32" imgW="253780" imgH="203024" progId="Equation.3">
                  <p:embed/>
                  <p:pic>
                    <p:nvPicPr>
                      <p:cNvPr id="0" name="Picture 7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4995" name="Equation" r:id="rId33" imgW="1117600" imgH="228600" progId="Equation.3">
                  <p:embed/>
                </p:oleObj>
              </mc:Choice>
              <mc:Fallback>
                <p:oleObj name="Equation" r:id="rId33" imgW="1117600" imgH="228600" progId="Equation.3">
                  <p:embed/>
                  <p:pic>
                    <p:nvPicPr>
                      <p:cNvPr id="0" name="Picture 7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4996" name="Equation" r:id="rId34" imgW="152334" imgH="190417" progId="Equation.3">
                  <p:embed/>
                </p:oleObj>
              </mc:Choice>
              <mc:Fallback>
                <p:oleObj name="Equation" r:id="rId34" imgW="152334" imgH="190417" progId="Equation.3">
                  <p:embed/>
                  <p:pic>
                    <p:nvPicPr>
                      <p:cNvPr id="0" name="Picture 7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4997" name="Equation" r:id="rId35" imgW="1562100" imgH="228600" progId="Equation.3">
                  <p:embed/>
                </p:oleObj>
              </mc:Choice>
              <mc:Fallback>
                <p:oleObj name="Equation" r:id="rId35" imgW="1562100" imgH="228600" progId="Equation.3">
                  <p:embed/>
                  <p:pic>
                    <p:nvPicPr>
                      <p:cNvPr id="0" name="Picture 7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4998" name="Equation" r:id="rId36" imgW="787058" imgH="215806" progId="Equation.3">
                  <p:embed/>
                </p:oleObj>
              </mc:Choice>
              <mc:Fallback>
                <p:oleObj name="Equation" r:id="rId36" imgW="787058" imgH="215806" progId="Equation.3">
                  <p:embed/>
                  <p:pic>
                    <p:nvPicPr>
                      <p:cNvPr id="0" name="Picture 7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4999" name="Equation" r:id="rId37" imgW="253780" imgH="203024" progId="Equation.3">
                  <p:embed/>
                </p:oleObj>
              </mc:Choice>
              <mc:Fallback>
                <p:oleObj name="Equation" r:id="rId37" imgW="253780" imgH="203024" progId="Equation.3">
                  <p:embed/>
                  <p:pic>
                    <p:nvPicPr>
                      <p:cNvPr id="0" name="Picture 7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5000" name="Equation" r:id="rId38" imgW="1117600" imgH="228600" progId="Equation.3">
                  <p:embed/>
                </p:oleObj>
              </mc:Choice>
              <mc:Fallback>
                <p:oleObj name="Equation" r:id="rId38" imgW="1117600" imgH="228600" progId="Equation.3">
                  <p:embed/>
                  <p:pic>
                    <p:nvPicPr>
                      <p:cNvPr id="0" name="Picture 7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5001" name="Equation" r:id="rId39" imgW="152334" imgH="190417" progId="Equation.3">
                  <p:embed/>
                </p:oleObj>
              </mc:Choice>
              <mc:Fallback>
                <p:oleObj name="Equation" r:id="rId39" imgW="152334" imgH="190417" progId="Equation.3">
                  <p:embed/>
                  <p:pic>
                    <p:nvPicPr>
                      <p:cNvPr id="0" name="Picture 7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5002" name="Equation" r:id="rId40" imgW="1562100" imgH="228600" progId="Equation.3">
                  <p:embed/>
                </p:oleObj>
              </mc:Choice>
              <mc:Fallback>
                <p:oleObj name="Equation" r:id="rId40" imgW="1562100" imgH="228600" progId="Equation.3">
                  <p:embed/>
                  <p:pic>
                    <p:nvPicPr>
                      <p:cNvPr id="0" name="Picture 7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5003" name="Equation" r:id="rId41" imgW="787058" imgH="215806" progId="Equation.3">
                  <p:embed/>
                </p:oleObj>
              </mc:Choice>
              <mc:Fallback>
                <p:oleObj name="Equation" r:id="rId41" imgW="787058" imgH="215806" progId="Equation.3">
                  <p:embed/>
                  <p:pic>
                    <p:nvPicPr>
                      <p:cNvPr id="0" name="Picture 7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5004" name="Equation" r:id="rId42" imgW="253780" imgH="203024" progId="Equation.3">
                  <p:embed/>
                </p:oleObj>
              </mc:Choice>
              <mc:Fallback>
                <p:oleObj name="Equation" r:id="rId42" imgW="253780" imgH="203024" progId="Equation.3">
                  <p:embed/>
                  <p:pic>
                    <p:nvPicPr>
                      <p:cNvPr id="0" name="Picture 7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5005" name="Equation" r:id="rId43" imgW="1117600" imgH="228600" progId="Equation.3">
                  <p:embed/>
                </p:oleObj>
              </mc:Choice>
              <mc:Fallback>
                <p:oleObj name="Equation" r:id="rId43" imgW="1117600" imgH="228600" progId="Equation.3">
                  <p:embed/>
                  <p:pic>
                    <p:nvPicPr>
                      <p:cNvPr id="0" name="Picture 7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5006" name="Equation" r:id="rId44" imgW="152334" imgH="190417" progId="Equation.3">
                  <p:embed/>
                </p:oleObj>
              </mc:Choice>
              <mc:Fallback>
                <p:oleObj name="Equation" r:id="rId44" imgW="152334" imgH="190417" progId="Equation.3">
                  <p:embed/>
                  <p:pic>
                    <p:nvPicPr>
                      <p:cNvPr id="0" name="Picture 7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5007" name="Equation" r:id="rId45" imgW="1562100" imgH="228600" progId="Equation.3">
                  <p:embed/>
                </p:oleObj>
              </mc:Choice>
              <mc:Fallback>
                <p:oleObj name="Equation" r:id="rId45" imgW="1562100" imgH="228600" progId="Equation.3">
                  <p:embed/>
                  <p:pic>
                    <p:nvPicPr>
                      <p:cNvPr id="0" name="Picture 7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mc:AlternateContent xmlns:mc="http://schemas.openxmlformats.org/markup-compatibility/2006" xmlns:a14="http://schemas.microsoft.com/office/drawing/2010/main">
        <mc:Choice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6" cstate="print"/>
                <a:stretch>
                  <a:fillRect/>
                </a:stretch>
              </a:blipFill>
            </p:spPr>
            <p:txBody>
              <a:bodyPr/>
              <a:lstStyle/>
              <a:p>
                <a:r>
                  <a:rPr lang="en-US">
                    <a:noFill/>
                  </a:rPr>
                  <a:t> </a:t>
                </a:r>
              </a:p>
            </p:txBody>
          </p:sp>
        </mc:Fallback>
      </mc:AlternateContent>
      <p:grpSp>
        <p:nvGrpSpPr>
          <p:cNvPr id="4" name="Group 21"/>
          <p:cNvGrpSpPr/>
          <p:nvPr/>
        </p:nvGrpSpPr>
        <p:grpSpPr>
          <a:xfrm rot="16200000">
            <a:off x="2403008" y="2092793"/>
            <a:ext cx="3423584" cy="457200"/>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val="737187848"/>
              </p:ext>
            </p:extLst>
          </p:nvPr>
        </p:nvGraphicFramePr>
        <p:xfrm>
          <a:off x="4686300" y="1790700"/>
          <a:ext cx="723900" cy="330200"/>
        </p:xfrm>
        <a:graphic>
          <a:graphicData uri="http://schemas.openxmlformats.org/presentationml/2006/ole">
            <mc:AlternateContent xmlns:mc="http://schemas.openxmlformats.org/markup-compatibility/2006">
              <mc:Choice xmlns:v="urn:schemas-microsoft-com:vml" Requires="v">
                <p:oleObj spid="_x0000_s475008" name="Equation" r:id="rId47" imgW="520700" imgH="228600" progId="Equation.3">
                  <p:embed/>
                </p:oleObj>
              </mc:Choice>
              <mc:Fallback>
                <p:oleObj name="Equation" r:id="rId47" imgW="520700" imgH="228600" progId="Equation.3">
                  <p:embed/>
                  <p:pic>
                    <p:nvPicPr>
                      <p:cNvPr id="0" name="Picture 728"/>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686300" y="1790700"/>
                        <a:ext cx="7239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3810000" y="20544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4038600" y="20544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810000" y="17466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38600" y="17466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flipH="1">
            <a:off x="5029200" y="2438401"/>
            <a:ext cx="20332" cy="167639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10000" y="43434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23238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23339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1296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1753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2210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2667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3124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3582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25914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43440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33153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36990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30771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4419600"/>
            <a:ext cx="1313180" cy="338554"/>
          </a:xfrm>
          <a:prstGeom prst="rect">
            <a:avLst/>
          </a:prstGeom>
          <a:noFill/>
        </p:spPr>
        <p:txBody>
          <a:bodyPr wrap="none" rtlCol="0">
            <a:spAutoFit/>
          </a:bodyPr>
          <a:lstStyle/>
          <a:p>
            <a:r>
              <a:rPr lang="en-US" sz="1600" dirty="0" smtClean="0"/>
              <a:t>Image plane</a:t>
            </a:r>
            <a:endParaRPr lang="en-US" sz="1600" dirty="0"/>
          </a:p>
        </p:txBody>
      </p:sp>
      <p:cxnSp>
        <p:nvCxnSpPr>
          <p:cNvPr id="315" name="Straight Connector 314"/>
          <p:cNvCxnSpPr/>
          <p:nvPr/>
        </p:nvCxnSpPr>
        <p:spPr>
          <a:xfrm flipH="1">
            <a:off x="1715017" y="43440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689475" y="2019300"/>
          <a:ext cx="703263" cy="330200"/>
        </p:xfrm>
        <a:graphic>
          <a:graphicData uri="http://schemas.openxmlformats.org/presentationml/2006/ole">
            <mc:AlternateContent xmlns:mc="http://schemas.openxmlformats.org/markup-compatibility/2006">
              <mc:Choice xmlns:v="urn:schemas-microsoft-com:vml" Requires="v">
                <p:oleObj spid="_x0000_s475009" name="Equation" r:id="rId49" imgW="508000" imgH="228600" progId="Equation.3">
                  <p:embed/>
                </p:oleObj>
              </mc:Choice>
              <mc:Fallback>
                <p:oleObj name="Equation" r:id="rId49" imgW="508000" imgH="228600" progId="Equation.3">
                  <p:embed/>
                  <p:pic>
                    <p:nvPicPr>
                      <p:cNvPr id="0" name="Picture 729"/>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689475" y="2019300"/>
                        <a:ext cx="7032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8" name="Group 317"/>
          <p:cNvGrpSpPr/>
          <p:nvPr/>
        </p:nvGrpSpPr>
        <p:grpSpPr>
          <a:xfrm>
            <a:off x="4800600" y="4152900"/>
            <a:ext cx="596900" cy="368300"/>
            <a:chOff x="5212862" y="5753099"/>
            <a:chExt cx="596900" cy="368300"/>
          </a:xfrm>
        </p:grpSpPr>
        <p:graphicFrame>
          <p:nvGraphicFramePr>
            <p:cNvPr id="24" name="Object 23"/>
            <p:cNvGraphicFramePr>
              <a:graphicFrameLocks noChangeAspect="1"/>
            </p:cNvGraphicFramePr>
            <p:nvPr>
              <p:extLst>
                <p:ext uri="{D42A27DB-BD31-4B8C-83A1-F6EECF244321}">
                  <p14:modId xmlns:p14="http://schemas.microsoft.com/office/powerpoint/2010/main" val="3115532576"/>
                </p:ext>
              </p:extLst>
            </p:nvPr>
          </p:nvGraphicFramePr>
          <p:xfrm>
            <a:off x="5554175" y="5791199"/>
            <a:ext cx="255587" cy="330200"/>
          </p:xfrm>
          <a:graphic>
            <a:graphicData uri="http://schemas.openxmlformats.org/presentationml/2006/ole">
              <mc:AlternateContent xmlns:mc="http://schemas.openxmlformats.org/markup-compatibility/2006">
                <mc:Choice xmlns:v="urn:schemas-microsoft-com:vml" Requires="v">
                  <p:oleObj spid="_x0000_s475010" name="Equation" r:id="rId51" imgW="190500" imgH="228600" progId="Equation.3">
                    <p:embed/>
                  </p:oleObj>
                </mc:Choice>
                <mc:Fallback>
                  <p:oleObj name="Equation" r:id="rId51" imgW="190500" imgH="228600" progId="Equation.3">
                    <p:embed/>
                    <p:pic>
                      <p:nvPicPr>
                        <p:cNvPr id="0" name="Picture 730"/>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554175" y="5791199"/>
                          <a:ext cx="255587"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4165" name="Object 53"/>
            <p:cNvGraphicFramePr>
              <a:graphicFrameLocks noChangeAspect="1"/>
            </p:cNvGraphicFramePr>
            <p:nvPr/>
          </p:nvGraphicFramePr>
          <p:xfrm>
            <a:off x="5212862" y="5753099"/>
            <a:ext cx="254000" cy="368300"/>
          </p:xfrm>
          <a:graphic>
            <a:graphicData uri="http://schemas.openxmlformats.org/presentationml/2006/ole">
              <mc:AlternateContent xmlns:mc="http://schemas.openxmlformats.org/markup-compatibility/2006">
                <mc:Choice xmlns:v="urn:schemas-microsoft-com:vml" Requires="v">
                  <p:oleObj spid="_x0000_s475011" name="Equation" r:id="rId53" imgW="190417" imgH="253890" progId="Equation.3">
                    <p:embed/>
                  </p:oleObj>
                </mc:Choice>
                <mc:Fallback>
                  <p:oleObj name="Equation" r:id="rId53" imgW="190417" imgH="253890" progId="Equation.3">
                    <p:embed/>
                    <p:pic>
                      <p:nvPicPr>
                        <p:cNvPr id="0" name="Picture 731"/>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12862" y="5753099"/>
                          <a:ext cx="2540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19" name="Picture 318" descr="eyeball.jpg"/>
          <p:cNvPicPr>
            <a:picLocks noChangeAspect="1"/>
          </p:cNvPicPr>
          <p:nvPr/>
        </p:nvPicPr>
        <p:blipFill>
          <a:blip r:embed="rId55" cstate="print"/>
          <a:stretch>
            <a:fillRect/>
          </a:stretch>
        </p:blipFill>
        <p:spPr>
          <a:xfrm rot="18500932" flipH="1" flipV="1">
            <a:off x="1837889" y="5066864"/>
            <a:ext cx="274320" cy="274320"/>
          </a:xfrm>
          <a:prstGeom prst="rect">
            <a:avLst/>
          </a:prstGeom>
        </p:spPr>
      </p:pic>
      <p:sp>
        <p:nvSpPr>
          <p:cNvPr id="187" name="TextBox 186"/>
          <p:cNvSpPr txBox="1"/>
          <p:nvPr/>
        </p:nvSpPr>
        <p:spPr>
          <a:xfrm>
            <a:off x="5553075" y="1809750"/>
            <a:ext cx="3200400" cy="523220"/>
          </a:xfrm>
          <a:prstGeom prst="rect">
            <a:avLst/>
          </a:prstGeom>
          <a:noFill/>
        </p:spPr>
        <p:txBody>
          <a:bodyPr wrap="square" rtlCol="0">
            <a:spAutoFit/>
          </a:bodyPr>
          <a:lstStyle/>
          <a:p>
            <a:r>
              <a:rPr lang="en-US" sz="1400" dirty="0" smtClean="0"/>
              <a:t>For each cell, map temperature to color and soot density to opacity</a:t>
            </a:r>
            <a:endParaRPr lang="en-US" sz="1400" dirty="0"/>
          </a:p>
        </p:txBody>
      </p:sp>
      <p:sp>
        <p:nvSpPr>
          <p:cNvPr id="189" name="TextBox 188"/>
          <p:cNvSpPr txBox="1"/>
          <p:nvPr/>
        </p:nvSpPr>
        <p:spPr>
          <a:xfrm>
            <a:off x="5553075" y="2438400"/>
            <a:ext cx="3200400" cy="523220"/>
          </a:xfrm>
          <a:prstGeom prst="rect">
            <a:avLst/>
          </a:prstGeom>
          <a:noFill/>
        </p:spPr>
        <p:txBody>
          <a:bodyPr wrap="square" rtlCol="0">
            <a:spAutoFit/>
          </a:bodyPr>
          <a:lstStyle/>
          <a:p>
            <a:r>
              <a:rPr lang="en-US" sz="1400" dirty="0" smtClean="0"/>
              <a:t>Iteratively mix cell colors and opacities to form one color and opacity using:</a:t>
            </a:r>
            <a:endParaRPr lang="en-US" sz="1400" dirty="0"/>
          </a:p>
        </p:txBody>
      </p:sp>
      <p:graphicFrame>
        <p:nvGraphicFramePr>
          <p:cNvPr id="474634" name="Object 522"/>
          <p:cNvGraphicFramePr>
            <a:graphicFrameLocks noChangeAspect="1"/>
          </p:cNvGraphicFramePr>
          <p:nvPr>
            <p:extLst>
              <p:ext uri="{D42A27DB-BD31-4B8C-83A1-F6EECF244321}">
                <p14:modId xmlns:p14="http://schemas.microsoft.com/office/powerpoint/2010/main" val="625757717"/>
              </p:ext>
            </p:extLst>
          </p:nvPr>
        </p:nvGraphicFramePr>
        <p:xfrm flipV="1">
          <a:off x="5611178" y="4152589"/>
          <a:ext cx="1846263" cy="419411"/>
        </p:xfrm>
        <a:graphic>
          <a:graphicData uri="http://schemas.openxmlformats.org/presentationml/2006/ole">
            <mc:AlternateContent xmlns:mc="http://schemas.openxmlformats.org/markup-compatibility/2006">
              <mc:Choice xmlns:v="urn:schemas-microsoft-com:vml" Requires="v">
                <p:oleObj spid="_x0000_s475012" name="Equation" r:id="rId56" imgW="1333440" imgH="228600" progId="Equation.3">
                  <p:embed/>
                </p:oleObj>
              </mc:Choice>
              <mc:Fallback>
                <p:oleObj name="Equation" r:id="rId56" imgW="1333440" imgH="228600" progId="Equation.3">
                  <p:embed/>
                  <p:pic>
                    <p:nvPicPr>
                      <p:cNvPr id="0" name="Picture 732"/>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flipV="1">
                        <a:off x="5611178" y="4152589"/>
                        <a:ext cx="1846263" cy="4194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4635" name="Object 523"/>
          <p:cNvGraphicFramePr>
            <a:graphicFrameLocks noChangeAspect="1"/>
          </p:cNvGraphicFramePr>
          <p:nvPr/>
        </p:nvGraphicFramePr>
        <p:xfrm>
          <a:off x="5611812" y="3810000"/>
          <a:ext cx="1762125" cy="398915"/>
        </p:xfrm>
        <a:graphic>
          <a:graphicData uri="http://schemas.openxmlformats.org/presentationml/2006/ole">
            <mc:AlternateContent xmlns:mc="http://schemas.openxmlformats.org/markup-compatibility/2006">
              <mc:Choice xmlns:v="urn:schemas-microsoft-com:vml" Requires="v">
                <p:oleObj spid="_x0000_s475013" name="Equation" r:id="rId58" imgW="1345616" imgH="253890" progId="Equation.3">
                  <p:embed/>
                </p:oleObj>
              </mc:Choice>
              <mc:Fallback>
                <p:oleObj name="Equation" r:id="rId58" imgW="1345616" imgH="253890" progId="Equation.3">
                  <p:embed/>
                  <p:pic>
                    <p:nvPicPr>
                      <p:cNvPr id="0" name="Picture 733"/>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5611812" y="3810000"/>
                        <a:ext cx="1762125" cy="3989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1" name="TextBox 190"/>
          <p:cNvSpPr txBox="1"/>
          <p:nvPr/>
        </p:nvSpPr>
        <p:spPr>
          <a:xfrm>
            <a:off x="3526341" y="3810000"/>
            <a:ext cx="436338" cy="400110"/>
          </a:xfrm>
          <a:prstGeom prst="rect">
            <a:avLst/>
          </a:prstGeom>
          <a:noFill/>
        </p:spPr>
        <p:txBody>
          <a:bodyPr wrap="none" rtlCol="0">
            <a:spAutoFit/>
          </a:bodyPr>
          <a:lstStyle/>
          <a:p>
            <a:r>
              <a:rPr lang="en-US" sz="2000" i="1" dirty="0" err="1" smtClean="0"/>
              <a:t>x</a:t>
            </a:r>
            <a:r>
              <a:rPr lang="en-US" sz="2000" i="1" baseline="-25000" dirty="0" err="1" smtClean="0"/>
              <a:t>N</a:t>
            </a:r>
            <a:endParaRPr lang="en-US" sz="2000" i="1" baseline="-25000" dirty="0"/>
          </a:p>
        </p:txBody>
      </p:sp>
      <p:sp>
        <p:nvSpPr>
          <p:cNvPr id="192" name="TextBox 191"/>
          <p:cNvSpPr txBox="1"/>
          <p:nvPr/>
        </p:nvSpPr>
        <p:spPr>
          <a:xfrm>
            <a:off x="3526341" y="457200"/>
            <a:ext cx="407484" cy="400110"/>
          </a:xfrm>
          <a:prstGeom prst="rect">
            <a:avLst/>
          </a:prstGeom>
          <a:noFill/>
        </p:spPr>
        <p:txBody>
          <a:bodyPr wrap="none" rtlCol="0">
            <a:spAutoFit/>
          </a:bodyPr>
          <a:lstStyle/>
          <a:p>
            <a:r>
              <a:rPr lang="en-US" sz="2000" dirty="0" smtClean="0"/>
              <a:t>x</a:t>
            </a:r>
            <a:r>
              <a:rPr lang="en-US" sz="2000" baseline="-25000" dirty="0" smtClean="0"/>
              <a:t>0</a:t>
            </a:r>
            <a:endParaRPr lang="en-US" sz="2000" baseline="-25000" dirty="0"/>
          </a:p>
        </p:txBody>
      </p:sp>
      <p:sp>
        <p:nvSpPr>
          <p:cNvPr id="195" name="TextBox 194"/>
          <p:cNvSpPr txBox="1"/>
          <p:nvPr/>
        </p:nvSpPr>
        <p:spPr>
          <a:xfrm>
            <a:off x="3526341" y="1524000"/>
            <a:ext cx="351378" cy="400110"/>
          </a:xfrm>
          <a:prstGeom prst="rect">
            <a:avLst/>
          </a:prstGeom>
          <a:noFill/>
        </p:spPr>
        <p:txBody>
          <a:bodyPr wrap="none" rtlCol="0">
            <a:spAutoFit/>
          </a:bodyPr>
          <a:lstStyle/>
          <a:p>
            <a:r>
              <a:rPr lang="en-US" sz="2000" i="1" dirty="0" smtClean="0"/>
              <a:t>x</a:t>
            </a:r>
            <a:r>
              <a:rPr lang="en-US" sz="2000" i="1" baseline="-25000" dirty="0" smtClean="0"/>
              <a:t>i</a:t>
            </a:r>
            <a:endParaRPr lang="en-US" sz="2000" i="1" baseline="-25000" dirty="0"/>
          </a:p>
        </p:txBody>
      </p:sp>
      <p:graphicFrame>
        <p:nvGraphicFramePr>
          <p:cNvPr id="474636" name="Object 524"/>
          <p:cNvGraphicFramePr>
            <a:graphicFrameLocks noChangeAspect="1"/>
          </p:cNvGraphicFramePr>
          <p:nvPr/>
        </p:nvGraphicFramePr>
        <p:xfrm>
          <a:off x="5611812" y="3106737"/>
          <a:ext cx="1046162" cy="398463"/>
        </p:xfrm>
        <a:graphic>
          <a:graphicData uri="http://schemas.openxmlformats.org/presentationml/2006/ole">
            <mc:AlternateContent xmlns:mc="http://schemas.openxmlformats.org/markup-compatibility/2006">
              <mc:Choice xmlns:v="urn:schemas-microsoft-com:vml" Requires="v">
                <p:oleObj spid="_x0000_s475014" name="Equation" r:id="rId60" imgW="799753" imgH="253890" progId="Equation.3">
                  <p:embed/>
                </p:oleObj>
              </mc:Choice>
              <mc:Fallback>
                <p:oleObj name="Equation" r:id="rId60" imgW="799753" imgH="253890" progId="Equation.3">
                  <p:embed/>
                  <p:pic>
                    <p:nvPicPr>
                      <p:cNvPr id="0" name="Picture 734"/>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5611812" y="3106737"/>
                        <a:ext cx="1046162"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 name="TextBox 195"/>
          <p:cNvSpPr txBox="1"/>
          <p:nvPr/>
        </p:nvSpPr>
        <p:spPr>
          <a:xfrm>
            <a:off x="5562600" y="3505200"/>
            <a:ext cx="3200400" cy="307777"/>
          </a:xfrm>
          <a:prstGeom prst="rect">
            <a:avLst/>
          </a:prstGeom>
          <a:noFill/>
        </p:spPr>
        <p:txBody>
          <a:bodyPr wrap="square" rtlCol="0">
            <a:spAutoFit/>
          </a:bodyPr>
          <a:lstStyle/>
          <a:p>
            <a:r>
              <a:rPr lang="en-US" sz="1400" dirty="0" smtClean="0"/>
              <a:t>For </a:t>
            </a:r>
            <a:r>
              <a:rPr lang="en-US" sz="1400" dirty="0" err="1" smtClean="0"/>
              <a:t>i</a:t>
            </a:r>
            <a:r>
              <a:rPr lang="en-US" sz="1400" dirty="0" smtClean="0"/>
              <a:t>=N-1, …, 0 :</a:t>
            </a:r>
            <a:endParaRPr lang="en-US" sz="1400" dirty="0"/>
          </a:p>
        </p:txBody>
      </p:sp>
      <p:sp>
        <p:nvSpPr>
          <p:cNvPr id="197" name="TextBox 196"/>
          <p:cNvSpPr txBox="1"/>
          <p:nvPr/>
        </p:nvSpPr>
        <p:spPr>
          <a:xfrm>
            <a:off x="685800" y="5486400"/>
            <a:ext cx="2286000" cy="584775"/>
          </a:xfrm>
          <a:prstGeom prst="rect">
            <a:avLst/>
          </a:prstGeom>
          <a:noFill/>
        </p:spPr>
        <p:txBody>
          <a:bodyPr wrap="square" rtlCol="0">
            <a:spAutoFit/>
          </a:bodyPr>
          <a:lstStyle/>
          <a:p>
            <a:r>
              <a:rPr lang="en-US" sz="1600" dirty="0" smtClean="0"/>
              <a:t>Cast rays through each image plane pixel</a:t>
            </a:r>
            <a:endParaRPr lang="en-US" sz="1600" dirty="0"/>
          </a:p>
        </p:txBody>
      </p:sp>
      <p:sp>
        <p:nvSpPr>
          <p:cNvPr id="198" name="TextBox 197"/>
          <p:cNvSpPr txBox="1"/>
          <p:nvPr/>
        </p:nvSpPr>
        <p:spPr>
          <a:xfrm>
            <a:off x="3276600" y="5486400"/>
            <a:ext cx="2362200" cy="830997"/>
          </a:xfrm>
          <a:prstGeom prst="rect">
            <a:avLst/>
          </a:prstGeom>
          <a:noFill/>
        </p:spPr>
        <p:txBody>
          <a:bodyPr wrap="square" rtlCol="0">
            <a:spAutoFit/>
          </a:bodyPr>
          <a:lstStyle/>
          <a:p>
            <a:r>
              <a:rPr lang="en-US" sz="1600" dirty="0" smtClean="0"/>
              <a:t>Convert data along each ray to color and opacity</a:t>
            </a:r>
            <a:endParaRPr lang="en-US" sz="1600" dirty="0"/>
          </a:p>
        </p:txBody>
      </p:sp>
      <p:sp>
        <p:nvSpPr>
          <p:cNvPr id="199" name="TextBox 198"/>
          <p:cNvSpPr txBox="1"/>
          <p:nvPr/>
        </p:nvSpPr>
        <p:spPr>
          <a:xfrm>
            <a:off x="5791199" y="5486400"/>
            <a:ext cx="2085975" cy="830997"/>
          </a:xfrm>
          <a:prstGeom prst="rect">
            <a:avLst/>
          </a:prstGeom>
          <a:noFill/>
        </p:spPr>
        <p:txBody>
          <a:bodyPr wrap="square" rtlCol="0">
            <a:spAutoFit/>
          </a:bodyPr>
          <a:lstStyle/>
          <a:p>
            <a:r>
              <a:rPr lang="en-US" sz="1600" dirty="0" smtClean="0"/>
              <a:t>Combine colors and opacities and place on image plane</a:t>
            </a:r>
            <a:endParaRPr lang="en-US" sz="1600" dirty="0"/>
          </a:p>
        </p:txBody>
      </p:sp>
    </p:spTree>
    <p:extLst>
      <p:ext uri="{BB962C8B-B14F-4D97-AF65-F5344CB8AC3E}">
        <p14:creationId xmlns:p14="http://schemas.microsoft.com/office/powerpoint/2010/main" val="3426574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6934" name="Equation" r:id="rId4" imgW="787058" imgH="215806" progId="Equation.3">
                  <p:embed/>
                </p:oleObj>
              </mc:Choice>
              <mc:Fallback>
                <p:oleObj name="Equation" r:id="rId4" imgW="787058" imgH="215806" progId="Equation.3">
                  <p:embed/>
                  <p:pic>
                    <p:nvPicPr>
                      <p:cNvPr id="0" name="Picture 6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6935" name="Equation" r:id="rId6" imgW="253780" imgH="203024" progId="Equation.3">
                  <p:embed/>
                </p:oleObj>
              </mc:Choice>
              <mc:Fallback>
                <p:oleObj name="Equation" r:id="rId6" imgW="253780" imgH="203024" progId="Equation.3">
                  <p:embed/>
                  <p:pic>
                    <p:nvPicPr>
                      <p:cNvPr id="0" name="Picture 6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6936" name="Equation" r:id="rId9" imgW="1117600" imgH="228600" progId="Equation.3">
                  <p:embed/>
                </p:oleObj>
              </mc:Choice>
              <mc:Fallback>
                <p:oleObj name="Equation" r:id="rId9" imgW="1117600" imgH="228600" progId="Equation.3">
                  <p:embed/>
                  <p:pic>
                    <p:nvPicPr>
                      <p:cNvPr id="0" name="Picture 6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6937" name="Equation" r:id="rId11" imgW="152334" imgH="190417" progId="Equation.3">
                  <p:embed/>
                </p:oleObj>
              </mc:Choice>
              <mc:Fallback>
                <p:oleObj name="Equation" r:id="rId11" imgW="152334" imgH="190417" progId="Equation.3">
                  <p:embed/>
                  <p:pic>
                    <p:nvPicPr>
                      <p:cNvPr id="0" name="Picture 6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6938" name="Equation" r:id="rId14" imgW="1562100" imgH="228600" progId="Equation.3">
                  <p:embed/>
                </p:oleObj>
              </mc:Choice>
              <mc:Fallback>
                <p:oleObj name="Equation" r:id="rId14" imgW="1562100" imgH="228600" progId="Equation.3">
                  <p:embed/>
                  <p:pic>
                    <p:nvPicPr>
                      <p:cNvPr id="0" name="Picture 6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6939" name="Equation" r:id="rId16" imgW="787058" imgH="215806" progId="Equation.3">
                  <p:embed/>
                </p:oleObj>
              </mc:Choice>
              <mc:Fallback>
                <p:oleObj name="Equation" r:id="rId16" imgW="787058" imgH="215806" progId="Equation.3">
                  <p:embed/>
                  <p:pic>
                    <p:nvPicPr>
                      <p:cNvPr id="0" name="Picture 6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6940" name="Equation" r:id="rId17" imgW="253780" imgH="203024" progId="Equation.3">
                  <p:embed/>
                </p:oleObj>
              </mc:Choice>
              <mc:Fallback>
                <p:oleObj name="Equation" r:id="rId17" imgW="253780" imgH="203024" progId="Equation.3">
                  <p:embed/>
                  <p:pic>
                    <p:nvPicPr>
                      <p:cNvPr id="0" name="Picture 6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6941" name="Equation" r:id="rId18" imgW="1117600" imgH="228600" progId="Equation.3">
                  <p:embed/>
                </p:oleObj>
              </mc:Choice>
              <mc:Fallback>
                <p:oleObj name="Equation" r:id="rId18" imgW="1117600" imgH="228600" progId="Equation.3">
                  <p:embed/>
                  <p:pic>
                    <p:nvPicPr>
                      <p:cNvPr id="0" name="Picture 6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6942" name="Equation" r:id="rId19" imgW="152334" imgH="190417" progId="Equation.3">
                  <p:embed/>
                </p:oleObj>
              </mc:Choice>
              <mc:Fallback>
                <p:oleObj name="Equation" r:id="rId19" imgW="152334" imgH="190417" progId="Equation.3">
                  <p:embed/>
                  <p:pic>
                    <p:nvPicPr>
                      <p:cNvPr id="0" name="Picture 6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6943" name="Equation" r:id="rId20" imgW="1562100" imgH="228600" progId="Equation.3">
                  <p:embed/>
                </p:oleObj>
              </mc:Choice>
              <mc:Fallback>
                <p:oleObj name="Equation" r:id="rId20" imgW="1562100" imgH="228600" progId="Equation.3">
                  <p:embed/>
                  <p:pic>
                    <p:nvPicPr>
                      <p:cNvPr id="0" name="Picture 6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6944" name="Equation" r:id="rId21" imgW="787058" imgH="215806" progId="Equation.3">
                  <p:embed/>
                </p:oleObj>
              </mc:Choice>
              <mc:Fallback>
                <p:oleObj name="Equation" r:id="rId21" imgW="787058" imgH="215806" progId="Equation.3">
                  <p:embed/>
                  <p:pic>
                    <p:nvPicPr>
                      <p:cNvPr id="0" name="Picture 6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6945" name="Equation" r:id="rId22" imgW="253780" imgH="203024" progId="Equation.3">
                  <p:embed/>
                </p:oleObj>
              </mc:Choice>
              <mc:Fallback>
                <p:oleObj name="Equation" r:id="rId22" imgW="253780" imgH="203024" progId="Equation.3">
                  <p:embed/>
                  <p:pic>
                    <p:nvPicPr>
                      <p:cNvPr id="0" name="Picture 6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6946" name="Equation" r:id="rId23" imgW="1117600" imgH="228600" progId="Equation.3">
                  <p:embed/>
                </p:oleObj>
              </mc:Choice>
              <mc:Fallback>
                <p:oleObj name="Equation" r:id="rId23" imgW="1117600" imgH="228600" progId="Equation.3">
                  <p:embed/>
                  <p:pic>
                    <p:nvPicPr>
                      <p:cNvPr id="0" name="Picture 6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6947" name="Equation" r:id="rId24" imgW="152334" imgH="190417" progId="Equation.3">
                  <p:embed/>
                </p:oleObj>
              </mc:Choice>
              <mc:Fallback>
                <p:oleObj name="Equation" r:id="rId24" imgW="152334" imgH="190417" progId="Equation.3">
                  <p:embed/>
                  <p:pic>
                    <p:nvPicPr>
                      <p:cNvPr id="0" name="Picture 6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6948" name="Equation" r:id="rId25" imgW="1562100" imgH="228600" progId="Equation.3">
                  <p:embed/>
                </p:oleObj>
              </mc:Choice>
              <mc:Fallback>
                <p:oleObj name="Equation" r:id="rId25" imgW="1562100" imgH="228600" progId="Equation.3">
                  <p:embed/>
                  <p:pic>
                    <p:nvPicPr>
                      <p:cNvPr id="0" name="Picture 6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6949" name="Equation" r:id="rId26" imgW="787058" imgH="215806" progId="Equation.3">
                  <p:embed/>
                </p:oleObj>
              </mc:Choice>
              <mc:Fallback>
                <p:oleObj name="Equation" r:id="rId26" imgW="787058" imgH="215806" progId="Equation.3">
                  <p:embed/>
                  <p:pic>
                    <p:nvPicPr>
                      <p:cNvPr id="0" name="Picture 6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6950" name="Equation" r:id="rId27" imgW="253780" imgH="203024" progId="Equation.3">
                  <p:embed/>
                </p:oleObj>
              </mc:Choice>
              <mc:Fallback>
                <p:oleObj name="Equation" r:id="rId27" imgW="253780" imgH="203024" progId="Equation.3">
                  <p:embed/>
                  <p:pic>
                    <p:nvPicPr>
                      <p:cNvPr id="0" name="Picture 6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6951" name="Equation" r:id="rId28" imgW="1117600" imgH="228600" progId="Equation.3">
                  <p:embed/>
                </p:oleObj>
              </mc:Choice>
              <mc:Fallback>
                <p:oleObj name="Equation" r:id="rId28" imgW="1117600" imgH="228600" progId="Equation.3">
                  <p:embed/>
                  <p:pic>
                    <p:nvPicPr>
                      <p:cNvPr id="0" name="Picture 6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6952" name="Equation" r:id="rId29" imgW="152334" imgH="190417" progId="Equation.3">
                  <p:embed/>
                </p:oleObj>
              </mc:Choice>
              <mc:Fallback>
                <p:oleObj name="Equation" r:id="rId29" imgW="152334" imgH="190417" progId="Equation.3">
                  <p:embed/>
                  <p:pic>
                    <p:nvPicPr>
                      <p:cNvPr id="0" name="Picture 6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6953" name="Equation" r:id="rId30" imgW="1562100" imgH="228600" progId="Equation.3">
                  <p:embed/>
                </p:oleObj>
              </mc:Choice>
              <mc:Fallback>
                <p:oleObj name="Equation" r:id="rId30" imgW="1562100" imgH="228600" progId="Equation.3">
                  <p:embed/>
                  <p:pic>
                    <p:nvPicPr>
                      <p:cNvPr id="0" name="Picture 6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6954" name="Equation" r:id="rId31" imgW="787058" imgH="215806" progId="Equation.3">
                  <p:embed/>
                </p:oleObj>
              </mc:Choice>
              <mc:Fallback>
                <p:oleObj name="Equation" r:id="rId31" imgW="787058" imgH="215806" progId="Equation.3">
                  <p:embed/>
                  <p:pic>
                    <p:nvPicPr>
                      <p:cNvPr id="0" name="Picture 6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6955" name="Equation" r:id="rId32" imgW="253780" imgH="203024" progId="Equation.3">
                  <p:embed/>
                </p:oleObj>
              </mc:Choice>
              <mc:Fallback>
                <p:oleObj name="Equation" r:id="rId32" imgW="253780" imgH="203024" progId="Equation.3">
                  <p:embed/>
                  <p:pic>
                    <p:nvPicPr>
                      <p:cNvPr id="0" name="Picture 6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6956" name="Equation" r:id="rId33" imgW="1117600" imgH="228600" progId="Equation.3">
                  <p:embed/>
                </p:oleObj>
              </mc:Choice>
              <mc:Fallback>
                <p:oleObj name="Equation" r:id="rId33" imgW="1117600" imgH="228600" progId="Equation.3">
                  <p:embed/>
                  <p:pic>
                    <p:nvPicPr>
                      <p:cNvPr id="0" name="Picture 6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6957" name="Equation" r:id="rId34" imgW="152334" imgH="190417" progId="Equation.3">
                  <p:embed/>
                </p:oleObj>
              </mc:Choice>
              <mc:Fallback>
                <p:oleObj name="Equation" r:id="rId34" imgW="152334" imgH="190417" progId="Equation.3">
                  <p:embed/>
                  <p:pic>
                    <p:nvPicPr>
                      <p:cNvPr id="0" name="Picture 6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6958" name="Equation" r:id="rId35" imgW="1562100" imgH="228600" progId="Equation.3">
                  <p:embed/>
                </p:oleObj>
              </mc:Choice>
              <mc:Fallback>
                <p:oleObj name="Equation" r:id="rId35" imgW="1562100" imgH="228600" progId="Equation.3">
                  <p:embed/>
                  <p:pic>
                    <p:nvPicPr>
                      <p:cNvPr id="0" name="Picture 6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6959" name="Equation" r:id="rId36" imgW="787058" imgH="215806" progId="Equation.3">
                  <p:embed/>
                </p:oleObj>
              </mc:Choice>
              <mc:Fallback>
                <p:oleObj name="Equation" r:id="rId36" imgW="787058" imgH="215806" progId="Equation.3">
                  <p:embed/>
                  <p:pic>
                    <p:nvPicPr>
                      <p:cNvPr id="0" name="Picture 6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6960" name="Equation" r:id="rId37" imgW="253780" imgH="203024" progId="Equation.3">
                  <p:embed/>
                </p:oleObj>
              </mc:Choice>
              <mc:Fallback>
                <p:oleObj name="Equation" r:id="rId37" imgW="253780" imgH="203024" progId="Equation.3">
                  <p:embed/>
                  <p:pic>
                    <p:nvPicPr>
                      <p:cNvPr id="0" name="Picture 6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6961" name="Equation" r:id="rId38" imgW="1117600" imgH="228600" progId="Equation.3">
                  <p:embed/>
                </p:oleObj>
              </mc:Choice>
              <mc:Fallback>
                <p:oleObj name="Equation" r:id="rId38" imgW="1117600" imgH="228600" progId="Equation.3">
                  <p:embed/>
                  <p:pic>
                    <p:nvPicPr>
                      <p:cNvPr id="0" name="Picture 6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6962" name="Equation" r:id="rId39" imgW="152334" imgH="190417" progId="Equation.3">
                  <p:embed/>
                </p:oleObj>
              </mc:Choice>
              <mc:Fallback>
                <p:oleObj name="Equation" r:id="rId39" imgW="152334" imgH="190417" progId="Equation.3">
                  <p:embed/>
                  <p:pic>
                    <p:nvPicPr>
                      <p:cNvPr id="0" name="Picture 6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6963" name="Equation" r:id="rId40" imgW="1562100" imgH="228600" progId="Equation.3">
                  <p:embed/>
                </p:oleObj>
              </mc:Choice>
              <mc:Fallback>
                <p:oleObj name="Equation" r:id="rId40" imgW="1562100" imgH="228600" progId="Equation.3">
                  <p:embed/>
                  <p:pic>
                    <p:nvPicPr>
                      <p:cNvPr id="0" name="Picture 65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6964" name="Equation" r:id="rId41" imgW="787058" imgH="215806" progId="Equation.3">
                  <p:embed/>
                </p:oleObj>
              </mc:Choice>
              <mc:Fallback>
                <p:oleObj name="Equation" r:id="rId41" imgW="787058" imgH="215806" progId="Equation.3">
                  <p:embed/>
                  <p:pic>
                    <p:nvPicPr>
                      <p:cNvPr id="0" name="Picture 6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6965" name="Equation" r:id="rId42" imgW="253780" imgH="203024" progId="Equation.3">
                  <p:embed/>
                </p:oleObj>
              </mc:Choice>
              <mc:Fallback>
                <p:oleObj name="Equation" r:id="rId42" imgW="253780" imgH="203024" progId="Equation.3">
                  <p:embed/>
                  <p:pic>
                    <p:nvPicPr>
                      <p:cNvPr id="0" name="Picture 6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6966" name="Equation" r:id="rId43" imgW="1117600" imgH="228600" progId="Equation.3">
                  <p:embed/>
                </p:oleObj>
              </mc:Choice>
              <mc:Fallback>
                <p:oleObj name="Equation" r:id="rId43" imgW="1117600" imgH="228600" progId="Equation.3">
                  <p:embed/>
                  <p:pic>
                    <p:nvPicPr>
                      <p:cNvPr id="0" name="Picture 6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6967" name="Equation" r:id="rId44" imgW="152334" imgH="190417" progId="Equation.3">
                  <p:embed/>
                </p:oleObj>
              </mc:Choice>
              <mc:Fallback>
                <p:oleObj name="Equation" r:id="rId44" imgW="152334" imgH="190417" progId="Equation.3">
                  <p:embed/>
                  <p:pic>
                    <p:nvPicPr>
                      <p:cNvPr id="0" name="Picture 6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6968" name="Equation" r:id="rId45" imgW="1562100" imgH="228600" progId="Equation.3">
                  <p:embed/>
                </p:oleObj>
              </mc:Choice>
              <mc:Fallback>
                <p:oleObj name="Equation" r:id="rId45" imgW="1562100" imgH="228600" progId="Equation.3">
                  <p:embed/>
                  <p:pic>
                    <p:nvPicPr>
                      <p:cNvPr id="0" name="Picture 6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mc:AlternateContent xmlns:mc="http://schemas.openxmlformats.org/markup-compatibility/2006" xmlns:a14="http://schemas.microsoft.com/office/drawing/2010/main">
        <mc:Choice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6" cstate="print"/>
                <a:stretch>
                  <a:fillRect/>
                </a:stretch>
              </a:blipFill>
            </p:spPr>
            <p:txBody>
              <a:bodyPr/>
              <a:lstStyle/>
              <a:p>
                <a:r>
                  <a:rPr lang="en-US">
                    <a:noFill/>
                  </a:rPr>
                  <a:t> </a:t>
                </a:r>
              </a:p>
            </p:txBody>
          </p:sp>
        </mc:Fallback>
      </mc:AlternateContent>
      <p:sp>
        <p:nvSpPr>
          <p:cNvPr id="201" name="Rectangle 200"/>
          <p:cNvSpPr/>
          <p:nvPr/>
        </p:nvSpPr>
        <p:spPr>
          <a:xfrm>
            <a:off x="445805"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906462"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6711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20156"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84706" y="5440680"/>
            <a:ext cx="385042" cy="369332"/>
          </a:xfrm>
          <a:prstGeom prst="rect">
            <a:avLst/>
          </a:prstGeom>
          <a:noFill/>
        </p:spPr>
        <p:txBody>
          <a:bodyPr wrap="none" rtlCol="0">
            <a:spAutoFit/>
          </a:bodyPr>
          <a:lstStyle/>
          <a:p>
            <a:r>
              <a:rPr lang="en-US" sz="1800" dirty="0"/>
              <a:t>x</a:t>
            </a:r>
            <a:r>
              <a:rPr lang="en-US" sz="1800" baseline="-25000" dirty="0"/>
              <a:t>0</a:t>
            </a:r>
          </a:p>
        </p:txBody>
      </p:sp>
      <p:sp>
        <p:nvSpPr>
          <p:cNvPr id="219" name="TextBox 218"/>
          <p:cNvSpPr txBox="1"/>
          <p:nvPr/>
        </p:nvSpPr>
        <p:spPr>
          <a:xfrm>
            <a:off x="2066274"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09" name="Rectangle 208"/>
          <p:cNvSpPr/>
          <p:nvPr/>
        </p:nvSpPr>
        <p:spPr>
          <a:xfrm>
            <a:off x="368920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22855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1437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0581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600969"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097831"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18" name="TextBox 217"/>
          <p:cNvSpPr txBox="1"/>
          <p:nvPr/>
        </p:nvSpPr>
        <p:spPr>
          <a:xfrm>
            <a:off x="5354491" y="5440680"/>
            <a:ext cx="410690" cy="369332"/>
          </a:xfrm>
          <a:prstGeom prst="rect">
            <a:avLst/>
          </a:prstGeom>
          <a:noFill/>
        </p:spPr>
        <p:txBody>
          <a:bodyPr wrap="none" rtlCol="0">
            <a:spAutoFit/>
          </a:bodyPr>
          <a:lstStyle/>
          <a:p>
            <a:r>
              <a:rPr lang="en-US" sz="1800" dirty="0" err="1"/>
              <a:t>x</a:t>
            </a:r>
            <a:r>
              <a:rPr lang="en-US" sz="1800" baseline="-25000" dirty="0" err="1"/>
              <a:t>N</a:t>
            </a:r>
            <a:endParaRPr lang="en-US" sz="1800" baseline="-25000" dirty="0"/>
          </a:p>
        </p:txBody>
      </p:sp>
      <p:sp>
        <p:nvSpPr>
          <p:cNvPr id="267" name="Rectangle 266"/>
          <p:cNvSpPr/>
          <p:nvPr/>
        </p:nvSpPr>
        <p:spPr>
          <a:xfrm>
            <a:off x="1052965"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150600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966659"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2427316"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3341010"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880353"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7955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7099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252772" y="919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TextBox 191"/>
          <p:cNvSpPr txBox="1"/>
          <p:nvPr/>
        </p:nvSpPr>
        <p:spPr>
          <a:xfrm>
            <a:off x="5025158" y="1307068"/>
            <a:ext cx="410690" cy="369332"/>
          </a:xfrm>
          <a:prstGeom prst="rect">
            <a:avLst/>
          </a:prstGeom>
          <a:noFill/>
        </p:spPr>
        <p:txBody>
          <a:bodyPr wrap="none" rtlCol="0">
            <a:spAutoFit/>
          </a:bodyPr>
          <a:lstStyle/>
          <a:p>
            <a:r>
              <a:rPr lang="en-US" sz="1800" dirty="0" err="1" smtClean="0"/>
              <a:t>x</a:t>
            </a:r>
            <a:r>
              <a:rPr lang="en-US" sz="1800" baseline="-25000" dirty="0" err="1" smtClean="0"/>
              <a:t>N</a:t>
            </a:r>
            <a:endParaRPr lang="en-US" sz="1800" baseline="-25000" dirty="0"/>
          </a:p>
        </p:txBody>
      </p:sp>
      <p:sp>
        <p:nvSpPr>
          <p:cNvPr id="14" name="Rectangle 13"/>
          <p:cNvSpPr/>
          <p:nvPr/>
        </p:nvSpPr>
        <p:spPr>
          <a:xfrm>
            <a:off x="915438" y="545068"/>
            <a:ext cx="436338" cy="369332"/>
          </a:xfrm>
          <a:prstGeom prst="rect">
            <a:avLst/>
          </a:prstGeom>
        </p:spPr>
        <p:txBody>
          <a:bodyPr wrap="none">
            <a:spAutoFit/>
          </a:bodyPr>
          <a:lstStyle/>
          <a:p>
            <a:r>
              <a:rPr lang="en-US" sz="1800" dirty="0" smtClean="0"/>
              <a:t>C</a:t>
            </a:r>
            <a:r>
              <a:rPr lang="en-US" sz="1800" baseline="-25000" dirty="0"/>
              <a:t>0</a:t>
            </a:r>
          </a:p>
        </p:txBody>
      </p:sp>
      <p:sp>
        <p:nvSpPr>
          <p:cNvPr id="16" name="TextBox 15"/>
          <p:cNvSpPr txBox="1"/>
          <p:nvPr/>
        </p:nvSpPr>
        <p:spPr>
          <a:xfrm>
            <a:off x="5008292" y="575548"/>
            <a:ext cx="461986" cy="369332"/>
          </a:xfrm>
          <a:prstGeom prst="rect">
            <a:avLst/>
          </a:prstGeom>
          <a:noFill/>
        </p:spPr>
        <p:txBody>
          <a:bodyPr wrap="none" rtlCol="0">
            <a:spAutoFit/>
          </a:bodyPr>
          <a:lstStyle/>
          <a:p>
            <a:r>
              <a:rPr lang="en-US" sz="1800" dirty="0" smtClean="0"/>
              <a:t>C</a:t>
            </a:r>
            <a:r>
              <a:rPr lang="en-US" sz="1800" baseline="-25000" dirty="0" smtClean="0"/>
              <a:t>N</a:t>
            </a:r>
            <a:endParaRPr lang="en-US" sz="1800" baseline="-25000" dirty="0"/>
          </a:p>
        </p:txBody>
      </p:sp>
      <p:sp>
        <p:nvSpPr>
          <p:cNvPr id="151" name="Rectangle 150"/>
          <p:cNvSpPr/>
          <p:nvPr/>
        </p:nvSpPr>
        <p:spPr>
          <a:xfrm>
            <a:off x="579713"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03275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493407"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1954064"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67758"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2407101"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33223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42367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3779520" y="3967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p:cNvSpPr txBox="1"/>
          <p:nvPr/>
        </p:nvSpPr>
        <p:spPr>
          <a:xfrm>
            <a:off x="453994" y="4431268"/>
            <a:ext cx="385042" cy="369332"/>
          </a:xfrm>
          <a:prstGeom prst="rect">
            <a:avLst/>
          </a:prstGeom>
          <a:noFill/>
        </p:spPr>
        <p:txBody>
          <a:bodyPr wrap="none" rtlCol="0">
            <a:spAutoFit/>
          </a:bodyPr>
          <a:lstStyle/>
          <a:p>
            <a:r>
              <a:rPr lang="en-US" sz="1800" dirty="0"/>
              <a:t>x</a:t>
            </a:r>
            <a:r>
              <a:rPr lang="en-US" sz="1800" baseline="-25000" dirty="0"/>
              <a:t>0</a:t>
            </a:r>
          </a:p>
        </p:txBody>
      </p:sp>
      <p:sp>
        <p:nvSpPr>
          <p:cNvPr id="161" name="TextBox 160"/>
          <p:cNvSpPr txBox="1"/>
          <p:nvPr/>
        </p:nvSpPr>
        <p:spPr>
          <a:xfrm>
            <a:off x="4542310" y="4431268"/>
            <a:ext cx="410690" cy="369332"/>
          </a:xfrm>
          <a:prstGeom prst="rect">
            <a:avLst/>
          </a:prstGeom>
          <a:noFill/>
        </p:spPr>
        <p:txBody>
          <a:bodyPr wrap="none" rtlCol="0">
            <a:spAutoFit/>
          </a:bodyPr>
          <a:lstStyle/>
          <a:p>
            <a:r>
              <a:rPr lang="en-US" sz="1800" dirty="0" err="1"/>
              <a:t>x</a:t>
            </a:r>
            <a:r>
              <a:rPr lang="en-US" sz="1800" baseline="-25000" dirty="0" err="1"/>
              <a:t>N</a:t>
            </a:r>
            <a:endParaRPr lang="en-US" sz="1800" baseline="-25000" dirty="0"/>
          </a:p>
        </p:txBody>
      </p:sp>
      <p:cxnSp>
        <p:nvCxnSpPr>
          <p:cNvPr id="164" name="Straight Arrow Connector 163"/>
          <p:cNvCxnSpPr>
            <a:stCxn id="158" idx="3"/>
          </p:cNvCxnSpPr>
          <p:nvPr/>
        </p:nvCxnSpPr>
        <p:spPr>
          <a:xfrm>
            <a:off x="4693920" y="4169033"/>
            <a:ext cx="2743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6" name="Rectangle 165"/>
          <p:cNvSpPr/>
          <p:nvPr/>
        </p:nvSpPr>
        <p:spPr>
          <a:xfrm>
            <a:off x="893492" y="1295400"/>
            <a:ext cx="385042" cy="369332"/>
          </a:xfrm>
          <a:prstGeom prst="rect">
            <a:avLst/>
          </a:prstGeom>
        </p:spPr>
        <p:txBody>
          <a:bodyPr wrap="none">
            <a:spAutoFit/>
          </a:bodyPr>
          <a:lstStyle/>
          <a:p>
            <a:r>
              <a:rPr lang="en-US" sz="1800" dirty="0" smtClean="0"/>
              <a:t>x</a:t>
            </a:r>
            <a:r>
              <a:rPr lang="en-US" sz="1800" baseline="-25000" dirty="0" smtClean="0"/>
              <a:t>0</a:t>
            </a:r>
            <a:endParaRPr lang="en-US" sz="1800" baseline="-25000" dirty="0"/>
          </a:p>
        </p:txBody>
      </p:sp>
      <p:sp>
        <p:nvSpPr>
          <p:cNvPr id="168" name="TextBox 167"/>
          <p:cNvSpPr txBox="1"/>
          <p:nvPr/>
        </p:nvSpPr>
        <p:spPr>
          <a:xfrm>
            <a:off x="3653558" y="1834634"/>
            <a:ext cx="1435008" cy="369332"/>
          </a:xfrm>
          <a:prstGeom prst="rect">
            <a:avLst/>
          </a:prstGeom>
          <a:noFill/>
        </p:spPr>
        <p:txBody>
          <a:bodyPr wrap="none" rtlCol="0">
            <a:spAutoFit/>
          </a:bodyPr>
          <a:lstStyle/>
          <a:p>
            <a:r>
              <a:rPr lang="en-US" sz="1600" dirty="0" err="1" smtClean="0">
                <a:latin typeface="Symbol" pitchFamily="18" charset="2"/>
              </a:rPr>
              <a:t>D</a:t>
            </a:r>
            <a:r>
              <a:rPr lang="en-US" sz="1600" dirty="0" err="1" smtClean="0"/>
              <a:t>x</a:t>
            </a:r>
            <a:r>
              <a:rPr lang="en-US" sz="1800" dirty="0" smtClean="0"/>
              <a:t>=(x</a:t>
            </a:r>
            <a:r>
              <a:rPr lang="en-US" sz="1800" baseline="-25000" dirty="0" smtClean="0"/>
              <a:t>N</a:t>
            </a:r>
            <a:r>
              <a:rPr lang="en-US" sz="1800" dirty="0" smtClean="0"/>
              <a:t>-x</a:t>
            </a:r>
            <a:r>
              <a:rPr lang="en-US" sz="1800" baseline="-25000" dirty="0" smtClean="0"/>
              <a:t>0</a:t>
            </a:r>
            <a:r>
              <a:rPr lang="en-US" sz="1800" dirty="0" smtClean="0"/>
              <a:t>)/N</a:t>
            </a:r>
            <a:endParaRPr lang="en-US" sz="1800" baseline="-25000" dirty="0"/>
          </a:p>
        </p:txBody>
      </p:sp>
      <p:sp>
        <p:nvSpPr>
          <p:cNvPr id="169" name="Rectangle 168"/>
          <p:cNvSpPr/>
          <p:nvPr/>
        </p:nvSpPr>
        <p:spPr>
          <a:xfrm>
            <a:off x="2891558" y="914400"/>
            <a:ext cx="412292" cy="338554"/>
          </a:xfrm>
          <a:prstGeom prst="rect">
            <a:avLst/>
          </a:prstGeom>
        </p:spPr>
        <p:txBody>
          <a:bodyPr wrap="none">
            <a:spAutoFit/>
          </a:bodyPr>
          <a:lstStyle/>
          <a:p>
            <a:r>
              <a:rPr lang="en-US" sz="1600" dirty="0" err="1" smtClean="0">
                <a:latin typeface="Symbol" pitchFamily="18" charset="2"/>
              </a:rPr>
              <a:t>D</a:t>
            </a:r>
            <a:r>
              <a:rPr lang="en-US" sz="1600" dirty="0" err="1" smtClean="0"/>
              <a:t>x</a:t>
            </a:r>
            <a:endParaRPr lang="en-US" sz="1600" dirty="0"/>
          </a:p>
        </p:txBody>
      </p:sp>
      <p:sp>
        <p:nvSpPr>
          <p:cNvPr id="170" name="TextBox 169"/>
          <p:cNvSpPr txBox="1"/>
          <p:nvPr/>
        </p:nvSpPr>
        <p:spPr>
          <a:xfrm>
            <a:off x="3120158" y="533400"/>
            <a:ext cx="559769" cy="369332"/>
          </a:xfrm>
          <a:prstGeom prst="rect">
            <a:avLst/>
          </a:prstGeom>
          <a:noFill/>
        </p:spPr>
        <p:txBody>
          <a:bodyPr wrap="none" rtlCol="0">
            <a:spAutoFit/>
          </a:bodyPr>
          <a:lstStyle/>
          <a:p>
            <a:r>
              <a:rPr lang="en-US" sz="1800" dirty="0" smtClean="0"/>
              <a:t>C</a:t>
            </a:r>
            <a:r>
              <a:rPr lang="en-US" sz="1800" baseline="-25000" dirty="0" smtClean="0"/>
              <a:t>i+1</a:t>
            </a:r>
            <a:endParaRPr lang="en-US" sz="1800" baseline="-25000" dirty="0"/>
          </a:p>
        </p:txBody>
      </p:sp>
      <p:sp>
        <p:nvSpPr>
          <p:cNvPr id="171" name="TextBox 170"/>
          <p:cNvSpPr txBox="1"/>
          <p:nvPr/>
        </p:nvSpPr>
        <p:spPr>
          <a:xfrm>
            <a:off x="2662958" y="533400"/>
            <a:ext cx="385042" cy="369332"/>
          </a:xfrm>
          <a:prstGeom prst="rect">
            <a:avLst/>
          </a:prstGeom>
          <a:noFill/>
        </p:spPr>
        <p:txBody>
          <a:bodyPr wrap="none" rtlCol="0">
            <a:spAutoFit/>
          </a:bodyPr>
          <a:lstStyle/>
          <a:p>
            <a:r>
              <a:rPr lang="en-US" sz="1800" dirty="0" err="1" smtClean="0"/>
              <a:t>C</a:t>
            </a:r>
            <a:r>
              <a:rPr lang="en-US" sz="1800" baseline="-25000" dirty="0" err="1" smtClean="0"/>
              <a:t>i</a:t>
            </a:r>
            <a:endParaRPr lang="en-US" sz="1800" baseline="-25000" dirty="0"/>
          </a:p>
        </p:txBody>
      </p:sp>
      <p:sp>
        <p:nvSpPr>
          <p:cNvPr id="172" name="Rectangle 171"/>
          <p:cNvSpPr/>
          <p:nvPr/>
        </p:nvSpPr>
        <p:spPr>
          <a:xfrm>
            <a:off x="2722292" y="1295400"/>
            <a:ext cx="333746" cy="369332"/>
          </a:xfrm>
          <a:prstGeom prst="rect">
            <a:avLst/>
          </a:prstGeom>
        </p:spPr>
        <p:txBody>
          <a:bodyPr wrap="none">
            <a:spAutoFit/>
          </a:bodyPr>
          <a:lstStyle/>
          <a:p>
            <a:r>
              <a:rPr lang="en-US" sz="1800" dirty="0" smtClean="0"/>
              <a:t>x</a:t>
            </a:r>
            <a:r>
              <a:rPr lang="en-US" sz="1800" baseline="-25000" dirty="0" smtClean="0"/>
              <a:t>i</a:t>
            </a:r>
            <a:endParaRPr lang="en-US" sz="1800" baseline="-25000" dirty="0"/>
          </a:p>
        </p:txBody>
      </p:sp>
      <p:pic>
        <p:nvPicPr>
          <p:cNvPr id="174" name="Picture 173" descr="eyeball.jpg"/>
          <p:cNvPicPr>
            <a:picLocks noChangeAspect="1"/>
          </p:cNvPicPr>
          <p:nvPr/>
        </p:nvPicPr>
        <p:blipFill>
          <a:blip r:embed="rId47" cstate="print"/>
          <a:stretch>
            <a:fillRect/>
          </a:stretch>
        </p:blipFill>
        <p:spPr>
          <a:xfrm rot="12668077" flipH="1" flipV="1">
            <a:off x="5471498" y="1018902"/>
            <a:ext cx="274320" cy="274320"/>
          </a:xfrm>
          <a:prstGeom prst="rect">
            <a:avLst/>
          </a:prstGeom>
        </p:spPr>
      </p:pic>
      <p:sp>
        <p:nvSpPr>
          <p:cNvPr id="175" name="TextBox 174"/>
          <p:cNvSpPr txBox="1"/>
          <p:nvPr/>
        </p:nvSpPr>
        <p:spPr>
          <a:xfrm>
            <a:off x="5791800" y="1371600"/>
            <a:ext cx="3352200" cy="461665"/>
          </a:xfrm>
          <a:prstGeom prst="rect">
            <a:avLst/>
          </a:prstGeom>
          <a:noFill/>
        </p:spPr>
        <p:txBody>
          <a:bodyPr wrap="none" rtlCol="0">
            <a:spAutoFit/>
          </a:bodyPr>
          <a:lstStyle/>
          <a:p>
            <a:r>
              <a:rPr lang="en-US" dirty="0" smtClean="0"/>
              <a:t>1.625 5.375 .875 4.625</a:t>
            </a:r>
            <a:endParaRPr lang="en-US" dirty="0"/>
          </a:p>
        </p:txBody>
      </p:sp>
      <p:sp>
        <p:nvSpPr>
          <p:cNvPr id="176" name="TextBox 175"/>
          <p:cNvSpPr txBox="1"/>
          <p:nvPr/>
        </p:nvSpPr>
        <p:spPr>
          <a:xfrm>
            <a:off x="3109682" y="152400"/>
            <a:ext cx="494046" cy="369332"/>
          </a:xfrm>
          <a:prstGeom prst="rect">
            <a:avLst/>
          </a:prstGeom>
          <a:noFill/>
        </p:spPr>
        <p:txBody>
          <a:bodyPr wrap="none" rtlCol="0">
            <a:spAutoFit/>
          </a:bodyPr>
          <a:lstStyle/>
          <a:p>
            <a:r>
              <a:rPr lang="en-US" sz="1800" dirty="0" smtClean="0">
                <a:latin typeface="Symbol" pitchFamily="18" charset="2"/>
              </a:rPr>
              <a:t>t</a:t>
            </a:r>
            <a:r>
              <a:rPr lang="en-US" sz="1800" baseline="-25000" dirty="0" smtClean="0"/>
              <a:t>i+1</a:t>
            </a:r>
            <a:endParaRPr lang="en-US" sz="1800" baseline="-25000" dirty="0"/>
          </a:p>
        </p:txBody>
      </p:sp>
      <p:sp>
        <p:nvSpPr>
          <p:cNvPr id="177" name="TextBox 176"/>
          <p:cNvSpPr txBox="1"/>
          <p:nvPr/>
        </p:nvSpPr>
        <p:spPr>
          <a:xfrm>
            <a:off x="2590800" y="152400"/>
            <a:ext cx="319318" cy="369332"/>
          </a:xfrm>
          <a:prstGeom prst="rect">
            <a:avLst/>
          </a:prstGeom>
          <a:noFill/>
        </p:spPr>
        <p:txBody>
          <a:bodyPr wrap="none" rtlCol="0">
            <a:spAutoFit/>
          </a:bodyPr>
          <a:lstStyle/>
          <a:p>
            <a:r>
              <a:rPr lang="en-US" sz="1800" dirty="0" err="1" smtClean="0">
                <a:latin typeface="Symbol" pitchFamily="18" charset="2"/>
              </a:rPr>
              <a:t>t</a:t>
            </a:r>
            <a:r>
              <a:rPr lang="en-US" sz="1800" baseline="-25000" dirty="0" err="1" smtClean="0"/>
              <a:t>i</a:t>
            </a:r>
            <a:endParaRPr lang="en-US" sz="1800" baseline="-25000" dirty="0"/>
          </a:p>
        </p:txBody>
      </p:sp>
      <p:graphicFrame>
        <p:nvGraphicFramePr>
          <p:cNvPr id="178" name="Object 177"/>
          <p:cNvGraphicFramePr>
            <a:graphicFrameLocks noChangeAspect="1"/>
          </p:cNvGraphicFramePr>
          <p:nvPr/>
        </p:nvGraphicFramePr>
        <p:xfrm>
          <a:off x="990600" y="1828800"/>
          <a:ext cx="2032000" cy="381000"/>
        </p:xfrm>
        <a:graphic>
          <a:graphicData uri="http://schemas.openxmlformats.org/presentationml/2006/ole">
            <mc:AlternateContent xmlns:mc="http://schemas.openxmlformats.org/markup-compatibility/2006">
              <mc:Choice xmlns:v="urn:schemas-microsoft-com:vml" Requires="v">
                <p:oleObj spid="_x0000_s476969" name="Equation" r:id="rId48" imgW="1219200" imgH="228600" progId="Equation.3">
                  <p:embed/>
                </p:oleObj>
              </mc:Choice>
              <mc:Fallback>
                <p:oleObj name="Equation" r:id="rId48" imgW="1219200" imgH="228600" progId="Equation.3">
                  <p:embed/>
                  <p:pic>
                    <p:nvPicPr>
                      <p:cNvPr id="0" name="Picture 656"/>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990600" y="1828800"/>
                        <a:ext cx="2032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9" name="Object 178"/>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76970" name="Equation" r:id="rId50" imgW="114151" imgH="215619" progId="Equation.3">
                  <p:embed/>
                </p:oleObj>
              </mc:Choice>
              <mc:Fallback>
                <p:oleObj name="Equation" r:id="rId50" imgW="114151" imgH="215619" progId="Equation.3">
                  <p:embed/>
                  <p:pic>
                    <p:nvPicPr>
                      <p:cNvPr id="0" name="Picture 657"/>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6514" name="Object 354"/>
          <p:cNvGraphicFramePr>
            <a:graphicFrameLocks noChangeAspect="1"/>
          </p:cNvGraphicFramePr>
          <p:nvPr/>
        </p:nvGraphicFramePr>
        <p:xfrm>
          <a:off x="854075" y="2146300"/>
          <a:ext cx="3300413" cy="825500"/>
        </p:xfrm>
        <a:graphic>
          <a:graphicData uri="http://schemas.openxmlformats.org/presentationml/2006/ole">
            <mc:AlternateContent xmlns:mc="http://schemas.openxmlformats.org/markup-compatibility/2006">
              <mc:Choice xmlns:v="urn:schemas-microsoft-com:vml" Requires="v">
                <p:oleObj spid="_x0000_s476971" name="Equation" r:id="rId52" imgW="1981200" imgH="495300" progId="Equation.3">
                  <p:embed/>
                </p:oleObj>
              </mc:Choice>
              <mc:Fallback>
                <p:oleObj name="Equation" r:id="rId52" imgW="1981200" imgH="495300" progId="Equation.3">
                  <p:embed/>
                  <p:pic>
                    <p:nvPicPr>
                      <p:cNvPr id="0" name="Picture 658"/>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854075" y="2146300"/>
                        <a:ext cx="330041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 name="Rectangle 179"/>
          <p:cNvSpPr/>
          <p:nvPr/>
        </p:nvSpPr>
        <p:spPr>
          <a:xfrm>
            <a:off x="3171454" y="1295400"/>
            <a:ext cx="508473" cy="369332"/>
          </a:xfrm>
          <a:prstGeom prst="rect">
            <a:avLst/>
          </a:prstGeom>
        </p:spPr>
        <p:txBody>
          <a:bodyPr wrap="none">
            <a:spAutoFit/>
          </a:bodyPr>
          <a:lstStyle/>
          <a:p>
            <a:r>
              <a:rPr lang="en-US" sz="1800" dirty="0" smtClean="0"/>
              <a:t>x</a:t>
            </a:r>
            <a:r>
              <a:rPr lang="en-US" sz="1800" baseline="-25000" dirty="0" smtClean="0"/>
              <a:t>i+1</a:t>
            </a:r>
            <a:endParaRPr lang="en-US" sz="1800" baseline="-25000" dirty="0"/>
          </a:p>
        </p:txBody>
      </p:sp>
      <p:sp>
        <p:nvSpPr>
          <p:cNvPr id="182" name="TextBox 181"/>
          <p:cNvSpPr txBox="1"/>
          <p:nvPr/>
        </p:nvSpPr>
        <p:spPr>
          <a:xfrm>
            <a:off x="2235562" y="4431268"/>
            <a:ext cx="351378" cy="369332"/>
          </a:xfrm>
          <a:prstGeom prst="rect">
            <a:avLst/>
          </a:prstGeom>
          <a:noFill/>
        </p:spPr>
        <p:txBody>
          <a:bodyPr wrap="none" rtlCol="0">
            <a:spAutoFit/>
          </a:bodyPr>
          <a:lstStyle/>
          <a:p>
            <a:r>
              <a:rPr lang="en-US" sz="1800" dirty="0" smtClean="0"/>
              <a:t>D</a:t>
            </a:r>
            <a:endParaRPr lang="en-US" sz="1800" baseline="-25000" dirty="0"/>
          </a:p>
        </p:txBody>
      </p:sp>
      <p:cxnSp>
        <p:nvCxnSpPr>
          <p:cNvPr id="183" name="Straight Arrow Connector 182"/>
          <p:cNvCxnSpPr>
            <a:stCxn id="204" idx="3"/>
          </p:cNvCxnSpPr>
          <p:nvPr/>
        </p:nvCxnSpPr>
        <p:spPr>
          <a:xfrm>
            <a:off x="2277356" y="5285247"/>
            <a:ext cx="2743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212" idx="3"/>
          </p:cNvCxnSpPr>
          <p:nvPr/>
        </p:nvCxnSpPr>
        <p:spPr>
          <a:xfrm>
            <a:off x="5515369" y="5285247"/>
            <a:ext cx="27432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30140" y="3962400"/>
            <a:ext cx="1564852" cy="646331"/>
          </a:xfrm>
          <a:prstGeom prst="rect">
            <a:avLst/>
          </a:prstGeom>
          <a:noFill/>
        </p:spPr>
        <p:txBody>
          <a:bodyPr wrap="none" rtlCol="0">
            <a:spAutoFit/>
          </a:bodyPr>
          <a:lstStyle/>
          <a:p>
            <a:r>
              <a:rPr lang="en-US" sz="1800" dirty="0" err="1" smtClean="0">
                <a:latin typeface="Symbol" pitchFamily="18" charset="2"/>
              </a:rPr>
              <a:t>a</a:t>
            </a:r>
            <a:r>
              <a:rPr lang="en-US" sz="1800" dirty="0" err="1" smtClean="0"/>
              <a:t>,C</a:t>
            </a:r>
            <a:r>
              <a:rPr lang="en-US" sz="1800" dirty="0" smtClean="0"/>
              <a:t>=</a:t>
            </a:r>
            <a:r>
              <a:rPr lang="en-US" sz="1800" dirty="0" smtClean="0">
                <a:latin typeface="Symbol" pitchFamily="18" charset="2"/>
              </a:rPr>
              <a:t>a</a:t>
            </a:r>
            <a:r>
              <a:rPr lang="en-US" sz="1800" baseline="-25000" dirty="0" smtClean="0"/>
              <a:t>2</a:t>
            </a:r>
            <a:r>
              <a:rPr lang="en-US" sz="1800" dirty="0" smtClean="0"/>
              <a:t>C</a:t>
            </a:r>
            <a:r>
              <a:rPr lang="en-US" sz="1800" baseline="-25000" dirty="0" smtClean="0"/>
              <a:t>1</a:t>
            </a:r>
            <a:r>
              <a:rPr lang="en-US" sz="1800" dirty="0" smtClean="0"/>
              <a:t>+C</a:t>
            </a:r>
            <a:r>
              <a:rPr lang="en-US" sz="1800" baseline="-25000" dirty="0" smtClean="0"/>
              <a:t>2</a:t>
            </a:r>
            <a:endParaRPr lang="en-US" sz="1800" baseline="-25000" dirty="0"/>
          </a:p>
          <a:p>
            <a:endParaRPr lang="en-US" sz="1800" dirty="0"/>
          </a:p>
        </p:txBody>
      </p:sp>
      <p:sp>
        <p:nvSpPr>
          <p:cNvPr id="191" name="TextBox 190"/>
          <p:cNvSpPr txBox="1"/>
          <p:nvPr/>
        </p:nvSpPr>
        <p:spPr>
          <a:xfrm>
            <a:off x="2499985" y="5078968"/>
            <a:ext cx="723275" cy="369332"/>
          </a:xfrm>
          <a:prstGeom prst="rect">
            <a:avLst/>
          </a:prstGeom>
          <a:noFill/>
        </p:spPr>
        <p:txBody>
          <a:bodyPr wrap="none" rtlCol="0">
            <a:spAutoFit/>
          </a:bodyPr>
          <a:lstStyle/>
          <a:p>
            <a:r>
              <a:rPr lang="en-US" sz="1800" dirty="0" smtClean="0">
                <a:latin typeface="Symbol" pitchFamily="18" charset="2"/>
              </a:rPr>
              <a:t>a</a:t>
            </a:r>
            <a:r>
              <a:rPr lang="en-US" sz="1800" baseline="-25000" dirty="0" smtClean="0">
                <a:latin typeface="Symbol" pitchFamily="18" charset="2"/>
              </a:rPr>
              <a:t>1</a:t>
            </a:r>
            <a:r>
              <a:rPr lang="en-US" sz="1800" dirty="0" smtClean="0"/>
              <a:t>,C</a:t>
            </a:r>
            <a:r>
              <a:rPr lang="en-US" sz="1800" baseline="-25000" dirty="0" smtClean="0"/>
              <a:t>1</a:t>
            </a:r>
            <a:endParaRPr lang="en-US" sz="1800" baseline="-25000" dirty="0"/>
          </a:p>
        </p:txBody>
      </p:sp>
      <p:sp>
        <p:nvSpPr>
          <p:cNvPr id="193" name="TextBox 192"/>
          <p:cNvSpPr txBox="1"/>
          <p:nvPr/>
        </p:nvSpPr>
        <p:spPr>
          <a:xfrm>
            <a:off x="5791200" y="5101828"/>
            <a:ext cx="723275" cy="369332"/>
          </a:xfrm>
          <a:prstGeom prst="rect">
            <a:avLst/>
          </a:prstGeom>
          <a:noFill/>
        </p:spPr>
        <p:txBody>
          <a:bodyPr wrap="none" rtlCol="0">
            <a:spAutoFit/>
          </a:bodyPr>
          <a:lstStyle/>
          <a:p>
            <a:r>
              <a:rPr lang="en-US" sz="1800" dirty="0" smtClean="0">
                <a:latin typeface="Symbol" pitchFamily="18" charset="2"/>
              </a:rPr>
              <a:t>a</a:t>
            </a:r>
            <a:r>
              <a:rPr lang="en-US" sz="1800" baseline="-25000" dirty="0" smtClean="0">
                <a:latin typeface="Symbol" pitchFamily="18" charset="2"/>
              </a:rPr>
              <a:t>2</a:t>
            </a:r>
            <a:r>
              <a:rPr lang="en-US" sz="1800" dirty="0" smtClean="0"/>
              <a:t>,C</a:t>
            </a:r>
            <a:r>
              <a:rPr lang="en-US" sz="1800" baseline="-25000" dirty="0" smtClean="0"/>
              <a:t>2</a:t>
            </a:r>
            <a:endParaRPr lang="en-US" sz="1800" baseline="-25000" dirty="0"/>
          </a:p>
        </p:txBody>
      </p:sp>
      <p:graphicFrame>
        <p:nvGraphicFramePr>
          <p:cNvPr id="2" name="Object 1"/>
          <p:cNvGraphicFramePr>
            <a:graphicFrameLocks noChangeAspect="1"/>
          </p:cNvGraphicFramePr>
          <p:nvPr>
            <p:extLst>
              <p:ext uri="{D42A27DB-BD31-4B8C-83A1-F6EECF244321}">
                <p14:modId xmlns:p14="http://schemas.microsoft.com/office/powerpoint/2010/main" val="2805183356"/>
              </p:ext>
            </p:extLst>
          </p:nvPr>
        </p:nvGraphicFramePr>
        <p:xfrm>
          <a:off x="4108450" y="3321050"/>
          <a:ext cx="927100" cy="215900"/>
        </p:xfrm>
        <a:graphic>
          <a:graphicData uri="http://schemas.openxmlformats.org/presentationml/2006/ole">
            <mc:AlternateContent xmlns:mc="http://schemas.openxmlformats.org/markup-compatibility/2006">
              <mc:Choice xmlns:v="urn:schemas-microsoft-com:vml" Requires="v">
                <p:oleObj spid="_x0000_s476972" name="Equation" r:id="rId54" imgW="927000" imgH="215640" progId="Equation.3">
                  <p:embed/>
                </p:oleObj>
              </mc:Choice>
              <mc:Fallback>
                <p:oleObj name="Equation" r:id="rId54" imgW="927000" imgH="215640" progId="Equation.3">
                  <p:embed/>
                  <p:pic>
                    <p:nvPicPr>
                      <p:cNvPr id="0" name=""/>
                      <p:cNvPicPr/>
                      <p:nvPr/>
                    </p:nvPicPr>
                    <p:blipFill>
                      <a:blip r:embed="rId55"/>
                      <a:stretch>
                        <a:fillRect/>
                      </a:stretch>
                    </p:blipFill>
                    <p:spPr>
                      <a:xfrm>
                        <a:off x="4108450" y="3321050"/>
                        <a:ext cx="927100" cy="215900"/>
                      </a:xfrm>
                      <a:prstGeom prst="rect">
                        <a:avLst/>
                      </a:prstGeom>
                    </p:spPr>
                  </p:pic>
                </p:oleObj>
              </mc:Fallback>
            </mc:AlternateContent>
          </a:graphicData>
        </a:graphic>
      </p:graphicFrame>
    </p:spTree>
    <p:extLst>
      <p:ext uri="{BB962C8B-B14F-4D97-AF65-F5344CB8AC3E}">
        <p14:creationId xmlns:p14="http://schemas.microsoft.com/office/powerpoint/2010/main"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7742</Words>
  <Application>Microsoft Office PowerPoint</Application>
  <PresentationFormat>On-screen Show (4:3)</PresentationFormat>
  <Paragraphs>540</Paragraphs>
  <Slides>9</Slides>
  <Notes>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12" baseType="lpstr">
      <vt:lpstr>NIST_talk</vt:lpstr>
      <vt:lpstr>Equation</vt:lpstr>
      <vt:lpstr>Microsoft Equation 3.0</vt:lpstr>
      <vt:lpstr>Light/Smoke interactions</vt:lpstr>
      <vt:lpstr>PowerPoint Presentation</vt:lpstr>
      <vt:lpstr>3D Smoke</vt:lpstr>
      <vt:lpstr>3D Smoke Correcting a </vt:lpstr>
      <vt:lpstr>PowerPoint Presentation</vt:lpstr>
      <vt:lpstr>3D Smoke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2011-10-30T02:21:08Z</dcterms:modified>
</cp:coreProperties>
</file>