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654"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wmf"/><Relationship Id="rId7" Type="http://schemas.openxmlformats.org/officeDocument/2006/relationships/image" Target="../media/image31.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0.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36.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5.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oleObject" Target="../embeddings/oleObject210.bin"/><Relationship Id="rId18" Type="http://schemas.openxmlformats.org/officeDocument/2006/relationships/oleObject" Target="../embeddings/oleObject215.bin"/><Relationship Id="rId26" Type="http://schemas.openxmlformats.org/officeDocument/2006/relationships/oleObject" Target="../embeddings/oleObject223.bin"/><Relationship Id="rId39" Type="http://schemas.openxmlformats.org/officeDocument/2006/relationships/oleObject" Target="../embeddings/oleObject236.bin"/><Relationship Id="rId3" Type="http://schemas.openxmlformats.org/officeDocument/2006/relationships/notesSlide" Target="../notesSlides/notesSlide6.xml"/><Relationship Id="rId21" Type="http://schemas.openxmlformats.org/officeDocument/2006/relationships/oleObject" Target="../embeddings/oleObject218.bin"/><Relationship Id="rId34" Type="http://schemas.openxmlformats.org/officeDocument/2006/relationships/oleObject" Target="../embeddings/oleObject231.bin"/><Relationship Id="rId7" Type="http://schemas.openxmlformats.org/officeDocument/2006/relationships/oleObject" Target="../embeddings/oleObject205.bin"/><Relationship Id="rId12" Type="http://schemas.openxmlformats.org/officeDocument/2006/relationships/oleObject" Target="../embeddings/oleObject209.bin"/><Relationship Id="rId17" Type="http://schemas.openxmlformats.org/officeDocument/2006/relationships/oleObject" Target="../embeddings/oleObject214.bin"/><Relationship Id="rId25" Type="http://schemas.openxmlformats.org/officeDocument/2006/relationships/oleObject" Target="../embeddings/oleObject222.bin"/><Relationship Id="rId33" Type="http://schemas.openxmlformats.org/officeDocument/2006/relationships/oleObject" Target="../embeddings/oleObject230.bin"/><Relationship Id="rId38" Type="http://schemas.openxmlformats.org/officeDocument/2006/relationships/oleObject" Target="../embeddings/oleObject235.bin"/><Relationship Id="rId2" Type="http://schemas.openxmlformats.org/officeDocument/2006/relationships/slideLayout" Target="../slideLayouts/slideLayout2.xml"/><Relationship Id="rId16" Type="http://schemas.openxmlformats.org/officeDocument/2006/relationships/oleObject" Target="../embeddings/oleObject213.bin"/><Relationship Id="rId20" Type="http://schemas.openxmlformats.org/officeDocument/2006/relationships/oleObject" Target="../embeddings/oleObject217.bin"/><Relationship Id="rId29" Type="http://schemas.openxmlformats.org/officeDocument/2006/relationships/oleObject" Target="../embeddings/oleObject226.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08.bin"/><Relationship Id="rId24" Type="http://schemas.openxmlformats.org/officeDocument/2006/relationships/oleObject" Target="../embeddings/oleObject221.bin"/><Relationship Id="rId32" Type="http://schemas.openxmlformats.org/officeDocument/2006/relationships/oleObject" Target="../embeddings/oleObject229.bin"/><Relationship Id="rId37" Type="http://schemas.openxmlformats.org/officeDocument/2006/relationships/oleObject" Target="../embeddings/oleObject234.bin"/><Relationship Id="rId40" Type="http://schemas.openxmlformats.org/officeDocument/2006/relationships/oleObject" Target="../embeddings/oleObject237.bin"/><Relationship Id="rId5" Type="http://schemas.openxmlformats.org/officeDocument/2006/relationships/oleObject" Target="../embeddings/oleObject204.bin"/><Relationship Id="rId15" Type="http://schemas.openxmlformats.org/officeDocument/2006/relationships/oleObject" Target="../embeddings/oleObject212.bin"/><Relationship Id="rId23" Type="http://schemas.openxmlformats.org/officeDocument/2006/relationships/oleObject" Target="../embeddings/oleObject220.bin"/><Relationship Id="rId28" Type="http://schemas.openxmlformats.org/officeDocument/2006/relationships/oleObject" Target="../embeddings/oleObject225.bin"/><Relationship Id="rId36" Type="http://schemas.openxmlformats.org/officeDocument/2006/relationships/oleObject" Target="../embeddings/oleObject233.bin"/><Relationship Id="rId10" Type="http://schemas.openxmlformats.org/officeDocument/2006/relationships/oleObject" Target="../embeddings/oleObject207.bin"/><Relationship Id="rId19" Type="http://schemas.openxmlformats.org/officeDocument/2006/relationships/oleObject" Target="../embeddings/oleObject216.bin"/><Relationship Id="rId31" Type="http://schemas.openxmlformats.org/officeDocument/2006/relationships/oleObject" Target="../embeddings/oleObject228.bin"/><Relationship Id="rId4" Type="http://schemas.openxmlformats.org/officeDocument/2006/relationships/oleObject" Target="../embeddings/oleObject203.bin"/><Relationship Id="rId9" Type="http://schemas.openxmlformats.org/officeDocument/2006/relationships/image" Target="../media/image10.jpeg"/><Relationship Id="rId14" Type="http://schemas.openxmlformats.org/officeDocument/2006/relationships/oleObject" Target="../embeddings/oleObject211.bin"/><Relationship Id="rId22" Type="http://schemas.openxmlformats.org/officeDocument/2006/relationships/oleObject" Target="../embeddings/oleObject219.bin"/><Relationship Id="rId27" Type="http://schemas.openxmlformats.org/officeDocument/2006/relationships/oleObject" Target="../embeddings/oleObject224.bin"/><Relationship Id="rId30" Type="http://schemas.openxmlformats.org/officeDocument/2006/relationships/oleObject" Target="../embeddings/oleObject227.bin"/><Relationship Id="rId35" Type="http://schemas.openxmlformats.org/officeDocument/2006/relationships/oleObject" Target="../embeddings/oleObject23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oleObject" Target="../embeddings/oleObject245.bin"/><Relationship Id="rId18" Type="http://schemas.openxmlformats.org/officeDocument/2006/relationships/oleObject" Target="../embeddings/oleObject250.bin"/><Relationship Id="rId26" Type="http://schemas.openxmlformats.org/officeDocument/2006/relationships/oleObject" Target="../embeddings/oleObject258.bin"/><Relationship Id="rId39" Type="http://schemas.openxmlformats.org/officeDocument/2006/relationships/oleObject" Target="../embeddings/oleObject271.bin"/><Relationship Id="rId3" Type="http://schemas.openxmlformats.org/officeDocument/2006/relationships/notesSlide" Target="../notesSlides/notesSlide7.xml"/><Relationship Id="rId21" Type="http://schemas.openxmlformats.org/officeDocument/2006/relationships/oleObject" Target="../embeddings/oleObject253.bin"/><Relationship Id="rId34" Type="http://schemas.openxmlformats.org/officeDocument/2006/relationships/oleObject" Target="../embeddings/oleObject266.bin"/><Relationship Id="rId7" Type="http://schemas.openxmlformats.org/officeDocument/2006/relationships/oleObject" Target="../embeddings/oleObject240.bin"/><Relationship Id="rId12" Type="http://schemas.openxmlformats.org/officeDocument/2006/relationships/oleObject" Target="../embeddings/oleObject244.bin"/><Relationship Id="rId17" Type="http://schemas.openxmlformats.org/officeDocument/2006/relationships/oleObject" Target="../embeddings/oleObject249.bin"/><Relationship Id="rId25" Type="http://schemas.openxmlformats.org/officeDocument/2006/relationships/oleObject" Target="../embeddings/oleObject257.bin"/><Relationship Id="rId33" Type="http://schemas.openxmlformats.org/officeDocument/2006/relationships/oleObject" Target="../embeddings/oleObject265.bin"/><Relationship Id="rId38" Type="http://schemas.openxmlformats.org/officeDocument/2006/relationships/oleObject" Target="../embeddings/oleObject270.bin"/><Relationship Id="rId2" Type="http://schemas.openxmlformats.org/officeDocument/2006/relationships/slideLayout" Target="../slideLayouts/slideLayout2.xml"/><Relationship Id="rId16" Type="http://schemas.openxmlformats.org/officeDocument/2006/relationships/oleObject" Target="../embeddings/oleObject248.bin"/><Relationship Id="rId20" Type="http://schemas.openxmlformats.org/officeDocument/2006/relationships/oleObject" Target="../embeddings/oleObject252.bin"/><Relationship Id="rId29" Type="http://schemas.openxmlformats.org/officeDocument/2006/relationships/oleObject" Target="../embeddings/oleObject261.bin"/><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3.bin"/><Relationship Id="rId24" Type="http://schemas.openxmlformats.org/officeDocument/2006/relationships/oleObject" Target="../embeddings/oleObject256.bin"/><Relationship Id="rId32" Type="http://schemas.openxmlformats.org/officeDocument/2006/relationships/oleObject" Target="../embeddings/oleObject264.bin"/><Relationship Id="rId37" Type="http://schemas.openxmlformats.org/officeDocument/2006/relationships/oleObject" Target="../embeddings/oleObject269.bin"/><Relationship Id="rId40" Type="http://schemas.openxmlformats.org/officeDocument/2006/relationships/oleObject" Target="../embeddings/oleObject272.bin"/><Relationship Id="rId5" Type="http://schemas.openxmlformats.org/officeDocument/2006/relationships/oleObject" Target="../embeddings/oleObject239.bin"/><Relationship Id="rId15" Type="http://schemas.openxmlformats.org/officeDocument/2006/relationships/oleObject" Target="../embeddings/oleObject247.bin"/><Relationship Id="rId23" Type="http://schemas.openxmlformats.org/officeDocument/2006/relationships/oleObject" Target="../embeddings/oleObject255.bin"/><Relationship Id="rId28" Type="http://schemas.openxmlformats.org/officeDocument/2006/relationships/oleObject" Target="../embeddings/oleObject260.bin"/><Relationship Id="rId36" Type="http://schemas.openxmlformats.org/officeDocument/2006/relationships/oleObject" Target="../embeddings/oleObject268.bin"/><Relationship Id="rId10" Type="http://schemas.openxmlformats.org/officeDocument/2006/relationships/oleObject" Target="../embeddings/oleObject242.bin"/><Relationship Id="rId19" Type="http://schemas.openxmlformats.org/officeDocument/2006/relationships/oleObject" Target="../embeddings/oleObject251.bin"/><Relationship Id="rId31" Type="http://schemas.openxmlformats.org/officeDocument/2006/relationships/oleObject" Target="../embeddings/oleObject263.bin"/><Relationship Id="rId4" Type="http://schemas.openxmlformats.org/officeDocument/2006/relationships/oleObject" Target="../embeddings/oleObject238.bin"/><Relationship Id="rId9" Type="http://schemas.openxmlformats.org/officeDocument/2006/relationships/image" Target="../media/image10.jpeg"/><Relationship Id="rId14" Type="http://schemas.openxmlformats.org/officeDocument/2006/relationships/oleObject" Target="../embeddings/oleObject246.bin"/><Relationship Id="rId22" Type="http://schemas.openxmlformats.org/officeDocument/2006/relationships/oleObject" Target="../embeddings/oleObject254.bin"/><Relationship Id="rId27" Type="http://schemas.openxmlformats.org/officeDocument/2006/relationships/oleObject" Target="../embeddings/oleObject259.bin"/><Relationship Id="rId30" Type="http://schemas.openxmlformats.org/officeDocument/2006/relationships/oleObject" Target="../embeddings/oleObject262.bin"/><Relationship Id="rId35" Type="http://schemas.openxmlformats.org/officeDocument/2006/relationships/oleObject" Target="../embeddings/oleObject26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6.bin"/><Relationship Id="rId13" Type="http://schemas.openxmlformats.org/officeDocument/2006/relationships/oleObject" Target="../embeddings/oleObject280.bin"/><Relationship Id="rId18" Type="http://schemas.openxmlformats.org/officeDocument/2006/relationships/oleObject" Target="../embeddings/oleObject285.bin"/><Relationship Id="rId26" Type="http://schemas.openxmlformats.org/officeDocument/2006/relationships/oleObject" Target="../embeddings/oleObject293.bin"/><Relationship Id="rId39" Type="http://schemas.openxmlformats.org/officeDocument/2006/relationships/oleObject" Target="../embeddings/oleObject306.bin"/><Relationship Id="rId3" Type="http://schemas.openxmlformats.org/officeDocument/2006/relationships/notesSlide" Target="../notesSlides/notesSlide8.xml"/><Relationship Id="rId21" Type="http://schemas.openxmlformats.org/officeDocument/2006/relationships/oleObject" Target="../embeddings/oleObject288.bin"/><Relationship Id="rId34" Type="http://schemas.openxmlformats.org/officeDocument/2006/relationships/oleObject" Target="../embeddings/oleObject301.bin"/><Relationship Id="rId42" Type="http://schemas.openxmlformats.org/officeDocument/2006/relationships/oleObject" Target="../embeddings/oleObject308.bin"/><Relationship Id="rId7" Type="http://schemas.openxmlformats.org/officeDocument/2006/relationships/oleObject" Target="../embeddings/oleObject275.bin"/><Relationship Id="rId12" Type="http://schemas.openxmlformats.org/officeDocument/2006/relationships/oleObject" Target="../embeddings/oleObject279.bin"/><Relationship Id="rId17" Type="http://schemas.openxmlformats.org/officeDocument/2006/relationships/oleObject" Target="../embeddings/oleObject284.bin"/><Relationship Id="rId25" Type="http://schemas.openxmlformats.org/officeDocument/2006/relationships/oleObject" Target="../embeddings/oleObject292.bin"/><Relationship Id="rId33" Type="http://schemas.openxmlformats.org/officeDocument/2006/relationships/oleObject" Target="../embeddings/oleObject300.bin"/><Relationship Id="rId38" Type="http://schemas.openxmlformats.org/officeDocument/2006/relationships/oleObject" Target="../embeddings/oleObject305.bin"/><Relationship Id="rId2" Type="http://schemas.openxmlformats.org/officeDocument/2006/relationships/slideLayout" Target="../slideLayouts/slideLayout2.xml"/><Relationship Id="rId16" Type="http://schemas.openxmlformats.org/officeDocument/2006/relationships/oleObject" Target="../embeddings/oleObject283.bin"/><Relationship Id="rId20" Type="http://schemas.openxmlformats.org/officeDocument/2006/relationships/oleObject" Target="../embeddings/oleObject287.bin"/><Relationship Id="rId29" Type="http://schemas.openxmlformats.org/officeDocument/2006/relationships/oleObject" Target="../embeddings/oleObject296.bin"/><Relationship Id="rId41" Type="http://schemas.openxmlformats.org/officeDocument/2006/relationships/image" Target="../media/image34.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8.bin"/><Relationship Id="rId24" Type="http://schemas.openxmlformats.org/officeDocument/2006/relationships/oleObject" Target="../embeddings/oleObject291.bin"/><Relationship Id="rId32" Type="http://schemas.openxmlformats.org/officeDocument/2006/relationships/oleObject" Target="../embeddings/oleObject299.bin"/><Relationship Id="rId37" Type="http://schemas.openxmlformats.org/officeDocument/2006/relationships/oleObject" Target="../embeddings/oleObject304.bin"/><Relationship Id="rId40" Type="http://schemas.openxmlformats.org/officeDocument/2006/relationships/oleObject" Target="../embeddings/oleObject307.bin"/><Relationship Id="rId45" Type="http://schemas.openxmlformats.org/officeDocument/2006/relationships/oleObject" Target="../embeddings/oleObject311.bin"/><Relationship Id="rId5" Type="http://schemas.openxmlformats.org/officeDocument/2006/relationships/oleObject" Target="../embeddings/oleObject274.bin"/><Relationship Id="rId15" Type="http://schemas.openxmlformats.org/officeDocument/2006/relationships/oleObject" Target="../embeddings/oleObject282.bin"/><Relationship Id="rId23" Type="http://schemas.openxmlformats.org/officeDocument/2006/relationships/oleObject" Target="../embeddings/oleObject290.bin"/><Relationship Id="rId28" Type="http://schemas.openxmlformats.org/officeDocument/2006/relationships/oleObject" Target="../embeddings/oleObject295.bin"/><Relationship Id="rId36" Type="http://schemas.openxmlformats.org/officeDocument/2006/relationships/oleObject" Target="../embeddings/oleObject303.bin"/><Relationship Id="rId10" Type="http://schemas.openxmlformats.org/officeDocument/2006/relationships/oleObject" Target="../embeddings/oleObject277.bin"/><Relationship Id="rId19" Type="http://schemas.openxmlformats.org/officeDocument/2006/relationships/oleObject" Target="../embeddings/oleObject286.bin"/><Relationship Id="rId31" Type="http://schemas.openxmlformats.org/officeDocument/2006/relationships/oleObject" Target="../embeddings/oleObject298.bin"/><Relationship Id="rId44" Type="http://schemas.openxmlformats.org/officeDocument/2006/relationships/oleObject" Target="../embeddings/oleObject310.bin"/><Relationship Id="rId4" Type="http://schemas.openxmlformats.org/officeDocument/2006/relationships/oleObject" Target="../embeddings/oleObject273.bin"/><Relationship Id="rId9" Type="http://schemas.openxmlformats.org/officeDocument/2006/relationships/image" Target="../media/image10.jpeg"/><Relationship Id="rId14" Type="http://schemas.openxmlformats.org/officeDocument/2006/relationships/oleObject" Target="../embeddings/oleObject281.bin"/><Relationship Id="rId22" Type="http://schemas.openxmlformats.org/officeDocument/2006/relationships/oleObject" Target="../embeddings/oleObject289.bin"/><Relationship Id="rId27" Type="http://schemas.openxmlformats.org/officeDocument/2006/relationships/oleObject" Target="../embeddings/oleObject294.bin"/><Relationship Id="rId30" Type="http://schemas.openxmlformats.org/officeDocument/2006/relationships/oleObject" Target="../embeddings/oleObject297.bin"/><Relationship Id="rId35" Type="http://schemas.openxmlformats.org/officeDocument/2006/relationships/oleObject" Target="../embeddings/oleObject302.bin"/><Relationship Id="rId43" Type="http://schemas.openxmlformats.org/officeDocument/2006/relationships/oleObject" Target="../embeddings/oleObject30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oleObject" Target="../embeddings/oleObject319.bin"/><Relationship Id="rId18" Type="http://schemas.openxmlformats.org/officeDocument/2006/relationships/oleObject" Target="../embeddings/oleObject324.bin"/><Relationship Id="rId26" Type="http://schemas.openxmlformats.org/officeDocument/2006/relationships/oleObject" Target="../embeddings/oleObject332.bin"/><Relationship Id="rId39" Type="http://schemas.openxmlformats.org/officeDocument/2006/relationships/oleObject" Target="../embeddings/oleObject345.bin"/><Relationship Id="rId3" Type="http://schemas.openxmlformats.org/officeDocument/2006/relationships/notesSlide" Target="../notesSlides/notesSlide9.xml"/><Relationship Id="rId21" Type="http://schemas.openxmlformats.org/officeDocument/2006/relationships/oleObject" Target="../embeddings/oleObject327.bin"/><Relationship Id="rId34" Type="http://schemas.openxmlformats.org/officeDocument/2006/relationships/oleObject" Target="../embeddings/oleObject340.bin"/><Relationship Id="rId42" Type="http://schemas.openxmlformats.org/officeDocument/2006/relationships/oleObject" Target="../embeddings/oleObject347.bin"/><Relationship Id="rId7" Type="http://schemas.openxmlformats.org/officeDocument/2006/relationships/oleObject" Target="../embeddings/oleObject314.bin"/><Relationship Id="rId12" Type="http://schemas.openxmlformats.org/officeDocument/2006/relationships/oleObject" Target="../embeddings/oleObject318.bin"/><Relationship Id="rId17" Type="http://schemas.openxmlformats.org/officeDocument/2006/relationships/oleObject" Target="../embeddings/oleObject323.bin"/><Relationship Id="rId25" Type="http://schemas.openxmlformats.org/officeDocument/2006/relationships/oleObject" Target="../embeddings/oleObject331.bin"/><Relationship Id="rId33" Type="http://schemas.openxmlformats.org/officeDocument/2006/relationships/oleObject" Target="../embeddings/oleObject339.bin"/><Relationship Id="rId38" Type="http://schemas.openxmlformats.org/officeDocument/2006/relationships/oleObject" Target="../embeddings/oleObject344.bin"/><Relationship Id="rId2" Type="http://schemas.openxmlformats.org/officeDocument/2006/relationships/slideLayout" Target="../slideLayouts/slideLayout2.xml"/><Relationship Id="rId16" Type="http://schemas.openxmlformats.org/officeDocument/2006/relationships/oleObject" Target="../embeddings/oleObject322.bin"/><Relationship Id="rId20" Type="http://schemas.openxmlformats.org/officeDocument/2006/relationships/oleObject" Target="../embeddings/oleObject326.bin"/><Relationship Id="rId29" Type="http://schemas.openxmlformats.org/officeDocument/2006/relationships/oleObject" Target="../embeddings/oleObject335.bin"/><Relationship Id="rId41" Type="http://schemas.openxmlformats.org/officeDocument/2006/relationships/image" Target="../media/image34.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17.bin"/><Relationship Id="rId24" Type="http://schemas.openxmlformats.org/officeDocument/2006/relationships/oleObject" Target="../embeddings/oleObject330.bin"/><Relationship Id="rId32" Type="http://schemas.openxmlformats.org/officeDocument/2006/relationships/oleObject" Target="../embeddings/oleObject338.bin"/><Relationship Id="rId37" Type="http://schemas.openxmlformats.org/officeDocument/2006/relationships/oleObject" Target="../embeddings/oleObject343.bin"/><Relationship Id="rId40" Type="http://schemas.openxmlformats.org/officeDocument/2006/relationships/oleObject" Target="../embeddings/oleObject346.bin"/><Relationship Id="rId5" Type="http://schemas.openxmlformats.org/officeDocument/2006/relationships/oleObject" Target="../embeddings/oleObject313.bin"/><Relationship Id="rId15" Type="http://schemas.openxmlformats.org/officeDocument/2006/relationships/oleObject" Target="../embeddings/oleObject321.bin"/><Relationship Id="rId23" Type="http://schemas.openxmlformats.org/officeDocument/2006/relationships/oleObject" Target="../embeddings/oleObject329.bin"/><Relationship Id="rId28" Type="http://schemas.openxmlformats.org/officeDocument/2006/relationships/oleObject" Target="../embeddings/oleObject334.bin"/><Relationship Id="rId36" Type="http://schemas.openxmlformats.org/officeDocument/2006/relationships/oleObject" Target="../embeddings/oleObject342.bin"/><Relationship Id="rId10" Type="http://schemas.openxmlformats.org/officeDocument/2006/relationships/oleObject" Target="../embeddings/oleObject316.bin"/><Relationship Id="rId19" Type="http://schemas.openxmlformats.org/officeDocument/2006/relationships/oleObject" Target="../embeddings/oleObject325.bin"/><Relationship Id="rId31" Type="http://schemas.openxmlformats.org/officeDocument/2006/relationships/oleObject" Target="../embeddings/oleObject337.bin"/><Relationship Id="rId4" Type="http://schemas.openxmlformats.org/officeDocument/2006/relationships/oleObject" Target="../embeddings/oleObject312.bin"/><Relationship Id="rId9" Type="http://schemas.openxmlformats.org/officeDocument/2006/relationships/image" Target="../media/image10.jpeg"/><Relationship Id="rId14" Type="http://schemas.openxmlformats.org/officeDocument/2006/relationships/oleObject" Target="../embeddings/oleObject320.bin"/><Relationship Id="rId22" Type="http://schemas.openxmlformats.org/officeDocument/2006/relationships/oleObject" Target="../embeddings/oleObject328.bin"/><Relationship Id="rId27" Type="http://schemas.openxmlformats.org/officeDocument/2006/relationships/oleObject" Target="../embeddings/oleObject333.bin"/><Relationship Id="rId30" Type="http://schemas.openxmlformats.org/officeDocument/2006/relationships/oleObject" Target="../embeddings/oleObject336.bin"/><Relationship Id="rId35" Type="http://schemas.openxmlformats.org/officeDocument/2006/relationships/oleObject" Target="../embeddings/oleObject341.bin"/><Relationship Id="rId43" Type="http://schemas.openxmlformats.org/officeDocument/2006/relationships/oleObject" Target="../embeddings/oleObject3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670"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671"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672"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67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674"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675"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676"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677"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67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679"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680"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681"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682"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68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684"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685"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686"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687"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68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689"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690"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691"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692"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69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694"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695"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696"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697"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69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699"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700"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701"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702"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70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704"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705"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706"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707" name="Equation" r:id="rId46" imgW="761669" imgH="431613" progId="Equation.3">
              <p:embed/>
            </p:oleObj>
          </a:graphicData>
        </a:graphic>
      </p:graphicFrame>
      <p:sp>
        <p:nvSpPr>
          <p:cNvPr id="155" name="TextBox 154"/>
          <p:cNvSpPr txBox="1"/>
          <p:nvPr/>
        </p:nvSpPr>
        <p:spPr>
          <a:xfrm>
            <a:off x="5638800" y="6167735"/>
            <a:ext cx="2616422" cy="461665"/>
          </a:xfrm>
          <a:prstGeom prst="rect">
            <a:avLst/>
          </a:prstGeom>
          <a:noFill/>
        </p:spPr>
        <p:txBody>
          <a:bodyPr wrap="none" rtlCol="0">
            <a:spAutoFit/>
          </a:bodyPr>
          <a:lstStyle/>
          <a:p>
            <a:r>
              <a:rPr lang="en-US" dirty="0" smtClean="0"/>
              <a:t>Beer-Lambert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688"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689"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690"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691"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692"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693"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694"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695"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696"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697"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698"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699"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700"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701"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702"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703"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704"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705"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706"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707"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708"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709"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710"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711"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712"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713"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714"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715"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716"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717"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718"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719"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720"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721"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722"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723"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724"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725"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1246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latin typeface="Symbol" pitchFamily="18" charset="2"/>
              </a:rPr>
              <a:t>s</a:t>
            </a:r>
            <a:r>
              <a:rPr lang="en-US" baseline="-25000" dirty="0" err="1" smtClean="0">
                <a:latin typeface="+mj-lt"/>
              </a:rPr>
              <a:t>t</a:t>
            </a:r>
            <a:r>
              <a:rPr lang="en-US" dirty="0" err="1" smtClean="0">
                <a:latin typeface="Symbol" pitchFamily="18" charset="2"/>
              </a:rPr>
              <a:t>Dx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63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63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63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63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64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64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64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64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64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64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64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64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64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64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65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65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65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65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65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65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65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65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65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65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66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66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66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66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66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66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66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66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66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66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67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6041"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6042"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6043"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6044"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6045"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6046"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6047"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6048"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6049"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6050"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6051"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6052"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6053"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6054"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6055"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6056"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6057"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6058"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6059"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6060"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6061"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6062"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6063"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6064"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6065"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6066"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6067"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6068"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6069"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6070"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6071"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6072"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6073"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6074"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6075"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6076"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6077"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6078"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6079"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6080"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6081"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6082"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6083"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6084"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6085"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6086"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4250"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4251"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4252"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425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4254"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4255"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4256"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4257"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425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4259"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4260"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4261"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4262"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426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4264"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4265"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4266"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4267"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426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4269"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4270"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4271"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4272"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427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4274"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4275"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4276"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4277"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427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4279"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4280"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4281"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4282"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428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4284"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4285"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4286"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4287" name="Equation" r:id="rId43" imgW="1562100" imgH="228600" progId="Equation.3">
              <p:embed/>
            </p:oleObj>
          </a:graphicData>
        </a:graphic>
      </p:graphicFrame>
      <p:cxnSp>
        <p:nvCxnSpPr>
          <p:cNvPr id="204" name="Straight Connector 203"/>
          <p:cNvCxnSpPr/>
          <p:nvPr/>
        </p:nvCxnSpPr>
        <p:spPr>
          <a:xfrm>
            <a:off x="2133600" y="1320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8542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13208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13208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78087" y="2314575"/>
          <a:ext cx="274638" cy="274638"/>
        </p:xfrm>
        <a:graphic>
          <a:graphicData uri="http://schemas.openxmlformats.org/presentationml/2006/ole">
            <p:oleObj spid="_x0000_s504288" name="Equation" r:id="rId44" imgW="215619" imgH="177569" progId="Equation.3">
              <p:embed/>
            </p:oleObj>
          </a:graphicData>
        </a:graphic>
      </p:graphicFrame>
      <p:graphicFrame>
        <p:nvGraphicFramePr>
          <p:cNvPr id="503857" name="Object 49"/>
          <p:cNvGraphicFramePr>
            <a:graphicFrameLocks/>
          </p:cNvGraphicFramePr>
          <p:nvPr/>
        </p:nvGraphicFramePr>
        <p:xfrm>
          <a:off x="5029200" y="2390775"/>
          <a:ext cx="274638" cy="274638"/>
        </p:xfrm>
        <a:graphic>
          <a:graphicData uri="http://schemas.openxmlformats.org/presentationml/2006/ole">
            <p:oleObj spid="_x0000_s504289" name="Equation" r:id="rId45" imgW="215619" imgH="177569" progId="Equation.3">
              <p:embed/>
            </p:oleObj>
          </a:graphicData>
        </a:graphic>
      </p:graphicFrame>
      <p:graphicFrame>
        <p:nvGraphicFramePr>
          <p:cNvPr id="503858" name="Object 50"/>
          <p:cNvGraphicFramePr>
            <a:graphicFrameLocks/>
          </p:cNvGraphicFramePr>
          <p:nvPr/>
        </p:nvGraphicFramePr>
        <p:xfrm>
          <a:off x="4953000" y="1447800"/>
          <a:ext cx="193675" cy="295275"/>
        </p:xfrm>
        <a:graphic>
          <a:graphicData uri="http://schemas.openxmlformats.org/presentationml/2006/ole">
            <p:oleObj spid="_x0000_s504290" name="Equation" r:id="rId46" imgW="152334" imgH="190417" progId="Equation.3">
              <p:embed/>
            </p:oleObj>
          </a:graphicData>
        </a:graphic>
      </p:graphicFrame>
      <p:graphicFrame>
        <p:nvGraphicFramePr>
          <p:cNvPr id="503859" name="Object 51"/>
          <p:cNvGraphicFramePr>
            <a:graphicFrameLocks noChangeAspect="1"/>
          </p:cNvGraphicFramePr>
          <p:nvPr/>
        </p:nvGraphicFramePr>
        <p:xfrm>
          <a:off x="3309937" y="1479550"/>
          <a:ext cx="195263" cy="215900"/>
        </p:xfrm>
        <a:graphic>
          <a:graphicData uri="http://schemas.openxmlformats.org/presentationml/2006/ole">
            <p:oleObj spid="_x0000_s504291" name="Equation" r:id="rId47" imgW="152334" imgH="139639" progId="Equation.3">
              <p:embed/>
            </p:oleObj>
          </a:graphicData>
        </a:graphic>
      </p:graphicFrame>
      <p:sp>
        <p:nvSpPr>
          <p:cNvPr id="215" name="Oval 214"/>
          <p:cNvSpPr/>
          <p:nvPr/>
        </p:nvSpPr>
        <p:spPr>
          <a:xfrm>
            <a:off x="5022850" y="17970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8065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34353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890713"/>
          <a:ext cx="195262" cy="355600"/>
        </p:xfrm>
        <a:graphic>
          <a:graphicData uri="http://schemas.openxmlformats.org/presentationml/2006/ole">
            <p:oleObj spid="_x0000_s504292" name="Equation" r:id="rId48" imgW="152334" imgH="228501" progId="Equation.3">
              <p:embed/>
            </p:oleObj>
          </a:graphicData>
        </a:graphic>
      </p:graphicFrame>
      <p:graphicFrame>
        <p:nvGraphicFramePr>
          <p:cNvPr id="503861" name="Object 53"/>
          <p:cNvGraphicFramePr>
            <a:graphicFrameLocks noChangeAspect="1"/>
          </p:cNvGraphicFramePr>
          <p:nvPr/>
        </p:nvGraphicFramePr>
        <p:xfrm>
          <a:off x="3376613" y="3302000"/>
          <a:ext cx="211137" cy="355600"/>
        </p:xfrm>
        <a:graphic>
          <a:graphicData uri="http://schemas.openxmlformats.org/presentationml/2006/ole">
            <p:oleObj spid="_x0000_s504293" name="Equation" r:id="rId49" imgW="165028" imgH="228501" progId="Equation.3">
              <p:embed/>
            </p:oleObj>
          </a:graphicData>
        </a:graphic>
      </p:graphicFrame>
      <p:graphicFrame>
        <p:nvGraphicFramePr>
          <p:cNvPr id="503862" name="Object 54"/>
          <p:cNvGraphicFramePr>
            <a:graphicFrameLocks noChangeAspect="1"/>
          </p:cNvGraphicFramePr>
          <p:nvPr/>
        </p:nvGraphicFramePr>
        <p:xfrm>
          <a:off x="4495800" y="1828800"/>
          <a:ext cx="228600" cy="376238"/>
        </p:xfrm>
        <a:graphic>
          <a:graphicData uri="http://schemas.openxmlformats.org/presentationml/2006/ole">
            <p:oleObj spid="_x0000_s504294" name="Equation" r:id="rId50" imgW="177480" imgH="241200" progId="Equation.3">
              <p:embed/>
            </p:oleObj>
          </a:graphicData>
        </a:graphic>
      </p:graphicFrame>
      <p:cxnSp>
        <p:nvCxnSpPr>
          <p:cNvPr id="132" name="Straight Arrow Connector 131"/>
          <p:cNvCxnSpPr/>
          <p:nvPr/>
        </p:nvCxnSpPr>
        <p:spPr>
          <a:xfrm flipV="1">
            <a:off x="6019800" y="876300"/>
            <a:ext cx="381000" cy="4572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5200650" y="1857375"/>
            <a:ext cx="381000" cy="4572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2590800" y="847725"/>
            <a:ext cx="0" cy="4572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2590800" y="1857375"/>
            <a:ext cx="0" cy="4572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62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62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62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62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62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62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62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63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63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63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63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63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63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63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63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63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63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64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64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64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64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64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64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64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64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64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64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65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65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65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65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65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65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65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65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629"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630"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631"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632"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633"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634"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635"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636"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637"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638"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639"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640"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641"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642"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643"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644"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645"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646"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647"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648"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649"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650"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651"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65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65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65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65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65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65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65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65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66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66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66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66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124200" y="182880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latin typeface="+mn-lt"/>
              </a:rPr>
              <a:t>x</a:t>
            </a:r>
            <a:endParaRPr lang="en-US" sz="1800" dirty="0">
              <a:latin typeface="+mn-lt"/>
            </a:endParaRPr>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313180" cy="369332"/>
          </a:xfrm>
          <a:prstGeom prst="rect">
            <a:avLst/>
          </a:prstGeom>
          <a:noFill/>
        </p:spPr>
        <p:txBody>
          <a:bodyPr wrap="none" rtlCol="0">
            <a:spAutoFit/>
          </a:bodyPr>
          <a:lstStyle/>
          <a:p>
            <a:r>
              <a:rPr lang="en-US" sz="1800" dirty="0" smtClean="0">
                <a:latin typeface="+mn-lt"/>
              </a:rPr>
              <a:t>Background</a:t>
            </a:r>
            <a:endParaRPr lang="en-US" sz="1800" dirty="0">
              <a:latin typeface="+mn-lt"/>
            </a:endParaRPr>
          </a:p>
        </p:txBody>
      </p:sp>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886200" y="18397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343400" y="18397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3581400" y="2013466"/>
            <a:ext cx="304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4343400" y="2013466"/>
            <a:ext cx="304800"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43000" y="3124200"/>
            <a:ext cx="1031051" cy="369332"/>
          </a:xfrm>
          <a:prstGeom prst="rect">
            <a:avLst/>
          </a:prstGeom>
          <a:noFill/>
        </p:spPr>
        <p:txBody>
          <a:bodyPr wrap="none" rtlCol="0">
            <a:spAutoFit/>
          </a:bodyPr>
          <a:lstStyle/>
          <a:p>
            <a:r>
              <a:rPr lang="en-US" sz="1800" dirty="0" smtClean="0">
                <a:latin typeface="+mn-lt"/>
              </a:rPr>
              <a:t>Observer</a:t>
            </a:r>
            <a:endParaRPr lang="en-US" sz="18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97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97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97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976"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97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97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97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98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981"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98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98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98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98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986"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98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98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98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99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991"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99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99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99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99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996"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99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99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99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500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5001"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500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500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500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500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5006"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5007"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689475" y="1143000"/>
          <a:ext cx="723900" cy="330200"/>
        </p:xfrm>
        <a:graphic>
          <a:graphicData uri="http://schemas.openxmlformats.org/presentationml/2006/ole">
            <p:oleObj spid="_x0000_s475008" name="Equation" r:id="rId42" imgW="520700" imgH="228600" progId="Equation.3">
              <p:embed/>
            </p:oleObj>
          </a:graphicData>
        </a:graphic>
      </p:graphicFrame>
      <p:sp>
        <p:nvSpPr>
          <p:cNvPr id="15" name="TextBox 14"/>
          <p:cNvSpPr txBox="1"/>
          <p:nvPr/>
        </p:nvSpPr>
        <p:spPr>
          <a:xfrm>
            <a:off x="3810000" y="2054424"/>
            <a:ext cx="321050" cy="307777"/>
          </a:xfrm>
          <a:prstGeom prst="rect">
            <a:avLst/>
          </a:prstGeom>
          <a:noFill/>
        </p:spPr>
        <p:txBody>
          <a:bodyPr wrap="none" rtlCol="0">
            <a:spAutoFit/>
          </a:bodyPr>
          <a:lstStyle/>
          <a:p>
            <a:r>
              <a:rPr lang="en-US" sz="1400" dirty="0" smtClean="0">
                <a:latin typeface="+mn-lt"/>
              </a:rPr>
              <a:t>T</a:t>
            </a:r>
            <a:r>
              <a:rPr lang="en-US" sz="1400" baseline="-25000" dirty="0" smtClean="0">
                <a:latin typeface="+mn-lt"/>
              </a:rPr>
              <a:t>i</a:t>
            </a:r>
            <a:endParaRPr lang="en-US" sz="1400" baseline="-25000" dirty="0">
              <a:latin typeface="+mn-lt"/>
            </a:endParaRPr>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latin typeface="+mn-lt"/>
              </a:rPr>
              <a:t>S</a:t>
            </a:r>
            <a:r>
              <a:rPr lang="en-US" sz="1400" baseline="-25000" dirty="0" smtClean="0">
                <a:latin typeface="+mn-lt"/>
              </a:rPr>
              <a:t>i</a:t>
            </a:r>
            <a:endParaRPr lang="en-US" sz="1400" baseline="-25000" dirty="0">
              <a:latin typeface="+mn-lt"/>
            </a:endParaRPr>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latin typeface="+mn-lt"/>
              </a:rPr>
              <a:t>C</a:t>
            </a:r>
            <a:r>
              <a:rPr lang="en-US" sz="1400" baseline="-25000" dirty="0" err="1" smtClean="0">
                <a:latin typeface="+mn-lt"/>
              </a:rPr>
              <a:t>i</a:t>
            </a:r>
            <a:endParaRPr lang="en-US" sz="1400" baseline="-25000" dirty="0">
              <a:latin typeface="+mn-lt"/>
            </a:endParaRPr>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196161" cy="338554"/>
          </a:xfrm>
          <a:prstGeom prst="rect">
            <a:avLst/>
          </a:prstGeom>
          <a:noFill/>
        </p:spPr>
        <p:txBody>
          <a:bodyPr wrap="none" rtlCol="0">
            <a:spAutoFit/>
          </a:bodyPr>
          <a:lstStyle/>
          <a:p>
            <a:r>
              <a:rPr lang="en-US" sz="1600" dirty="0" smtClean="0">
                <a:latin typeface="+mn-lt"/>
              </a:rPr>
              <a:t>Image plane</a:t>
            </a:r>
            <a:endParaRPr lang="en-US" sz="1600" dirty="0">
              <a:latin typeface="+mn-lt"/>
            </a:endParaRPr>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1914525"/>
          <a:ext cx="703263" cy="330200"/>
        </p:xfrm>
        <a:graphic>
          <a:graphicData uri="http://schemas.openxmlformats.org/presentationml/2006/ole">
            <p:oleObj spid="_x0000_s475009" name="Equation" r:id="rId43" imgW="508000" imgH="228600" progId="Equation.3">
              <p:embed/>
            </p:oleObj>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54175" y="5791199"/>
            <a:ext cx="255587" cy="330200"/>
          </p:xfrm>
          <a:graphic>
            <a:graphicData uri="http://schemas.openxmlformats.org/presentationml/2006/ole">
              <p:oleObj spid="_x0000_s475010"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5011" name="Equation" r:id="rId45" imgW="190417" imgH="253890" progId="Equation.3">
                <p:embed/>
              </p:oleObj>
            </a:graphicData>
          </a:graphic>
        </p:graphicFrame>
      </p:grpSp>
      <p:sp>
        <p:nvSpPr>
          <p:cNvPr id="189" name="TextBox 188"/>
          <p:cNvSpPr txBox="1"/>
          <p:nvPr/>
        </p:nvSpPr>
        <p:spPr>
          <a:xfrm>
            <a:off x="4191000" y="4800600"/>
            <a:ext cx="2590800" cy="523220"/>
          </a:xfrm>
          <a:prstGeom prst="rect">
            <a:avLst/>
          </a:prstGeom>
          <a:noFill/>
        </p:spPr>
        <p:txBody>
          <a:bodyPr wrap="square" rtlCol="0">
            <a:spAutoFit/>
          </a:bodyPr>
          <a:lstStyle/>
          <a:p>
            <a:r>
              <a:rPr lang="en-US" sz="1400" dirty="0" smtClean="0">
                <a:latin typeface="+mn-lt"/>
              </a:rPr>
              <a:t>Combine colors and opacities to form one color and opacity</a:t>
            </a:r>
            <a:endParaRPr lang="en-US" sz="1400" dirty="0">
              <a:latin typeface="+mn-lt"/>
            </a:endParaRPr>
          </a:p>
        </p:txBody>
      </p:sp>
      <p:sp>
        <p:nvSpPr>
          <p:cNvPr id="191" name="TextBox 190"/>
          <p:cNvSpPr txBox="1"/>
          <p:nvPr/>
        </p:nvSpPr>
        <p:spPr>
          <a:xfrm>
            <a:off x="3526341" y="3810000"/>
            <a:ext cx="412292" cy="400110"/>
          </a:xfrm>
          <a:prstGeom prst="rect">
            <a:avLst/>
          </a:prstGeom>
          <a:noFill/>
        </p:spPr>
        <p:txBody>
          <a:bodyPr wrap="none" rtlCol="0">
            <a:spAutoFit/>
          </a:bodyPr>
          <a:lstStyle/>
          <a:p>
            <a:r>
              <a:rPr lang="en-US" sz="2000" i="1" dirty="0" err="1" smtClean="0">
                <a:latin typeface="+mn-lt"/>
              </a:rPr>
              <a:t>x</a:t>
            </a:r>
            <a:r>
              <a:rPr lang="en-US" sz="2000" i="1" baseline="-25000" dirty="0" err="1" smtClean="0">
                <a:latin typeface="+mn-lt"/>
              </a:rPr>
              <a:t>N</a:t>
            </a:r>
            <a:endParaRPr lang="en-US" sz="2000" i="1" baseline="-25000" dirty="0">
              <a:latin typeface="+mn-lt"/>
            </a:endParaRPr>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latin typeface="+mn-lt"/>
              </a:rPr>
              <a:t>x</a:t>
            </a:r>
            <a:r>
              <a:rPr lang="en-US" sz="2000" baseline="-25000" dirty="0" smtClean="0">
                <a:latin typeface="+mn-lt"/>
              </a:rPr>
              <a:t>0</a:t>
            </a:r>
            <a:endParaRPr lang="en-US" sz="2000" baseline="-25000" dirty="0">
              <a:latin typeface="+mn-lt"/>
            </a:endParaRPr>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latin typeface="+mn-lt"/>
              </a:rPr>
              <a:t>x</a:t>
            </a:r>
            <a:r>
              <a:rPr lang="en-US" sz="2000" i="1" baseline="-25000" dirty="0" smtClean="0">
                <a:latin typeface="+mn-lt"/>
              </a:rPr>
              <a:t>i</a:t>
            </a:r>
            <a:endParaRPr lang="en-US" sz="2000" i="1" baseline="-25000" dirty="0">
              <a:latin typeface="+mn-lt"/>
            </a:endParaRPr>
          </a:p>
        </p:txBody>
      </p:sp>
      <p:sp>
        <p:nvSpPr>
          <p:cNvPr id="197" name="TextBox 196"/>
          <p:cNvSpPr txBox="1"/>
          <p:nvPr/>
        </p:nvSpPr>
        <p:spPr>
          <a:xfrm>
            <a:off x="990600" y="5181600"/>
            <a:ext cx="2286000" cy="523220"/>
          </a:xfrm>
          <a:prstGeom prst="rect">
            <a:avLst/>
          </a:prstGeom>
          <a:noFill/>
        </p:spPr>
        <p:txBody>
          <a:bodyPr wrap="square" rtlCol="0">
            <a:spAutoFit/>
          </a:bodyPr>
          <a:lstStyle/>
          <a:p>
            <a:r>
              <a:rPr lang="en-US" sz="1400" dirty="0" smtClean="0">
                <a:latin typeface="+mn-lt"/>
              </a:rPr>
              <a:t>Cast rays through each image plane pixel</a:t>
            </a:r>
            <a:endParaRPr lang="en-US" sz="1400" dirty="0">
              <a:latin typeface="+mn-lt"/>
            </a:endParaRPr>
          </a:p>
        </p:txBody>
      </p:sp>
      <p:sp>
        <p:nvSpPr>
          <p:cNvPr id="196" name="TextBox 195"/>
          <p:cNvSpPr txBox="1"/>
          <p:nvPr/>
        </p:nvSpPr>
        <p:spPr>
          <a:xfrm>
            <a:off x="5562600" y="1447800"/>
            <a:ext cx="2590800" cy="738664"/>
          </a:xfrm>
          <a:prstGeom prst="rect">
            <a:avLst/>
          </a:prstGeom>
          <a:noFill/>
        </p:spPr>
        <p:txBody>
          <a:bodyPr wrap="square" rtlCol="0">
            <a:spAutoFit/>
          </a:bodyPr>
          <a:lstStyle/>
          <a:p>
            <a:r>
              <a:rPr lang="en-US" sz="1400" dirty="0" smtClean="0">
                <a:latin typeface="+mn-lt"/>
              </a:rPr>
              <a:t>Convert temperature and density within each ray to color and opacity</a:t>
            </a:r>
            <a:endParaRPr lang="en-US" sz="1400" dirty="0">
              <a:latin typeface="+mn-lt"/>
            </a:endParaRPr>
          </a:p>
        </p:txBody>
      </p:sp>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93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93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93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937"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93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93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94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94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942"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94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94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94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94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947"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94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94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95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95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952"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95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95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95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95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957"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95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95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96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96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962"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96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96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96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96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967"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968"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0646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6711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85042" cy="369332"/>
          </a:xfrm>
          <a:prstGeom prst="rect">
            <a:avLst/>
          </a:prstGeom>
          <a:noFill/>
        </p:spPr>
        <p:txBody>
          <a:bodyPr wrap="none" rtlCol="0">
            <a:spAutoFit/>
          </a:bodyPr>
          <a:lstStyle/>
          <a:p>
            <a:r>
              <a:rPr lang="en-US" sz="1800" dirty="0"/>
              <a:t>x</a:t>
            </a:r>
            <a:r>
              <a:rPr lang="en-US" sz="1800" baseline="-25000" dirty="0"/>
              <a:t>0</a:t>
            </a:r>
          </a:p>
        </p:txBody>
      </p:sp>
      <p:sp>
        <p:nvSpPr>
          <p:cNvPr id="219" name="TextBox 218"/>
          <p:cNvSpPr txBox="1"/>
          <p:nvPr/>
        </p:nvSpPr>
        <p:spPr>
          <a:xfrm>
            <a:off x="2066274"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18" name="TextBox 217"/>
          <p:cNvSpPr txBox="1"/>
          <p:nvPr/>
        </p:nvSpPr>
        <p:spPr>
          <a:xfrm>
            <a:off x="5354491"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latin typeface="+mn-lt"/>
              </a:rPr>
              <a:t>x</a:t>
            </a:r>
            <a:r>
              <a:rPr lang="en-US" sz="1800" baseline="-25000" dirty="0" err="1" smtClean="0">
                <a:latin typeface="+mn-lt"/>
              </a:rPr>
              <a:t>N</a:t>
            </a:r>
            <a:endParaRPr lang="en-US" sz="1800" baseline="-25000" dirty="0">
              <a:latin typeface="+mn-lt"/>
            </a:endParaRPr>
          </a:p>
        </p:txBody>
      </p:sp>
      <p:sp>
        <p:nvSpPr>
          <p:cNvPr id="14" name="Rectangle 13"/>
          <p:cNvSpPr/>
          <p:nvPr/>
        </p:nvSpPr>
        <p:spPr>
          <a:xfrm>
            <a:off x="915438" y="545068"/>
            <a:ext cx="415498" cy="369332"/>
          </a:xfrm>
          <a:prstGeom prst="rect">
            <a:avLst/>
          </a:prstGeom>
        </p:spPr>
        <p:txBody>
          <a:bodyPr wrap="none">
            <a:spAutoFit/>
          </a:bodyPr>
          <a:lstStyle/>
          <a:p>
            <a:r>
              <a:rPr lang="en-US" sz="1800" dirty="0" smtClean="0">
                <a:latin typeface="+mn-lt"/>
              </a:rPr>
              <a:t>C</a:t>
            </a:r>
            <a:r>
              <a:rPr lang="en-US" sz="1800" baseline="-25000" dirty="0">
                <a:latin typeface="+mn-lt"/>
              </a:rPr>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latin typeface="+mn-lt"/>
              </a:rPr>
              <a:t>C</a:t>
            </a:r>
            <a:r>
              <a:rPr lang="en-US" sz="1800" baseline="-25000" dirty="0" smtClean="0">
                <a:latin typeface="+mn-lt"/>
              </a:rPr>
              <a:t>N</a:t>
            </a:r>
            <a:endParaRPr lang="en-US" sz="1800" baseline="-25000" dirty="0">
              <a:latin typeface="+mn-lt"/>
            </a:endParaRPr>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53994" y="4431268"/>
            <a:ext cx="385042" cy="369332"/>
          </a:xfrm>
          <a:prstGeom prst="rect">
            <a:avLst/>
          </a:prstGeom>
          <a:noFill/>
        </p:spPr>
        <p:txBody>
          <a:bodyPr wrap="none" rtlCol="0">
            <a:spAutoFit/>
          </a:bodyPr>
          <a:lstStyle/>
          <a:p>
            <a:r>
              <a:rPr lang="en-US" sz="1800" dirty="0"/>
              <a:t>x</a:t>
            </a:r>
            <a:r>
              <a:rPr lang="en-US" sz="1800" baseline="-25000" dirty="0"/>
              <a:t>0</a:t>
            </a:r>
          </a:p>
        </p:txBody>
      </p:sp>
      <p:sp>
        <p:nvSpPr>
          <p:cNvPr id="161" name="TextBox 160"/>
          <p:cNvSpPr txBox="1"/>
          <p:nvPr/>
        </p:nvSpPr>
        <p:spPr>
          <a:xfrm>
            <a:off x="4542310" y="443126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cxnSp>
        <p:nvCxnSpPr>
          <p:cNvPr id="164" name="Straight Arrow Connector 163"/>
          <p:cNvCxnSpPr>
            <a:stCxn id="158" idx="3"/>
          </p:cNvCxnSpPr>
          <p:nvPr/>
        </p:nvCxnSpPr>
        <p:spPr>
          <a:xfrm>
            <a:off x="4693920" y="4169033"/>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latin typeface="+mn-lt"/>
              </a:rPr>
              <a:t>x</a:t>
            </a:r>
            <a:r>
              <a:rPr lang="en-US" sz="1800" baseline="-25000" dirty="0" smtClean="0">
                <a:latin typeface="+mn-lt"/>
              </a:rPr>
              <a:t>0</a:t>
            </a:r>
            <a:endParaRPr lang="en-US" sz="1800" baseline="-25000" dirty="0">
              <a:latin typeface="+mn-lt"/>
            </a:endParaRPr>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latin typeface="+mn-lt"/>
              </a:rPr>
              <a:t>C</a:t>
            </a:r>
            <a:r>
              <a:rPr lang="en-US" sz="1800" baseline="-25000" dirty="0" smtClean="0">
                <a:latin typeface="+mn-lt"/>
              </a:rPr>
              <a:t>i+1</a:t>
            </a:r>
            <a:endParaRPr lang="en-US" sz="1800" baseline="-25000" dirty="0">
              <a:latin typeface="+mn-lt"/>
            </a:endParaRPr>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latin typeface="+mn-lt"/>
              </a:rPr>
              <a:t>C</a:t>
            </a:r>
            <a:r>
              <a:rPr lang="en-US" sz="1800" baseline="-25000" dirty="0" err="1" smtClean="0">
                <a:latin typeface="+mn-lt"/>
              </a:rPr>
              <a:t>i</a:t>
            </a:r>
            <a:endParaRPr lang="en-US" sz="1800" baseline="-25000" dirty="0">
              <a:latin typeface="+mn-lt"/>
            </a:endParaRPr>
          </a:p>
        </p:txBody>
      </p:sp>
      <p:sp>
        <p:nvSpPr>
          <p:cNvPr id="172" name="Rectangle 171"/>
          <p:cNvSpPr/>
          <p:nvPr/>
        </p:nvSpPr>
        <p:spPr>
          <a:xfrm>
            <a:off x="2722292" y="1295400"/>
            <a:ext cx="343364" cy="369332"/>
          </a:xfrm>
          <a:prstGeom prst="rect">
            <a:avLst/>
          </a:prstGeom>
        </p:spPr>
        <p:txBody>
          <a:bodyPr wrap="none">
            <a:spAutoFit/>
          </a:bodyPr>
          <a:lstStyle/>
          <a:p>
            <a:r>
              <a:rPr lang="en-US" sz="1800" dirty="0" smtClean="0">
                <a:latin typeface="+mn-lt"/>
              </a:rPr>
              <a:t>x</a:t>
            </a:r>
            <a:r>
              <a:rPr lang="en-US" sz="1800" baseline="-25000" dirty="0" smtClean="0">
                <a:latin typeface="+mn-lt"/>
              </a:rPr>
              <a:t>i</a:t>
            </a:r>
            <a:endParaRPr lang="en-US" sz="1800" baseline="-25000" dirty="0">
              <a:latin typeface="+mn-lt"/>
            </a:endParaRPr>
          </a:p>
        </p:txBody>
      </p:sp>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85882" y="20955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667000" y="20955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970" name="Equation" r:id="rId42" imgW="114151" imgH="215619"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latin typeface="+mn-lt"/>
              </a:rPr>
              <a:t>x</a:t>
            </a:r>
            <a:r>
              <a:rPr lang="en-US" sz="1800" baseline="-25000" dirty="0" smtClean="0">
                <a:latin typeface="+mn-lt"/>
              </a:rPr>
              <a:t>i+1</a:t>
            </a:r>
            <a:endParaRPr lang="en-US" sz="1800" baseline="-25000" dirty="0">
              <a:latin typeface="+mn-lt"/>
            </a:endParaRPr>
          </a:p>
        </p:txBody>
      </p:sp>
      <p:sp>
        <p:nvSpPr>
          <p:cNvPr id="182" name="TextBox 181"/>
          <p:cNvSpPr txBox="1"/>
          <p:nvPr/>
        </p:nvSpPr>
        <p:spPr>
          <a:xfrm>
            <a:off x="2235562" y="4431268"/>
            <a:ext cx="351378" cy="369332"/>
          </a:xfrm>
          <a:prstGeom prst="rect">
            <a:avLst/>
          </a:prstGeom>
          <a:noFill/>
        </p:spPr>
        <p:txBody>
          <a:bodyPr wrap="none" rtlCol="0">
            <a:spAutoFit/>
          </a:bodyPr>
          <a:lstStyle/>
          <a:p>
            <a:r>
              <a:rPr lang="en-US" sz="1800" dirty="0" smtClean="0"/>
              <a:t>D</a:t>
            </a:r>
            <a:endParaRPr lang="en-US" sz="1800" baseline="-25000" dirty="0"/>
          </a:p>
        </p:txBody>
      </p:sp>
      <p:cxnSp>
        <p:nvCxnSpPr>
          <p:cNvPr id="183" name="Straight Arrow Connector 182"/>
          <p:cNvCxnSpPr>
            <a:stCxn id="204" idx="3"/>
          </p:cNvCxnSpPr>
          <p:nvPr/>
        </p:nvCxnSpPr>
        <p:spPr>
          <a:xfrm>
            <a:off x="2277356"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12" idx="3"/>
          </p:cNvCxnSpPr>
          <p:nvPr/>
        </p:nvCxnSpPr>
        <p:spPr>
          <a:xfrm>
            <a:off x="5515369"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30140" y="3962400"/>
            <a:ext cx="1564852" cy="646331"/>
          </a:xfrm>
          <a:prstGeom prst="rect">
            <a:avLst/>
          </a:prstGeom>
          <a:noFill/>
        </p:spPr>
        <p:txBody>
          <a:bodyPr wrap="none" rtlCol="0">
            <a:spAutoFit/>
          </a:bodyPr>
          <a:lstStyle/>
          <a:p>
            <a:r>
              <a:rPr lang="en-US" sz="1800" dirty="0" err="1" smtClean="0">
                <a:latin typeface="Symbol" pitchFamily="18" charset="2"/>
              </a:rPr>
              <a:t>a</a:t>
            </a:r>
            <a:r>
              <a:rPr lang="en-US" sz="1800" dirty="0" err="1" smtClean="0"/>
              <a:t>,C</a:t>
            </a:r>
            <a:r>
              <a:rPr lang="en-US" sz="1800" dirty="0" smtClean="0"/>
              <a:t>=</a:t>
            </a:r>
            <a:r>
              <a:rPr lang="en-US" sz="1800" dirty="0" smtClean="0">
                <a:latin typeface="Symbol" pitchFamily="18" charset="2"/>
              </a:rPr>
              <a:t>a</a:t>
            </a:r>
            <a:r>
              <a:rPr lang="en-US" sz="1800" baseline="-25000" dirty="0" smtClean="0"/>
              <a:t>2</a:t>
            </a:r>
            <a:r>
              <a:rPr lang="en-US" sz="1800" dirty="0" smtClean="0"/>
              <a:t>C</a:t>
            </a:r>
            <a:r>
              <a:rPr lang="en-US" sz="1800" baseline="-25000" dirty="0" smtClean="0"/>
              <a:t>1</a:t>
            </a:r>
            <a:r>
              <a:rPr lang="en-US" sz="1800" dirty="0" smtClean="0"/>
              <a:t>+C</a:t>
            </a:r>
            <a:r>
              <a:rPr lang="en-US" sz="1800" baseline="-25000" dirty="0" smtClean="0"/>
              <a:t>2</a:t>
            </a:r>
            <a:endParaRPr lang="en-US" sz="1800" baseline="-25000" dirty="0"/>
          </a:p>
          <a:p>
            <a:endParaRPr lang="en-US" sz="1800" dirty="0"/>
          </a:p>
        </p:txBody>
      </p:sp>
      <p:sp>
        <p:nvSpPr>
          <p:cNvPr id="191" name="TextBox 190"/>
          <p:cNvSpPr txBox="1"/>
          <p:nvPr/>
        </p:nvSpPr>
        <p:spPr>
          <a:xfrm>
            <a:off x="2499985" y="507896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1</a:t>
            </a:r>
            <a:r>
              <a:rPr lang="en-US" sz="1800" dirty="0" smtClean="0"/>
              <a:t>,C</a:t>
            </a:r>
            <a:r>
              <a:rPr lang="en-US" sz="1800" baseline="-25000" dirty="0" smtClean="0"/>
              <a:t>1</a:t>
            </a:r>
            <a:endParaRPr lang="en-US" sz="1800" baseline="-25000" dirty="0"/>
          </a:p>
        </p:txBody>
      </p:sp>
      <p:sp>
        <p:nvSpPr>
          <p:cNvPr id="193" name="TextBox 192"/>
          <p:cNvSpPr txBox="1"/>
          <p:nvPr/>
        </p:nvSpPr>
        <p:spPr>
          <a:xfrm>
            <a:off x="5791200" y="510182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2</a:t>
            </a:r>
            <a:r>
              <a:rPr lang="en-US" sz="1800" dirty="0" smtClean="0"/>
              <a:t>,C</a:t>
            </a:r>
            <a:r>
              <a:rPr lang="en-US" sz="1800" baseline="-25000" dirty="0" smtClean="0"/>
              <a:t>2</a:t>
            </a:r>
            <a:endParaRPr lang="en-US" sz="1800" baseline="-25000" dirty="0"/>
          </a:p>
        </p:txBody>
      </p:sp>
      <p:graphicFrame>
        <p:nvGraphicFramePr>
          <p:cNvPr id="2" name="Object 1"/>
          <p:cNvGraphicFramePr>
            <a:graphicFrameLocks noChangeAspect="1"/>
          </p:cNvGraphicFramePr>
          <p:nvPr>
            <p:extLst>
              <p:ext uri="{D42A27DB-BD31-4B8C-83A1-F6EECF244321}">
                <p14:modId xmlns:p14="http://schemas.microsoft.com/office/powerpoint/2010/main" xmlns="" val="2805183356"/>
              </p:ext>
            </p:extLst>
          </p:nvPr>
        </p:nvGraphicFramePr>
        <p:xfrm>
          <a:off x="4108450" y="3321050"/>
          <a:ext cx="927100" cy="215900"/>
        </p:xfrm>
        <a:graphic>
          <a:graphicData uri="http://schemas.openxmlformats.org/presentationml/2006/ole">
            <p:oleObj spid="_x0000_s476972" name="Equation" r:id="rId43" imgW="927000" imgH="215640" progId="Equation.3">
              <p:embed/>
            </p:oleObj>
          </a:graphicData>
        </a:graphic>
      </p:graphicFrame>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7698</Words>
  <Application>Microsoft Office PowerPoint</Application>
  <PresentationFormat>On-screen Show (4:3)</PresentationFormat>
  <Paragraphs>536</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NIST_talk</vt:lpstr>
      <vt:lpstr>Equation</vt:lpstr>
      <vt:lpstr>Microsoft Equation 3.0</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2012-01-27T20:07:57Z</dcterms:modified>
</cp:coreProperties>
</file>