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1" r:id="rId1"/>
  </p:sldMasterIdLst>
  <p:notesMasterIdLst>
    <p:notesMasterId r:id="rId10"/>
  </p:notesMasterIdLst>
  <p:handoutMasterIdLst>
    <p:handoutMasterId r:id="rId11"/>
  </p:handoutMasterIdLst>
  <p:sldIdLst>
    <p:sldId id="485" r:id="rId2"/>
    <p:sldId id="457" r:id="rId3"/>
    <p:sldId id="364" r:id="rId4"/>
    <p:sldId id="363" r:id="rId5"/>
    <p:sldId id="487" r:id="rId6"/>
    <p:sldId id="489" r:id="rId7"/>
    <p:sldId id="506" r:id="rId8"/>
    <p:sldId id="507" r:id="rId9"/>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CFA98"/>
    <a:srgbClr val="F8E6A0"/>
    <a:srgbClr val="FFD214"/>
    <a:srgbClr val="FFCC66"/>
    <a:srgbClr val="0000CC"/>
    <a:srgbClr val="33CC33"/>
    <a:srgbClr val="EE2712"/>
    <a:srgbClr val="FFFF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1" autoAdjust="0"/>
    <p:restoredTop sz="94672" autoAdjust="0"/>
  </p:normalViewPr>
  <p:slideViewPr>
    <p:cSldViewPr>
      <p:cViewPr>
        <p:scale>
          <a:sx n="100" d="100"/>
          <a:sy n="100" d="100"/>
        </p:scale>
        <p:origin x="-222" y="-4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1123" y="-91"/>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3.wmf"/><Relationship Id="rId12"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wmf"/><Relationship Id="rId11" Type="http://schemas.openxmlformats.org/officeDocument/2006/relationships/image" Target="../media/image20.wmf"/><Relationship Id="rId5" Type="http://schemas.openxmlformats.org/officeDocument/2006/relationships/image" Target="../media/image1.wmf"/><Relationship Id="rId10" Type="http://schemas.openxmlformats.org/officeDocument/2006/relationships/image" Target="../media/image19.wmf"/><Relationship Id="rId4" Type="http://schemas.openxmlformats.org/officeDocument/2006/relationships/image" Target="../media/image18.wmf"/><Relationship Id="rId9"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3.wmf"/><Relationship Id="rId7" Type="http://schemas.openxmlformats.org/officeDocument/2006/relationships/image" Target="../media/image25.wmf"/><Relationship Id="rId12" Type="http://schemas.openxmlformats.org/officeDocument/2006/relationships/image" Target="../media/image30.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24.wmf"/><Relationship Id="rId11" Type="http://schemas.openxmlformats.org/officeDocument/2006/relationships/image" Target="../media/image29.wmf"/><Relationship Id="rId5" Type="http://schemas.openxmlformats.org/officeDocument/2006/relationships/image" Target="../media/image5.wmf"/><Relationship Id="rId10" Type="http://schemas.openxmlformats.org/officeDocument/2006/relationships/image" Target="../media/image28.wmf"/><Relationship Id="rId4" Type="http://schemas.openxmlformats.org/officeDocument/2006/relationships/image" Target="../media/image4.wmf"/><Relationship Id="rId9"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3.wmf"/><Relationship Id="rId7" Type="http://schemas.openxmlformats.org/officeDocument/2006/relationships/image" Target="../media/image3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32.wmf"/><Relationship Id="rId5" Type="http://schemas.openxmlformats.org/officeDocument/2006/relationships/image" Target="../media/image5.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7827"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7828"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7829"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CDFF42E0-E85B-4583-9571-79ACF5CA2594}" type="slidenum">
              <a:rPr lang="en-US"/>
              <a:pPr/>
              <a:t>‹#›</a:t>
            </a:fld>
            <a:endParaRPr lang="en-US"/>
          </a:p>
        </p:txBody>
      </p:sp>
    </p:spTree>
    <p:extLst>
      <p:ext uri="{BB962C8B-B14F-4D97-AF65-F5344CB8AC3E}">
        <p14:creationId xmlns="" xmlns:p14="http://schemas.microsoft.com/office/powerpoint/2010/main" val="1832745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1683"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1684"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ffectLst/>
        </p:spPr>
      </p:sp>
      <p:sp>
        <p:nvSpPr>
          <p:cNvPr id="71685"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686"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1687"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62618C23-009C-4E00-956C-6B1520C0CCF9}" type="slidenum">
              <a:rPr lang="en-US"/>
              <a:pPr/>
              <a:t>‹#›</a:t>
            </a:fld>
            <a:endParaRPr lang="en-US"/>
          </a:p>
        </p:txBody>
      </p:sp>
    </p:spTree>
    <p:extLst>
      <p:ext uri="{BB962C8B-B14F-4D97-AF65-F5344CB8AC3E}">
        <p14:creationId xmlns="" xmlns:p14="http://schemas.microsoft.com/office/powerpoint/2010/main" val="7536641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9E5A0-D227-486D-8573-DB32691B83D4}" type="slidenum">
              <a:rPr lang="en-US"/>
              <a:pPr/>
              <a:t>1</a:t>
            </a:fld>
            <a:endParaRPr lang="en-US"/>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r>
              <a:rPr lang="en-US" dirty="0" smtClean="0"/>
              <a:t>Light</a:t>
            </a:r>
            <a:r>
              <a:rPr lang="en-US" baseline="0" dirty="0" smtClean="0"/>
              <a:t> and smoke interact in 4 ways only 2 of which are presently accounted for (absorption and out-scattering).</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07DA27-4A48-4F7F-9629-4CC9A2A34EDD}" type="slidenum">
              <a:rPr lang="en-US"/>
              <a:pPr/>
              <a:t>2</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en-US"/>
              <a:t>Smokeview draws smoke by drawing a set of 2D slice planes.  Each plane is colored  black using opacity (alpa) values determined using Beer’s law (discussed earlier).  Smoke data however is stored in 3D.  So planes are selected to be most perpendicular to line of sight.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3</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a:t>2 lines of nodes from </a:t>
            </a:r>
            <a:r>
              <a:rPr lang="en-US" dirty="0" smtClean="0"/>
              <a:t>an </a:t>
            </a:r>
            <a:r>
              <a:rPr lang="en-US" dirty="0"/>
              <a:t>FDS computation.  The alpha’s are pre-computed by FDS (for orthogonal direction between cell rows).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795E3-DCE7-4751-A6DA-4280782BB75C}" type="slidenum">
              <a:rPr lang="en-US"/>
              <a:pPr/>
              <a:t>4</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t>The alpha’s need to be corrected to account for non-orthogonal view directions.  IF they are not then smoke will look lighter than it should off to the side of the scene.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5</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When </a:t>
            </a:r>
            <a:r>
              <a:rPr lang="en-US" dirty="0" smtClean="0">
                <a:latin typeface="Symbol" pitchFamily="18" charset="2"/>
              </a:rPr>
              <a:t>D</a:t>
            </a:r>
            <a:r>
              <a:rPr lang="en-US" dirty="0" smtClean="0"/>
              <a:t>X becomes small (equivalently</a:t>
            </a:r>
            <a:r>
              <a:rPr lang="en-US" baseline="0" dirty="0" smtClean="0"/>
              <a:t> the number of grid cells </a:t>
            </a:r>
            <a:r>
              <a:rPr lang="en-US" baseline="0" dirty="0" err="1" smtClean="0"/>
              <a:t>becom</a:t>
            </a:r>
            <a:r>
              <a:rPr lang="en-US" baseline="0" dirty="0" smtClean="0"/>
              <a:t> large), the alpha’s will truncate to 0 due to limited precision arithmetic</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6</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7</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8</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22" name="Rectangle 2050"/>
          <p:cNvSpPr>
            <a:spLocks noGrp="1" noChangeArrowheads="1"/>
          </p:cNvSpPr>
          <p:nvPr>
            <p:ph type="ctrTitle"/>
          </p:nvPr>
        </p:nvSpPr>
        <p:spPr>
          <a:xfrm>
            <a:off x="685800" y="1219200"/>
            <a:ext cx="7772400" cy="1143000"/>
          </a:xfrm>
        </p:spPr>
        <p:txBody>
          <a:bodyPr/>
          <a:lstStyle>
            <a:lvl1pPr>
              <a:defRPr/>
            </a:lvl1pPr>
          </a:lstStyle>
          <a:p>
            <a:r>
              <a:rPr lang="en-US"/>
              <a:t>Click to edit Master title style</a:t>
            </a:r>
          </a:p>
        </p:txBody>
      </p:sp>
      <p:sp>
        <p:nvSpPr>
          <p:cNvPr id="81923" name="Rectangle 2051"/>
          <p:cNvSpPr>
            <a:spLocks noGrp="1" noChangeArrowheads="1"/>
          </p:cNvSpPr>
          <p:nvPr>
            <p:ph type="subTitle" idx="1"/>
          </p:nvPr>
        </p:nvSpPr>
        <p:spPr>
          <a:xfrm>
            <a:off x="1371600" y="3276600"/>
            <a:ext cx="6400800" cy="1752600"/>
          </a:xfrm>
        </p:spPr>
        <p:txBody>
          <a:bodyPr/>
          <a:lstStyle>
            <a:lvl1pPr marL="0" indent="0" algn="ctr">
              <a:buFontTx/>
              <a:buNone/>
              <a:defRPr/>
            </a:lvl1pPr>
          </a:lstStyle>
          <a:p>
            <a:r>
              <a:rPr lang="en-US"/>
              <a:t>Click to edit Master subtitle style</a:t>
            </a:r>
          </a:p>
        </p:txBody>
      </p:sp>
      <p:sp>
        <p:nvSpPr>
          <p:cNvPr id="81924" name="Rectangle 2052"/>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1925" name="Rectangle 2053"/>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181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181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0899" name="Rectangle 3"/>
          <p:cNvSpPr>
            <a:spLocks noGrp="1" noChangeArrowheads="1"/>
          </p:cNvSpPr>
          <p:nvPr>
            <p:ph type="body" idx="1"/>
          </p:nvPr>
        </p:nvSpPr>
        <p:spPr bwMode="auto">
          <a:xfrm>
            <a:off x="685800" y="2057400"/>
            <a:ext cx="7772400" cy="3733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0900" name="Rectangle 4"/>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0901" name="Rectangle 5"/>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40000"/>
        </a:spcBef>
        <a:spcAft>
          <a:spcPct val="0"/>
        </a:spcAft>
        <a:buChar char="•"/>
        <a:defRPr sz="3200">
          <a:solidFill>
            <a:srgbClr val="0000CC"/>
          </a:solidFill>
          <a:latin typeface="+mn-lt"/>
          <a:ea typeface="+mn-ea"/>
          <a:cs typeface="+mn-cs"/>
        </a:defRPr>
      </a:lvl1pPr>
      <a:lvl2pPr marL="742950" indent="-285750" algn="l" rtl="0" fontAlgn="base">
        <a:spcBef>
          <a:spcPct val="20000"/>
        </a:spcBef>
        <a:spcAft>
          <a:spcPct val="0"/>
        </a:spcAft>
        <a:buChar char="–"/>
        <a:defRPr sz="2800">
          <a:solidFill>
            <a:srgbClr val="0000CC"/>
          </a:solidFill>
          <a:latin typeface="+mn-lt"/>
        </a:defRPr>
      </a:lvl2pPr>
      <a:lvl3pPr marL="1143000" indent="-228600" algn="l" rtl="0" fontAlgn="base">
        <a:spcBef>
          <a:spcPct val="20000"/>
        </a:spcBef>
        <a:spcAft>
          <a:spcPct val="0"/>
        </a:spcAft>
        <a:buChar char="•"/>
        <a:defRPr sz="2400">
          <a:solidFill>
            <a:srgbClr val="0000CC"/>
          </a:solidFill>
          <a:latin typeface="+mn-lt"/>
        </a:defRPr>
      </a:lvl3pPr>
      <a:lvl4pPr marL="1600200" indent="-228600" algn="l" rtl="0" fontAlgn="base">
        <a:spcBef>
          <a:spcPct val="20000"/>
        </a:spcBef>
        <a:spcAft>
          <a:spcPct val="0"/>
        </a:spcAft>
        <a:buChar char="–"/>
        <a:defRPr sz="2000">
          <a:solidFill>
            <a:srgbClr val="0000CC"/>
          </a:solidFill>
          <a:latin typeface="+mn-lt"/>
        </a:defRPr>
      </a:lvl4pPr>
      <a:lvl5pPr marL="2057400" indent="-228600" algn="l" rtl="0" fontAlgn="base">
        <a:spcBef>
          <a:spcPct val="20000"/>
        </a:spcBef>
        <a:spcAft>
          <a:spcPct val="0"/>
        </a:spcAft>
        <a:buChar char="»"/>
        <a:defRPr sz="2000">
          <a:solidFill>
            <a:srgbClr val="0000CC"/>
          </a:solidFill>
          <a:latin typeface="+mn-lt"/>
        </a:defRPr>
      </a:lvl5pPr>
      <a:lvl6pPr marL="2514600" indent="-228600" algn="l" rtl="0" fontAlgn="base">
        <a:spcBef>
          <a:spcPct val="20000"/>
        </a:spcBef>
        <a:spcAft>
          <a:spcPct val="0"/>
        </a:spcAft>
        <a:buChar char="»"/>
        <a:defRPr sz="2000">
          <a:solidFill>
            <a:srgbClr val="0000CC"/>
          </a:solidFill>
          <a:latin typeface="+mn-lt"/>
        </a:defRPr>
      </a:lvl6pPr>
      <a:lvl7pPr marL="2971800" indent="-228600" algn="l" rtl="0" fontAlgn="base">
        <a:spcBef>
          <a:spcPct val="20000"/>
        </a:spcBef>
        <a:spcAft>
          <a:spcPct val="0"/>
        </a:spcAft>
        <a:buChar char="»"/>
        <a:defRPr sz="2000">
          <a:solidFill>
            <a:srgbClr val="0000CC"/>
          </a:solidFill>
          <a:latin typeface="+mn-lt"/>
        </a:defRPr>
      </a:lvl7pPr>
      <a:lvl8pPr marL="3429000" indent="-228600" algn="l" rtl="0" fontAlgn="base">
        <a:spcBef>
          <a:spcPct val="20000"/>
        </a:spcBef>
        <a:spcAft>
          <a:spcPct val="0"/>
        </a:spcAft>
        <a:buChar char="»"/>
        <a:defRPr sz="2000">
          <a:solidFill>
            <a:srgbClr val="0000CC"/>
          </a:solidFill>
          <a:latin typeface="+mn-lt"/>
        </a:defRPr>
      </a:lvl8pPr>
      <a:lvl9pPr marL="3886200" indent="-228600" algn="l" rtl="0" fontAlgn="base">
        <a:spcBef>
          <a:spcPct val="20000"/>
        </a:spcBef>
        <a:spcAft>
          <a:spcPct val="0"/>
        </a:spcAft>
        <a:buChar char="»"/>
        <a:defRPr sz="2000">
          <a:solidFill>
            <a:srgbClr val="0000C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8.bin"/><Relationship Id="rId18" Type="http://schemas.openxmlformats.org/officeDocument/2006/relationships/oleObject" Target="../embeddings/oleObject13.bin"/><Relationship Id="rId26" Type="http://schemas.openxmlformats.org/officeDocument/2006/relationships/oleObject" Target="../embeddings/oleObject21.bin"/><Relationship Id="rId39" Type="http://schemas.openxmlformats.org/officeDocument/2006/relationships/oleObject" Target="../embeddings/oleObject34.bin"/><Relationship Id="rId3" Type="http://schemas.openxmlformats.org/officeDocument/2006/relationships/notesSlide" Target="../notesSlides/notesSlide1.xml"/><Relationship Id="rId21" Type="http://schemas.openxmlformats.org/officeDocument/2006/relationships/oleObject" Target="../embeddings/oleObject16.bin"/><Relationship Id="rId34" Type="http://schemas.openxmlformats.org/officeDocument/2006/relationships/oleObject" Target="../embeddings/oleObject29.bin"/><Relationship Id="rId42" Type="http://schemas.openxmlformats.org/officeDocument/2006/relationships/image" Target="../media/image12.jpeg"/><Relationship Id="rId7" Type="http://schemas.openxmlformats.org/officeDocument/2006/relationships/oleObject" Target="../embeddings/oleObject3.bin"/><Relationship Id="rId12" Type="http://schemas.openxmlformats.org/officeDocument/2006/relationships/oleObject" Target="../embeddings/oleObject7.bin"/><Relationship Id="rId17" Type="http://schemas.openxmlformats.org/officeDocument/2006/relationships/oleObject" Target="../embeddings/oleObject12.bin"/><Relationship Id="rId25" Type="http://schemas.openxmlformats.org/officeDocument/2006/relationships/oleObject" Target="../embeddings/oleObject20.bin"/><Relationship Id="rId33" Type="http://schemas.openxmlformats.org/officeDocument/2006/relationships/oleObject" Target="../embeddings/oleObject28.bin"/><Relationship Id="rId38" Type="http://schemas.openxmlformats.org/officeDocument/2006/relationships/oleObject" Target="../embeddings/oleObject33.bin"/><Relationship Id="rId46" Type="http://schemas.openxmlformats.org/officeDocument/2006/relationships/oleObject" Target="../embeddings/oleObject38.bin"/><Relationship Id="rId2" Type="http://schemas.openxmlformats.org/officeDocument/2006/relationships/slideLayout" Target="../slideLayouts/slideLayout6.xml"/><Relationship Id="rId16" Type="http://schemas.openxmlformats.org/officeDocument/2006/relationships/oleObject" Target="../embeddings/oleObject11.bin"/><Relationship Id="rId20" Type="http://schemas.openxmlformats.org/officeDocument/2006/relationships/oleObject" Target="../embeddings/oleObject15.bin"/><Relationship Id="rId29" Type="http://schemas.openxmlformats.org/officeDocument/2006/relationships/oleObject" Target="../embeddings/oleObject24.bin"/><Relationship Id="rId41" Type="http://schemas.openxmlformats.org/officeDocument/2006/relationships/image" Target="../media/image11.jpeg"/><Relationship Id="rId1" Type="http://schemas.openxmlformats.org/officeDocument/2006/relationships/vmlDrawing" Target="../drawings/vmlDrawing1.vml"/><Relationship Id="rId6" Type="http://schemas.openxmlformats.org/officeDocument/2006/relationships/image" Target="../media/image9.jpeg"/><Relationship Id="rId11" Type="http://schemas.openxmlformats.org/officeDocument/2006/relationships/oleObject" Target="../embeddings/oleObject6.bin"/><Relationship Id="rId24" Type="http://schemas.openxmlformats.org/officeDocument/2006/relationships/oleObject" Target="../embeddings/oleObject19.bin"/><Relationship Id="rId32" Type="http://schemas.openxmlformats.org/officeDocument/2006/relationships/oleObject" Target="../embeddings/oleObject27.bin"/><Relationship Id="rId37" Type="http://schemas.openxmlformats.org/officeDocument/2006/relationships/oleObject" Target="../embeddings/oleObject32.bin"/><Relationship Id="rId40" Type="http://schemas.openxmlformats.org/officeDocument/2006/relationships/oleObject" Target="../embeddings/oleObject35.bin"/><Relationship Id="rId45" Type="http://schemas.openxmlformats.org/officeDocument/2006/relationships/oleObject" Target="../embeddings/oleObject37.bin"/><Relationship Id="rId5" Type="http://schemas.openxmlformats.org/officeDocument/2006/relationships/oleObject" Target="../embeddings/oleObject2.bin"/><Relationship Id="rId15" Type="http://schemas.openxmlformats.org/officeDocument/2006/relationships/oleObject" Target="../embeddings/oleObject10.bin"/><Relationship Id="rId23" Type="http://schemas.openxmlformats.org/officeDocument/2006/relationships/oleObject" Target="../embeddings/oleObject18.bin"/><Relationship Id="rId28" Type="http://schemas.openxmlformats.org/officeDocument/2006/relationships/oleObject" Target="../embeddings/oleObject23.bin"/><Relationship Id="rId36" Type="http://schemas.openxmlformats.org/officeDocument/2006/relationships/oleObject" Target="../embeddings/oleObject31.bin"/><Relationship Id="rId10" Type="http://schemas.openxmlformats.org/officeDocument/2006/relationships/oleObject" Target="../embeddings/oleObject5.bin"/><Relationship Id="rId19" Type="http://schemas.openxmlformats.org/officeDocument/2006/relationships/oleObject" Target="../embeddings/oleObject14.bin"/><Relationship Id="rId31" Type="http://schemas.openxmlformats.org/officeDocument/2006/relationships/oleObject" Target="../embeddings/oleObject26.bin"/><Relationship Id="rId44" Type="http://schemas.openxmlformats.org/officeDocument/2006/relationships/oleObject" Target="../embeddings/oleObject36.bin"/><Relationship Id="rId4" Type="http://schemas.openxmlformats.org/officeDocument/2006/relationships/oleObject" Target="../embeddings/oleObject1.bin"/><Relationship Id="rId9" Type="http://schemas.openxmlformats.org/officeDocument/2006/relationships/image" Target="../media/image10.jpeg"/><Relationship Id="rId14" Type="http://schemas.openxmlformats.org/officeDocument/2006/relationships/oleObject" Target="../embeddings/oleObject9.bin"/><Relationship Id="rId22" Type="http://schemas.openxmlformats.org/officeDocument/2006/relationships/oleObject" Target="../embeddings/oleObject17.bin"/><Relationship Id="rId27" Type="http://schemas.openxmlformats.org/officeDocument/2006/relationships/oleObject" Target="../embeddings/oleObject22.bin"/><Relationship Id="rId30" Type="http://schemas.openxmlformats.org/officeDocument/2006/relationships/oleObject" Target="../embeddings/oleObject25.bin"/><Relationship Id="rId35" Type="http://schemas.openxmlformats.org/officeDocument/2006/relationships/oleObject" Target="../embeddings/oleObject30.bin"/><Relationship Id="rId43" Type="http://schemas.openxmlformats.org/officeDocument/2006/relationships/image" Target="../media/image13.jpeg"/></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oleObject" Target="../embeddings/oleObject45.bin"/><Relationship Id="rId18" Type="http://schemas.openxmlformats.org/officeDocument/2006/relationships/oleObject" Target="../embeddings/oleObject50.bin"/><Relationship Id="rId26" Type="http://schemas.openxmlformats.org/officeDocument/2006/relationships/oleObject" Target="../embeddings/oleObject58.bin"/><Relationship Id="rId39" Type="http://schemas.openxmlformats.org/officeDocument/2006/relationships/oleObject" Target="../embeddings/oleObject71.bin"/><Relationship Id="rId3" Type="http://schemas.openxmlformats.org/officeDocument/2006/relationships/notesSlide" Target="../notesSlides/notesSlide2.xml"/><Relationship Id="rId21" Type="http://schemas.openxmlformats.org/officeDocument/2006/relationships/oleObject" Target="../embeddings/oleObject53.bin"/><Relationship Id="rId34" Type="http://schemas.openxmlformats.org/officeDocument/2006/relationships/oleObject" Target="../embeddings/oleObject66.bin"/><Relationship Id="rId42" Type="http://schemas.openxmlformats.org/officeDocument/2006/relationships/oleObject" Target="../embeddings/oleObject74.bin"/><Relationship Id="rId7" Type="http://schemas.openxmlformats.org/officeDocument/2006/relationships/image" Target="../media/image9.jpeg"/><Relationship Id="rId12" Type="http://schemas.openxmlformats.org/officeDocument/2006/relationships/oleObject" Target="../embeddings/oleObject44.bin"/><Relationship Id="rId17" Type="http://schemas.openxmlformats.org/officeDocument/2006/relationships/oleObject" Target="../embeddings/oleObject49.bin"/><Relationship Id="rId25" Type="http://schemas.openxmlformats.org/officeDocument/2006/relationships/oleObject" Target="../embeddings/oleObject57.bin"/><Relationship Id="rId33" Type="http://schemas.openxmlformats.org/officeDocument/2006/relationships/oleObject" Target="../embeddings/oleObject65.bin"/><Relationship Id="rId38" Type="http://schemas.openxmlformats.org/officeDocument/2006/relationships/oleObject" Target="../embeddings/oleObject70.bin"/><Relationship Id="rId2" Type="http://schemas.openxmlformats.org/officeDocument/2006/relationships/slideLayout" Target="../slideLayouts/slideLayout6.xml"/><Relationship Id="rId16" Type="http://schemas.openxmlformats.org/officeDocument/2006/relationships/oleObject" Target="../embeddings/oleObject48.bin"/><Relationship Id="rId20" Type="http://schemas.openxmlformats.org/officeDocument/2006/relationships/oleObject" Target="../embeddings/oleObject52.bin"/><Relationship Id="rId29" Type="http://schemas.openxmlformats.org/officeDocument/2006/relationships/oleObject" Target="../embeddings/oleObject61.bin"/><Relationship Id="rId41" Type="http://schemas.openxmlformats.org/officeDocument/2006/relationships/oleObject" Target="../embeddings/oleObject73.bin"/><Relationship Id="rId1" Type="http://schemas.openxmlformats.org/officeDocument/2006/relationships/vmlDrawing" Target="../drawings/vmlDrawing2.vml"/><Relationship Id="rId6" Type="http://schemas.openxmlformats.org/officeDocument/2006/relationships/oleObject" Target="../embeddings/oleObject40.bin"/><Relationship Id="rId11" Type="http://schemas.openxmlformats.org/officeDocument/2006/relationships/oleObject" Target="../embeddings/oleObject43.bin"/><Relationship Id="rId24" Type="http://schemas.openxmlformats.org/officeDocument/2006/relationships/oleObject" Target="../embeddings/oleObject56.bin"/><Relationship Id="rId32" Type="http://schemas.openxmlformats.org/officeDocument/2006/relationships/oleObject" Target="../embeddings/oleObject64.bin"/><Relationship Id="rId37" Type="http://schemas.openxmlformats.org/officeDocument/2006/relationships/oleObject" Target="../embeddings/oleObject69.bin"/><Relationship Id="rId40" Type="http://schemas.openxmlformats.org/officeDocument/2006/relationships/oleObject" Target="../embeddings/oleObject72.bin"/><Relationship Id="rId5" Type="http://schemas.openxmlformats.org/officeDocument/2006/relationships/oleObject" Target="../embeddings/oleObject39.bin"/><Relationship Id="rId15" Type="http://schemas.openxmlformats.org/officeDocument/2006/relationships/oleObject" Target="../embeddings/oleObject47.bin"/><Relationship Id="rId23" Type="http://schemas.openxmlformats.org/officeDocument/2006/relationships/oleObject" Target="../embeddings/oleObject55.bin"/><Relationship Id="rId28" Type="http://schemas.openxmlformats.org/officeDocument/2006/relationships/oleObject" Target="../embeddings/oleObject60.bin"/><Relationship Id="rId36" Type="http://schemas.openxmlformats.org/officeDocument/2006/relationships/oleObject" Target="../embeddings/oleObject68.bin"/><Relationship Id="rId10" Type="http://schemas.openxmlformats.org/officeDocument/2006/relationships/image" Target="../media/image10.jpeg"/><Relationship Id="rId19" Type="http://schemas.openxmlformats.org/officeDocument/2006/relationships/oleObject" Target="../embeddings/oleObject51.bin"/><Relationship Id="rId31" Type="http://schemas.openxmlformats.org/officeDocument/2006/relationships/oleObject" Target="../embeddings/oleObject63.bin"/><Relationship Id="rId44" Type="http://schemas.openxmlformats.org/officeDocument/2006/relationships/oleObject" Target="../embeddings/oleObject76.bin"/><Relationship Id="rId4" Type="http://schemas.openxmlformats.org/officeDocument/2006/relationships/image" Target="../media/image14.jpeg"/><Relationship Id="rId9" Type="http://schemas.openxmlformats.org/officeDocument/2006/relationships/oleObject" Target="../embeddings/oleObject42.bin"/><Relationship Id="rId14" Type="http://schemas.openxmlformats.org/officeDocument/2006/relationships/oleObject" Target="../embeddings/oleObject46.bin"/><Relationship Id="rId22" Type="http://schemas.openxmlformats.org/officeDocument/2006/relationships/oleObject" Target="../embeddings/oleObject54.bin"/><Relationship Id="rId27" Type="http://schemas.openxmlformats.org/officeDocument/2006/relationships/oleObject" Target="../embeddings/oleObject59.bin"/><Relationship Id="rId30" Type="http://schemas.openxmlformats.org/officeDocument/2006/relationships/oleObject" Target="../embeddings/oleObject62.bin"/><Relationship Id="rId35" Type="http://schemas.openxmlformats.org/officeDocument/2006/relationships/oleObject" Target="../embeddings/oleObject67.bin"/><Relationship Id="rId43" Type="http://schemas.openxmlformats.org/officeDocument/2006/relationships/oleObject" Target="../embeddings/oleObject75.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oleObject" Target="../embeddings/oleObject84.bin"/><Relationship Id="rId18" Type="http://schemas.openxmlformats.org/officeDocument/2006/relationships/oleObject" Target="../embeddings/oleObject89.bin"/><Relationship Id="rId26" Type="http://schemas.openxmlformats.org/officeDocument/2006/relationships/oleObject" Target="../embeddings/oleObject97.bin"/><Relationship Id="rId39" Type="http://schemas.openxmlformats.org/officeDocument/2006/relationships/oleObject" Target="../embeddings/oleObject110.bin"/><Relationship Id="rId3" Type="http://schemas.openxmlformats.org/officeDocument/2006/relationships/notesSlide" Target="../notesSlides/notesSlide3.xml"/><Relationship Id="rId21" Type="http://schemas.openxmlformats.org/officeDocument/2006/relationships/oleObject" Target="../embeddings/oleObject92.bin"/><Relationship Id="rId34" Type="http://schemas.openxmlformats.org/officeDocument/2006/relationships/oleObject" Target="../embeddings/oleObject105.bin"/><Relationship Id="rId7" Type="http://schemas.openxmlformats.org/officeDocument/2006/relationships/oleObject" Target="../embeddings/oleObject79.bin"/><Relationship Id="rId12" Type="http://schemas.openxmlformats.org/officeDocument/2006/relationships/oleObject" Target="../embeddings/oleObject83.bin"/><Relationship Id="rId17" Type="http://schemas.openxmlformats.org/officeDocument/2006/relationships/oleObject" Target="../embeddings/oleObject88.bin"/><Relationship Id="rId25" Type="http://schemas.openxmlformats.org/officeDocument/2006/relationships/oleObject" Target="../embeddings/oleObject96.bin"/><Relationship Id="rId33" Type="http://schemas.openxmlformats.org/officeDocument/2006/relationships/oleObject" Target="../embeddings/oleObject104.bin"/><Relationship Id="rId38" Type="http://schemas.openxmlformats.org/officeDocument/2006/relationships/oleObject" Target="../embeddings/oleObject109.bin"/><Relationship Id="rId2" Type="http://schemas.openxmlformats.org/officeDocument/2006/relationships/slideLayout" Target="../slideLayouts/slideLayout2.xml"/><Relationship Id="rId16" Type="http://schemas.openxmlformats.org/officeDocument/2006/relationships/oleObject" Target="../embeddings/oleObject87.bin"/><Relationship Id="rId20" Type="http://schemas.openxmlformats.org/officeDocument/2006/relationships/oleObject" Target="../embeddings/oleObject91.bin"/><Relationship Id="rId29" Type="http://schemas.openxmlformats.org/officeDocument/2006/relationships/oleObject" Target="../embeddings/oleObject100.bin"/><Relationship Id="rId1" Type="http://schemas.openxmlformats.org/officeDocument/2006/relationships/vmlDrawing" Target="../drawings/vmlDrawing3.vml"/><Relationship Id="rId6" Type="http://schemas.openxmlformats.org/officeDocument/2006/relationships/image" Target="../media/image9.jpeg"/><Relationship Id="rId11" Type="http://schemas.openxmlformats.org/officeDocument/2006/relationships/oleObject" Target="../embeddings/oleObject82.bin"/><Relationship Id="rId24" Type="http://schemas.openxmlformats.org/officeDocument/2006/relationships/oleObject" Target="../embeddings/oleObject95.bin"/><Relationship Id="rId32" Type="http://schemas.openxmlformats.org/officeDocument/2006/relationships/oleObject" Target="../embeddings/oleObject103.bin"/><Relationship Id="rId37" Type="http://schemas.openxmlformats.org/officeDocument/2006/relationships/oleObject" Target="../embeddings/oleObject108.bin"/><Relationship Id="rId40" Type="http://schemas.openxmlformats.org/officeDocument/2006/relationships/oleObject" Target="../embeddings/oleObject111.bin"/><Relationship Id="rId5" Type="http://schemas.openxmlformats.org/officeDocument/2006/relationships/oleObject" Target="../embeddings/oleObject78.bin"/><Relationship Id="rId15" Type="http://schemas.openxmlformats.org/officeDocument/2006/relationships/oleObject" Target="../embeddings/oleObject86.bin"/><Relationship Id="rId23" Type="http://schemas.openxmlformats.org/officeDocument/2006/relationships/oleObject" Target="../embeddings/oleObject94.bin"/><Relationship Id="rId28" Type="http://schemas.openxmlformats.org/officeDocument/2006/relationships/oleObject" Target="../embeddings/oleObject99.bin"/><Relationship Id="rId36" Type="http://schemas.openxmlformats.org/officeDocument/2006/relationships/oleObject" Target="../embeddings/oleObject107.bin"/><Relationship Id="rId10" Type="http://schemas.openxmlformats.org/officeDocument/2006/relationships/oleObject" Target="../embeddings/oleObject81.bin"/><Relationship Id="rId19" Type="http://schemas.openxmlformats.org/officeDocument/2006/relationships/oleObject" Target="../embeddings/oleObject90.bin"/><Relationship Id="rId31" Type="http://schemas.openxmlformats.org/officeDocument/2006/relationships/oleObject" Target="../embeddings/oleObject102.bin"/><Relationship Id="rId4" Type="http://schemas.openxmlformats.org/officeDocument/2006/relationships/oleObject" Target="../embeddings/oleObject77.bin"/><Relationship Id="rId9" Type="http://schemas.openxmlformats.org/officeDocument/2006/relationships/image" Target="../media/image10.jpeg"/><Relationship Id="rId14" Type="http://schemas.openxmlformats.org/officeDocument/2006/relationships/oleObject" Target="../embeddings/oleObject85.bin"/><Relationship Id="rId22" Type="http://schemas.openxmlformats.org/officeDocument/2006/relationships/oleObject" Target="../embeddings/oleObject93.bin"/><Relationship Id="rId27" Type="http://schemas.openxmlformats.org/officeDocument/2006/relationships/oleObject" Target="../embeddings/oleObject98.bin"/><Relationship Id="rId30" Type="http://schemas.openxmlformats.org/officeDocument/2006/relationships/oleObject" Target="../embeddings/oleObject101.bin"/><Relationship Id="rId35" Type="http://schemas.openxmlformats.org/officeDocument/2006/relationships/oleObject" Target="../embeddings/oleObject106.bin"/></Relationships>
</file>

<file path=ppt/slides/_rels/slide4.xml.rels><?xml version="1.0" encoding="UTF-8" standalone="yes"?>
<Relationships xmlns="http://schemas.openxmlformats.org/package/2006/relationships"><Relationship Id="rId13" Type="http://schemas.openxmlformats.org/officeDocument/2006/relationships/oleObject" Target="../embeddings/oleObject119.bin"/><Relationship Id="rId18" Type="http://schemas.openxmlformats.org/officeDocument/2006/relationships/oleObject" Target="../embeddings/oleObject124.bin"/><Relationship Id="rId26" Type="http://schemas.openxmlformats.org/officeDocument/2006/relationships/oleObject" Target="../embeddings/oleObject132.bin"/><Relationship Id="rId39" Type="http://schemas.openxmlformats.org/officeDocument/2006/relationships/oleObject" Target="../embeddings/oleObject145.bin"/><Relationship Id="rId3" Type="http://schemas.openxmlformats.org/officeDocument/2006/relationships/notesSlide" Target="../notesSlides/notesSlide4.xml"/><Relationship Id="rId21" Type="http://schemas.openxmlformats.org/officeDocument/2006/relationships/oleObject" Target="../embeddings/oleObject127.bin"/><Relationship Id="rId34" Type="http://schemas.openxmlformats.org/officeDocument/2006/relationships/oleObject" Target="../embeddings/oleObject140.bin"/><Relationship Id="rId42" Type="http://schemas.openxmlformats.org/officeDocument/2006/relationships/oleObject" Target="../embeddings/oleObject148.bin"/><Relationship Id="rId47" Type="http://schemas.openxmlformats.org/officeDocument/2006/relationships/oleObject" Target="../embeddings/oleObject153.bin"/><Relationship Id="rId50" Type="http://schemas.openxmlformats.org/officeDocument/2006/relationships/oleObject" Target="../embeddings/oleObject156.bin"/><Relationship Id="rId7" Type="http://schemas.openxmlformats.org/officeDocument/2006/relationships/oleObject" Target="../embeddings/oleObject114.bin"/><Relationship Id="rId12" Type="http://schemas.openxmlformats.org/officeDocument/2006/relationships/oleObject" Target="../embeddings/oleObject118.bin"/><Relationship Id="rId17" Type="http://schemas.openxmlformats.org/officeDocument/2006/relationships/oleObject" Target="../embeddings/oleObject123.bin"/><Relationship Id="rId25" Type="http://schemas.openxmlformats.org/officeDocument/2006/relationships/oleObject" Target="../embeddings/oleObject131.bin"/><Relationship Id="rId33" Type="http://schemas.openxmlformats.org/officeDocument/2006/relationships/oleObject" Target="../embeddings/oleObject139.bin"/><Relationship Id="rId38" Type="http://schemas.openxmlformats.org/officeDocument/2006/relationships/oleObject" Target="../embeddings/oleObject144.bin"/><Relationship Id="rId46" Type="http://schemas.openxmlformats.org/officeDocument/2006/relationships/oleObject" Target="../embeddings/oleObject152.bin"/><Relationship Id="rId2" Type="http://schemas.openxmlformats.org/officeDocument/2006/relationships/slideLayout" Target="../slideLayouts/slideLayout12.xml"/><Relationship Id="rId16" Type="http://schemas.openxmlformats.org/officeDocument/2006/relationships/oleObject" Target="../embeddings/oleObject122.bin"/><Relationship Id="rId20" Type="http://schemas.openxmlformats.org/officeDocument/2006/relationships/oleObject" Target="../embeddings/oleObject126.bin"/><Relationship Id="rId29" Type="http://schemas.openxmlformats.org/officeDocument/2006/relationships/oleObject" Target="../embeddings/oleObject135.bin"/><Relationship Id="rId41" Type="http://schemas.openxmlformats.org/officeDocument/2006/relationships/oleObject" Target="../embeddings/oleObject147.bin"/><Relationship Id="rId1" Type="http://schemas.openxmlformats.org/officeDocument/2006/relationships/vmlDrawing" Target="../drawings/vmlDrawing4.vml"/><Relationship Id="rId6" Type="http://schemas.openxmlformats.org/officeDocument/2006/relationships/oleObject" Target="../embeddings/oleObject113.bin"/><Relationship Id="rId11" Type="http://schemas.openxmlformats.org/officeDocument/2006/relationships/image" Target="../media/image9.jpeg"/><Relationship Id="rId24" Type="http://schemas.openxmlformats.org/officeDocument/2006/relationships/oleObject" Target="../embeddings/oleObject130.bin"/><Relationship Id="rId32" Type="http://schemas.openxmlformats.org/officeDocument/2006/relationships/oleObject" Target="../embeddings/oleObject138.bin"/><Relationship Id="rId37" Type="http://schemas.openxmlformats.org/officeDocument/2006/relationships/oleObject" Target="../embeddings/oleObject143.bin"/><Relationship Id="rId40" Type="http://schemas.openxmlformats.org/officeDocument/2006/relationships/oleObject" Target="../embeddings/oleObject146.bin"/><Relationship Id="rId45" Type="http://schemas.openxmlformats.org/officeDocument/2006/relationships/oleObject" Target="../embeddings/oleObject151.bin"/><Relationship Id="rId5" Type="http://schemas.openxmlformats.org/officeDocument/2006/relationships/oleObject" Target="../embeddings/oleObject112.bin"/><Relationship Id="rId15" Type="http://schemas.openxmlformats.org/officeDocument/2006/relationships/oleObject" Target="../embeddings/oleObject121.bin"/><Relationship Id="rId23" Type="http://schemas.openxmlformats.org/officeDocument/2006/relationships/oleObject" Target="../embeddings/oleObject129.bin"/><Relationship Id="rId28" Type="http://schemas.openxmlformats.org/officeDocument/2006/relationships/oleObject" Target="../embeddings/oleObject134.bin"/><Relationship Id="rId36" Type="http://schemas.openxmlformats.org/officeDocument/2006/relationships/oleObject" Target="../embeddings/oleObject142.bin"/><Relationship Id="rId49" Type="http://schemas.openxmlformats.org/officeDocument/2006/relationships/oleObject" Target="../embeddings/oleObject155.bin"/><Relationship Id="rId10" Type="http://schemas.openxmlformats.org/officeDocument/2006/relationships/oleObject" Target="../embeddings/oleObject117.bin"/><Relationship Id="rId19" Type="http://schemas.openxmlformats.org/officeDocument/2006/relationships/oleObject" Target="../embeddings/oleObject125.bin"/><Relationship Id="rId31" Type="http://schemas.openxmlformats.org/officeDocument/2006/relationships/oleObject" Target="../embeddings/oleObject137.bin"/><Relationship Id="rId44" Type="http://schemas.openxmlformats.org/officeDocument/2006/relationships/oleObject" Target="../embeddings/oleObject150.bin"/><Relationship Id="rId4" Type="http://schemas.openxmlformats.org/officeDocument/2006/relationships/image" Target="../media/image10.jpeg"/><Relationship Id="rId9" Type="http://schemas.openxmlformats.org/officeDocument/2006/relationships/oleObject" Target="../embeddings/oleObject116.bin"/><Relationship Id="rId14" Type="http://schemas.openxmlformats.org/officeDocument/2006/relationships/oleObject" Target="../embeddings/oleObject120.bin"/><Relationship Id="rId22" Type="http://schemas.openxmlformats.org/officeDocument/2006/relationships/oleObject" Target="../embeddings/oleObject128.bin"/><Relationship Id="rId27" Type="http://schemas.openxmlformats.org/officeDocument/2006/relationships/oleObject" Target="../embeddings/oleObject133.bin"/><Relationship Id="rId30" Type="http://schemas.openxmlformats.org/officeDocument/2006/relationships/oleObject" Target="../embeddings/oleObject136.bin"/><Relationship Id="rId35" Type="http://schemas.openxmlformats.org/officeDocument/2006/relationships/oleObject" Target="../embeddings/oleObject141.bin"/><Relationship Id="rId43" Type="http://schemas.openxmlformats.org/officeDocument/2006/relationships/oleObject" Target="../embeddings/oleObject149.bin"/><Relationship Id="rId48" Type="http://schemas.openxmlformats.org/officeDocument/2006/relationships/oleObject" Target="../embeddings/oleObject154.bin"/><Relationship Id="rId8" Type="http://schemas.openxmlformats.org/officeDocument/2006/relationships/oleObject" Target="../embeddings/oleObject115.bin"/><Relationship Id="rId51" Type="http://schemas.openxmlformats.org/officeDocument/2006/relationships/oleObject" Target="../embeddings/oleObject157.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61.bin"/><Relationship Id="rId13" Type="http://schemas.openxmlformats.org/officeDocument/2006/relationships/oleObject" Target="../embeddings/oleObject165.bin"/><Relationship Id="rId18" Type="http://schemas.openxmlformats.org/officeDocument/2006/relationships/oleObject" Target="../embeddings/oleObject170.bin"/><Relationship Id="rId26" Type="http://schemas.openxmlformats.org/officeDocument/2006/relationships/oleObject" Target="../embeddings/oleObject178.bin"/><Relationship Id="rId39" Type="http://schemas.openxmlformats.org/officeDocument/2006/relationships/oleObject" Target="../embeddings/oleObject191.bin"/><Relationship Id="rId3" Type="http://schemas.openxmlformats.org/officeDocument/2006/relationships/notesSlide" Target="../notesSlides/notesSlide5.xml"/><Relationship Id="rId21" Type="http://schemas.openxmlformats.org/officeDocument/2006/relationships/oleObject" Target="../embeddings/oleObject173.bin"/><Relationship Id="rId34" Type="http://schemas.openxmlformats.org/officeDocument/2006/relationships/oleObject" Target="../embeddings/oleObject186.bin"/><Relationship Id="rId7" Type="http://schemas.openxmlformats.org/officeDocument/2006/relationships/oleObject" Target="../embeddings/oleObject160.bin"/><Relationship Id="rId12" Type="http://schemas.openxmlformats.org/officeDocument/2006/relationships/oleObject" Target="../embeddings/oleObject164.bin"/><Relationship Id="rId17" Type="http://schemas.openxmlformats.org/officeDocument/2006/relationships/oleObject" Target="../embeddings/oleObject169.bin"/><Relationship Id="rId25" Type="http://schemas.openxmlformats.org/officeDocument/2006/relationships/oleObject" Target="../embeddings/oleObject177.bin"/><Relationship Id="rId33" Type="http://schemas.openxmlformats.org/officeDocument/2006/relationships/oleObject" Target="../embeddings/oleObject185.bin"/><Relationship Id="rId38" Type="http://schemas.openxmlformats.org/officeDocument/2006/relationships/oleObject" Target="../embeddings/oleObject190.bin"/><Relationship Id="rId2" Type="http://schemas.openxmlformats.org/officeDocument/2006/relationships/slideLayout" Target="../slideLayouts/slideLayout2.xml"/><Relationship Id="rId16" Type="http://schemas.openxmlformats.org/officeDocument/2006/relationships/oleObject" Target="../embeddings/oleObject168.bin"/><Relationship Id="rId20" Type="http://schemas.openxmlformats.org/officeDocument/2006/relationships/oleObject" Target="../embeddings/oleObject172.bin"/><Relationship Id="rId29" Type="http://schemas.openxmlformats.org/officeDocument/2006/relationships/oleObject" Target="../embeddings/oleObject181.bin"/><Relationship Id="rId1" Type="http://schemas.openxmlformats.org/officeDocument/2006/relationships/vmlDrawing" Target="../drawings/vmlDrawing5.vml"/><Relationship Id="rId6" Type="http://schemas.openxmlformats.org/officeDocument/2006/relationships/image" Target="../media/image9.jpeg"/><Relationship Id="rId11" Type="http://schemas.openxmlformats.org/officeDocument/2006/relationships/oleObject" Target="../embeddings/oleObject163.bin"/><Relationship Id="rId24" Type="http://schemas.openxmlformats.org/officeDocument/2006/relationships/oleObject" Target="../embeddings/oleObject176.bin"/><Relationship Id="rId32" Type="http://schemas.openxmlformats.org/officeDocument/2006/relationships/oleObject" Target="../embeddings/oleObject184.bin"/><Relationship Id="rId37" Type="http://schemas.openxmlformats.org/officeDocument/2006/relationships/oleObject" Target="../embeddings/oleObject189.bin"/><Relationship Id="rId40" Type="http://schemas.openxmlformats.org/officeDocument/2006/relationships/oleObject" Target="../embeddings/oleObject192.bin"/><Relationship Id="rId5" Type="http://schemas.openxmlformats.org/officeDocument/2006/relationships/oleObject" Target="../embeddings/oleObject159.bin"/><Relationship Id="rId15" Type="http://schemas.openxmlformats.org/officeDocument/2006/relationships/oleObject" Target="../embeddings/oleObject167.bin"/><Relationship Id="rId23" Type="http://schemas.openxmlformats.org/officeDocument/2006/relationships/oleObject" Target="../embeddings/oleObject175.bin"/><Relationship Id="rId28" Type="http://schemas.openxmlformats.org/officeDocument/2006/relationships/oleObject" Target="../embeddings/oleObject180.bin"/><Relationship Id="rId36" Type="http://schemas.openxmlformats.org/officeDocument/2006/relationships/oleObject" Target="../embeddings/oleObject188.bin"/><Relationship Id="rId10" Type="http://schemas.openxmlformats.org/officeDocument/2006/relationships/oleObject" Target="../embeddings/oleObject162.bin"/><Relationship Id="rId19" Type="http://schemas.openxmlformats.org/officeDocument/2006/relationships/oleObject" Target="../embeddings/oleObject171.bin"/><Relationship Id="rId31" Type="http://schemas.openxmlformats.org/officeDocument/2006/relationships/oleObject" Target="../embeddings/oleObject183.bin"/><Relationship Id="rId4" Type="http://schemas.openxmlformats.org/officeDocument/2006/relationships/oleObject" Target="../embeddings/oleObject158.bin"/><Relationship Id="rId9" Type="http://schemas.openxmlformats.org/officeDocument/2006/relationships/image" Target="../media/image10.jpeg"/><Relationship Id="rId14" Type="http://schemas.openxmlformats.org/officeDocument/2006/relationships/oleObject" Target="../embeddings/oleObject166.bin"/><Relationship Id="rId22" Type="http://schemas.openxmlformats.org/officeDocument/2006/relationships/oleObject" Target="../embeddings/oleObject174.bin"/><Relationship Id="rId27" Type="http://schemas.openxmlformats.org/officeDocument/2006/relationships/oleObject" Target="../embeddings/oleObject179.bin"/><Relationship Id="rId30" Type="http://schemas.openxmlformats.org/officeDocument/2006/relationships/oleObject" Target="../embeddings/oleObject182.bin"/><Relationship Id="rId35" Type="http://schemas.openxmlformats.org/officeDocument/2006/relationships/oleObject" Target="../embeddings/oleObject187.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96.bin"/><Relationship Id="rId13" Type="http://schemas.openxmlformats.org/officeDocument/2006/relationships/oleObject" Target="../embeddings/oleObject200.bin"/><Relationship Id="rId18" Type="http://schemas.openxmlformats.org/officeDocument/2006/relationships/oleObject" Target="../embeddings/oleObject205.bin"/><Relationship Id="rId26" Type="http://schemas.openxmlformats.org/officeDocument/2006/relationships/oleObject" Target="../embeddings/oleObject213.bin"/><Relationship Id="rId39" Type="http://schemas.openxmlformats.org/officeDocument/2006/relationships/oleObject" Target="../embeddings/oleObject226.bin"/><Relationship Id="rId3" Type="http://schemas.openxmlformats.org/officeDocument/2006/relationships/notesSlide" Target="../notesSlides/notesSlide6.xml"/><Relationship Id="rId21" Type="http://schemas.openxmlformats.org/officeDocument/2006/relationships/oleObject" Target="../embeddings/oleObject208.bin"/><Relationship Id="rId34" Type="http://schemas.openxmlformats.org/officeDocument/2006/relationships/oleObject" Target="../embeddings/oleObject221.bin"/><Relationship Id="rId7" Type="http://schemas.openxmlformats.org/officeDocument/2006/relationships/oleObject" Target="../embeddings/oleObject195.bin"/><Relationship Id="rId12" Type="http://schemas.openxmlformats.org/officeDocument/2006/relationships/oleObject" Target="../embeddings/oleObject199.bin"/><Relationship Id="rId17" Type="http://schemas.openxmlformats.org/officeDocument/2006/relationships/oleObject" Target="../embeddings/oleObject204.bin"/><Relationship Id="rId25" Type="http://schemas.openxmlformats.org/officeDocument/2006/relationships/oleObject" Target="../embeddings/oleObject212.bin"/><Relationship Id="rId33" Type="http://schemas.openxmlformats.org/officeDocument/2006/relationships/oleObject" Target="../embeddings/oleObject220.bin"/><Relationship Id="rId38" Type="http://schemas.openxmlformats.org/officeDocument/2006/relationships/oleObject" Target="../embeddings/oleObject225.bin"/><Relationship Id="rId2" Type="http://schemas.openxmlformats.org/officeDocument/2006/relationships/slideLayout" Target="../slideLayouts/slideLayout2.xml"/><Relationship Id="rId16" Type="http://schemas.openxmlformats.org/officeDocument/2006/relationships/oleObject" Target="../embeddings/oleObject203.bin"/><Relationship Id="rId20" Type="http://schemas.openxmlformats.org/officeDocument/2006/relationships/oleObject" Target="../embeddings/oleObject207.bin"/><Relationship Id="rId29" Type="http://schemas.openxmlformats.org/officeDocument/2006/relationships/oleObject" Target="../embeddings/oleObject216.bin"/><Relationship Id="rId41" Type="http://schemas.openxmlformats.org/officeDocument/2006/relationships/image" Target="../media/image23.jpeg"/><Relationship Id="rId1" Type="http://schemas.openxmlformats.org/officeDocument/2006/relationships/vmlDrawing" Target="../drawings/vmlDrawing6.vml"/><Relationship Id="rId6" Type="http://schemas.openxmlformats.org/officeDocument/2006/relationships/image" Target="../media/image9.jpeg"/><Relationship Id="rId11" Type="http://schemas.openxmlformats.org/officeDocument/2006/relationships/oleObject" Target="../embeddings/oleObject198.bin"/><Relationship Id="rId24" Type="http://schemas.openxmlformats.org/officeDocument/2006/relationships/oleObject" Target="../embeddings/oleObject211.bin"/><Relationship Id="rId32" Type="http://schemas.openxmlformats.org/officeDocument/2006/relationships/oleObject" Target="../embeddings/oleObject219.bin"/><Relationship Id="rId37" Type="http://schemas.openxmlformats.org/officeDocument/2006/relationships/oleObject" Target="../embeddings/oleObject224.bin"/><Relationship Id="rId40" Type="http://schemas.openxmlformats.org/officeDocument/2006/relationships/oleObject" Target="../embeddings/oleObject227.bin"/><Relationship Id="rId5" Type="http://schemas.openxmlformats.org/officeDocument/2006/relationships/oleObject" Target="../embeddings/oleObject194.bin"/><Relationship Id="rId15" Type="http://schemas.openxmlformats.org/officeDocument/2006/relationships/oleObject" Target="../embeddings/oleObject202.bin"/><Relationship Id="rId23" Type="http://schemas.openxmlformats.org/officeDocument/2006/relationships/oleObject" Target="../embeddings/oleObject210.bin"/><Relationship Id="rId28" Type="http://schemas.openxmlformats.org/officeDocument/2006/relationships/oleObject" Target="../embeddings/oleObject215.bin"/><Relationship Id="rId36" Type="http://schemas.openxmlformats.org/officeDocument/2006/relationships/oleObject" Target="../embeddings/oleObject223.bin"/><Relationship Id="rId10" Type="http://schemas.openxmlformats.org/officeDocument/2006/relationships/oleObject" Target="../embeddings/oleObject197.bin"/><Relationship Id="rId19" Type="http://schemas.openxmlformats.org/officeDocument/2006/relationships/oleObject" Target="../embeddings/oleObject206.bin"/><Relationship Id="rId31" Type="http://schemas.openxmlformats.org/officeDocument/2006/relationships/oleObject" Target="../embeddings/oleObject218.bin"/><Relationship Id="rId4" Type="http://schemas.openxmlformats.org/officeDocument/2006/relationships/oleObject" Target="../embeddings/oleObject193.bin"/><Relationship Id="rId9" Type="http://schemas.openxmlformats.org/officeDocument/2006/relationships/image" Target="../media/image10.jpeg"/><Relationship Id="rId14" Type="http://schemas.openxmlformats.org/officeDocument/2006/relationships/oleObject" Target="../embeddings/oleObject201.bin"/><Relationship Id="rId22" Type="http://schemas.openxmlformats.org/officeDocument/2006/relationships/oleObject" Target="../embeddings/oleObject209.bin"/><Relationship Id="rId27" Type="http://schemas.openxmlformats.org/officeDocument/2006/relationships/oleObject" Target="../embeddings/oleObject214.bin"/><Relationship Id="rId30" Type="http://schemas.openxmlformats.org/officeDocument/2006/relationships/oleObject" Target="../embeddings/oleObject217.bin"/><Relationship Id="rId35" Type="http://schemas.openxmlformats.org/officeDocument/2006/relationships/oleObject" Target="../embeddings/oleObject222.bin"/></Relationships>
</file>

<file path=ppt/slides/_rels/slide7.xml.rels><?xml version="1.0" encoding="UTF-8" standalone="yes"?>
<Relationships xmlns="http://schemas.openxmlformats.org/package/2006/relationships"><Relationship Id="rId13" Type="http://schemas.openxmlformats.org/officeDocument/2006/relationships/oleObject" Target="../embeddings/oleObject235.bin"/><Relationship Id="rId18" Type="http://schemas.openxmlformats.org/officeDocument/2006/relationships/oleObject" Target="../embeddings/oleObject240.bin"/><Relationship Id="rId26" Type="http://schemas.openxmlformats.org/officeDocument/2006/relationships/oleObject" Target="../embeddings/oleObject248.bin"/><Relationship Id="rId39" Type="http://schemas.openxmlformats.org/officeDocument/2006/relationships/oleObject" Target="../embeddings/oleObject261.bin"/><Relationship Id="rId3" Type="http://schemas.openxmlformats.org/officeDocument/2006/relationships/notesSlide" Target="../notesSlides/notesSlide7.xml"/><Relationship Id="rId21" Type="http://schemas.openxmlformats.org/officeDocument/2006/relationships/oleObject" Target="../embeddings/oleObject243.bin"/><Relationship Id="rId34" Type="http://schemas.openxmlformats.org/officeDocument/2006/relationships/oleObject" Target="../embeddings/oleObject256.bin"/><Relationship Id="rId42" Type="http://schemas.openxmlformats.org/officeDocument/2006/relationships/oleObject" Target="../embeddings/oleObject263.bin"/><Relationship Id="rId47" Type="http://schemas.openxmlformats.org/officeDocument/2006/relationships/oleObject" Target="../embeddings/oleObject267.bin"/><Relationship Id="rId7" Type="http://schemas.openxmlformats.org/officeDocument/2006/relationships/oleObject" Target="../embeddings/oleObject230.bin"/><Relationship Id="rId12" Type="http://schemas.openxmlformats.org/officeDocument/2006/relationships/oleObject" Target="../embeddings/oleObject234.bin"/><Relationship Id="rId17" Type="http://schemas.openxmlformats.org/officeDocument/2006/relationships/oleObject" Target="../embeddings/oleObject239.bin"/><Relationship Id="rId25" Type="http://schemas.openxmlformats.org/officeDocument/2006/relationships/oleObject" Target="../embeddings/oleObject247.bin"/><Relationship Id="rId33" Type="http://schemas.openxmlformats.org/officeDocument/2006/relationships/oleObject" Target="../embeddings/oleObject255.bin"/><Relationship Id="rId38" Type="http://schemas.openxmlformats.org/officeDocument/2006/relationships/oleObject" Target="../embeddings/oleObject260.bin"/><Relationship Id="rId46" Type="http://schemas.openxmlformats.org/officeDocument/2006/relationships/image" Target="../media/image23.jpeg"/><Relationship Id="rId2" Type="http://schemas.openxmlformats.org/officeDocument/2006/relationships/slideLayout" Target="../slideLayouts/slideLayout2.xml"/><Relationship Id="rId16" Type="http://schemas.openxmlformats.org/officeDocument/2006/relationships/oleObject" Target="../embeddings/oleObject238.bin"/><Relationship Id="rId20" Type="http://schemas.openxmlformats.org/officeDocument/2006/relationships/oleObject" Target="../embeddings/oleObject242.bin"/><Relationship Id="rId29" Type="http://schemas.openxmlformats.org/officeDocument/2006/relationships/oleObject" Target="../embeddings/oleObject251.bin"/><Relationship Id="rId41" Type="http://schemas.openxmlformats.org/officeDocument/2006/relationships/image" Target="../media/image31.png"/><Relationship Id="rId1" Type="http://schemas.openxmlformats.org/officeDocument/2006/relationships/vmlDrawing" Target="../drawings/vmlDrawing7.vml"/><Relationship Id="rId6" Type="http://schemas.openxmlformats.org/officeDocument/2006/relationships/image" Target="../media/image9.jpeg"/><Relationship Id="rId11" Type="http://schemas.openxmlformats.org/officeDocument/2006/relationships/oleObject" Target="../embeddings/oleObject233.bin"/><Relationship Id="rId24" Type="http://schemas.openxmlformats.org/officeDocument/2006/relationships/oleObject" Target="../embeddings/oleObject246.bin"/><Relationship Id="rId32" Type="http://schemas.openxmlformats.org/officeDocument/2006/relationships/oleObject" Target="../embeddings/oleObject254.bin"/><Relationship Id="rId37" Type="http://schemas.openxmlformats.org/officeDocument/2006/relationships/oleObject" Target="../embeddings/oleObject259.bin"/><Relationship Id="rId40" Type="http://schemas.openxmlformats.org/officeDocument/2006/relationships/oleObject" Target="../embeddings/oleObject262.bin"/><Relationship Id="rId45" Type="http://schemas.openxmlformats.org/officeDocument/2006/relationships/oleObject" Target="../embeddings/oleObject266.bin"/><Relationship Id="rId5" Type="http://schemas.openxmlformats.org/officeDocument/2006/relationships/oleObject" Target="../embeddings/oleObject229.bin"/><Relationship Id="rId15" Type="http://schemas.openxmlformats.org/officeDocument/2006/relationships/oleObject" Target="../embeddings/oleObject237.bin"/><Relationship Id="rId23" Type="http://schemas.openxmlformats.org/officeDocument/2006/relationships/oleObject" Target="../embeddings/oleObject245.bin"/><Relationship Id="rId28" Type="http://schemas.openxmlformats.org/officeDocument/2006/relationships/oleObject" Target="../embeddings/oleObject250.bin"/><Relationship Id="rId36" Type="http://schemas.openxmlformats.org/officeDocument/2006/relationships/oleObject" Target="../embeddings/oleObject258.bin"/><Relationship Id="rId49" Type="http://schemas.openxmlformats.org/officeDocument/2006/relationships/oleObject" Target="../embeddings/oleObject269.bin"/><Relationship Id="rId10" Type="http://schemas.openxmlformats.org/officeDocument/2006/relationships/oleObject" Target="../embeddings/oleObject232.bin"/><Relationship Id="rId19" Type="http://schemas.openxmlformats.org/officeDocument/2006/relationships/oleObject" Target="../embeddings/oleObject241.bin"/><Relationship Id="rId31" Type="http://schemas.openxmlformats.org/officeDocument/2006/relationships/oleObject" Target="../embeddings/oleObject253.bin"/><Relationship Id="rId44" Type="http://schemas.openxmlformats.org/officeDocument/2006/relationships/oleObject" Target="../embeddings/oleObject265.bin"/><Relationship Id="rId4" Type="http://schemas.openxmlformats.org/officeDocument/2006/relationships/oleObject" Target="../embeddings/oleObject228.bin"/><Relationship Id="rId9" Type="http://schemas.openxmlformats.org/officeDocument/2006/relationships/image" Target="../media/image10.jpeg"/><Relationship Id="rId14" Type="http://schemas.openxmlformats.org/officeDocument/2006/relationships/oleObject" Target="../embeddings/oleObject236.bin"/><Relationship Id="rId22" Type="http://schemas.openxmlformats.org/officeDocument/2006/relationships/oleObject" Target="../embeddings/oleObject244.bin"/><Relationship Id="rId27" Type="http://schemas.openxmlformats.org/officeDocument/2006/relationships/oleObject" Target="../embeddings/oleObject249.bin"/><Relationship Id="rId30" Type="http://schemas.openxmlformats.org/officeDocument/2006/relationships/oleObject" Target="../embeddings/oleObject252.bin"/><Relationship Id="rId35" Type="http://schemas.openxmlformats.org/officeDocument/2006/relationships/oleObject" Target="../embeddings/oleObject257.bin"/><Relationship Id="rId43" Type="http://schemas.openxmlformats.org/officeDocument/2006/relationships/oleObject" Target="../embeddings/oleObject264.bin"/><Relationship Id="rId48" Type="http://schemas.openxmlformats.org/officeDocument/2006/relationships/oleObject" Target="../embeddings/oleObject268.bin"/><Relationship Id="rId8" Type="http://schemas.openxmlformats.org/officeDocument/2006/relationships/oleObject" Target="../embeddings/oleObject231.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73.bin"/><Relationship Id="rId13" Type="http://schemas.openxmlformats.org/officeDocument/2006/relationships/oleObject" Target="../embeddings/oleObject277.bin"/><Relationship Id="rId18" Type="http://schemas.openxmlformats.org/officeDocument/2006/relationships/oleObject" Target="../embeddings/oleObject282.bin"/><Relationship Id="rId26" Type="http://schemas.openxmlformats.org/officeDocument/2006/relationships/oleObject" Target="../embeddings/oleObject290.bin"/><Relationship Id="rId39" Type="http://schemas.openxmlformats.org/officeDocument/2006/relationships/oleObject" Target="../embeddings/oleObject303.bin"/><Relationship Id="rId3" Type="http://schemas.openxmlformats.org/officeDocument/2006/relationships/notesSlide" Target="../notesSlides/notesSlide8.xml"/><Relationship Id="rId21" Type="http://schemas.openxmlformats.org/officeDocument/2006/relationships/oleObject" Target="../embeddings/oleObject285.bin"/><Relationship Id="rId34" Type="http://schemas.openxmlformats.org/officeDocument/2006/relationships/oleObject" Target="../embeddings/oleObject298.bin"/><Relationship Id="rId42" Type="http://schemas.openxmlformats.org/officeDocument/2006/relationships/image" Target="../media/image23.jpeg"/><Relationship Id="rId7" Type="http://schemas.openxmlformats.org/officeDocument/2006/relationships/oleObject" Target="../embeddings/oleObject272.bin"/><Relationship Id="rId12" Type="http://schemas.openxmlformats.org/officeDocument/2006/relationships/oleObject" Target="../embeddings/oleObject276.bin"/><Relationship Id="rId17" Type="http://schemas.openxmlformats.org/officeDocument/2006/relationships/oleObject" Target="../embeddings/oleObject281.bin"/><Relationship Id="rId25" Type="http://schemas.openxmlformats.org/officeDocument/2006/relationships/oleObject" Target="../embeddings/oleObject289.bin"/><Relationship Id="rId33" Type="http://schemas.openxmlformats.org/officeDocument/2006/relationships/oleObject" Target="../embeddings/oleObject297.bin"/><Relationship Id="rId38" Type="http://schemas.openxmlformats.org/officeDocument/2006/relationships/oleObject" Target="../embeddings/oleObject302.bin"/><Relationship Id="rId2" Type="http://schemas.openxmlformats.org/officeDocument/2006/relationships/slideLayout" Target="../slideLayouts/slideLayout2.xml"/><Relationship Id="rId16" Type="http://schemas.openxmlformats.org/officeDocument/2006/relationships/oleObject" Target="../embeddings/oleObject280.bin"/><Relationship Id="rId20" Type="http://schemas.openxmlformats.org/officeDocument/2006/relationships/oleObject" Target="../embeddings/oleObject284.bin"/><Relationship Id="rId29" Type="http://schemas.openxmlformats.org/officeDocument/2006/relationships/oleObject" Target="../embeddings/oleObject293.bin"/><Relationship Id="rId41" Type="http://schemas.openxmlformats.org/officeDocument/2006/relationships/image" Target="../media/image31.png"/><Relationship Id="rId1" Type="http://schemas.openxmlformats.org/officeDocument/2006/relationships/vmlDrawing" Target="../drawings/vmlDrawing8.vml"/><Relationship Id="rId6" Type="http://schemas.openxmlformats.org/officeDocument/2006/relationships/image" Target="../media/image9.jpeg"/><Relationship Id="rId11" Type="http://schemas.openxmlformats.org/officeDocument/2006/relationships/oleObject" Target="../embeddings/oleObject275.bin"/><Relationship Id="rId24" Type="http://schemas.openxmlformats.org/officeDocument/2006/relationships/oleObject" Target="../embeddings/oleObject288.bin"/><Relationship Id="rId32" Type="http://schemas.openxmlformats.org/officeDocument/2006/relationships/oleObject" Target="../embeddings/oleObject296.bin"/><Relationship Id="rId37" Type="http://schemas.openxmlformats.org/officeDocument/2006/relationships/oleObject" Target="../embeddings/oleObject301.bin"/><Relationship Id="rId40" Type="http://schemas.openxmlformats.org/officeDocument/2006/relationships/oleObject" Target="../embeddings/oleObject304.bin"/><Relationship Id="rId45" Type="http://schemas.openxmlformats.org/officeDocument/2006/relationships/oleObject" Target="../embeddings/oleObject307.bin"/><Relationship Id="rId5" Type="http://schemas.openxmlformats.org/officeDocument/2006/relationships/oleObject" Target="../embeddings/oleObject271.bin"/><Relationship Id="rId15" Type="http://schemas.openxmlformats.org/officeDocument/2006/relationships/oleObject" Target="../embeddings/oleObject279.bin"/><Relationship Id="rId23" Type="http://schemas.openxmlformats.org/officeDocument/2006/relationships/oleObject" Target="../embeddings/oleObject287.bin"/><Relationship Id="rId28" Type="http://schemas.openxmlformats.org/officeDocument/2006/relationships/oleObject" Target="../embeddings/oleObject292.bin"/><Relationship Id="rId36" Type="http://schemas.openxmlformats.org/officeDocument/2006/relationships/oleObject" Target="../embeddings/oleObject300.bin"/><Relationship Id="rId10" Type="http://schemas.openxmlformats.org/officeDocument/2006/relationships/oleObject" Target="../embeddings/oleObject274.bin"/><Relationship Id="rId19" Type="http://schemas.openxmlformats.org/officeDocument/2006/relationships/oleObject" Target="../embeddings/oleObject283.bin"/><Relationship Id="rId31" Type="http://schemas.openxmlformats.org/officeDocument/2006/relationships/oleObject" Target="../embeddings/oleObject295.bin"/><Relationship Id="rId44" Type="http://schemas.openxmlformats.org/officeDocument/2006/relationships/oleObject" Target="../embeddings/oleObject306.bin"/><Relationship Id="rId4" Type="http://schemas.openxmlformats.org/officeDocument/2006/relationships/oleObject" Target="../embeddings/oleObject270.bin"/><Relationship Id="rId9" Type="http://schemas.openxmlformats.org/officeDocument/2006/relationships/image" Target="../media/image10.jpeg"/><Relationship Id="rId14" Type="http://schemas.openxmlformats.org/officeDocument/2006/relationships/oleObject" Target="../embeddings/oleObject278.bin"/><Relationship Id="rId22" Type="http://schemas.openxmlformats.org/officeDocument/2006/relationships/oleObject" Target="../embeddings/oleObject286.bin"/><Relationship Id="rId27" Type="http://schemas.openxmlformats.org/officeDocument/2006/relationships/oleObject" Target="../embeddings/oleObject291.bin"/><Relationship Id="rId30" Type="http://schemas.openxmlformats.org/officeDocument/2006/relationships/oleObject" Target="../embeddings/oleObject294.bin"/><Relationship Id="rId35" Type="http://schemas.openxmlformats.org/officeDocument/2006/relationships/oleObject" Target="../embeddings/oleObject299.bin"/><Relationship Id="rId43" Type="http://schemas.openxmlformats.org/officeDocument/2006/relationships/oleObject" Target="../embeddings/oleObject30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381000" y="0"/>
            <a:ext cx="9144000" cy="1143000"/>
          </a:xfrm>
        </p:spPr>
        <p:txBody>
          <a:bodyPr/>
          <a:lstStyle/>
          <a:p>
            <a:r>
              <a:rPr lang="en-US" sz="4000" dirty="0" smtClean="0">
                <a:latin typeface="Arial" charset="0"/>
              </a:rPr>
              <a:t>Light/Smoke interactions</a:t>
            </a:r>
            <a:endParaRPr lang="en-US" sz="4000" dirty="0">
              <a:latin typeface="Arial" charset="0"/>
            </a:endParaRPr>
          </a:p>
        </p:txBody>
      </p:sp>
      <p:sp>
        <p:nvSpPr>
          <p:cNvPr id="202755" name="Text Box 3"/>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6" name="Rectangle 4"/>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7" name="Text Box 5"/>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8" name="Rectangle 6"/>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9" name="Text Box 7"/>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0" name="Rectangle 8"/>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61" name="Text Box 9"/>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2" name="Rectangle 10"/>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63" name="Object 11"/>
          <p:cNvGraphicFramePr>
            <a:graphicFrameLocks noChangeAspect="1"/>
          </p:cNvGraphicFramePr>
          <p:nvPr/>
        </p:nvGraphicFramePr>
        <p:xfrm>
          <a:off x="863600" y="27397075"/>
          <a:ext cx="1911350" cy="457200"/>
        </p:xfrm>
        <a:graphic>
          <a:graphicData uri="http://schemas.openxmlformats.org/presentationml/2006/ole">
            <p:oleObj spid="_x0000_s478328" name="Equation" r:id="rId4" imgW="787058" imgH="215806" progId="Equation.3">
              <p:embed/>
            </p:oleObj>
          </a:graphicData>
        </a:graphic>
      </p:graphicFrame>
      <p:sp>
        <p:nvSpPr>
          <p:cNvPr id="20276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65" name="Object 13"/>
          <p:cNvGraphicFramePr>
            <a:graphicFrameLocks noChangeAspect="1"/>
          </p:cNvGraphicFramePr>
          <p:nvPr/>
        </p:nvGraphicFramePr>
        <p:xfrm>
          <a:off x="5718175" y="25338088"/>
          <a:ext cx="522288" cy="417512"/>
        </p:xfrm>
        <a:graphic>
          <a:graphicData uri="http://schemas.openxmlformats.org/presentationml/2006/ole">
            <p:oleObj spid="_x0000_s478329" name="Equation" r:id="rId5" imgW="253780" imgH="203024" progId="Equation.3">
              <p:embed/>
            </p:oleObj>
          </a:graphicData>
        </a:graphic>
      </p:graphicFrame>
      <p:sp>
        <p:nvSpPr>
          <p:cNvPr id="202766" name="Text Box 14"/>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6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20276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69" name="Rectangle 17"/>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70" name="Object 18"/>
          <p:cNvGraphicFramePr>
            <a:graphicFrameLocks noChangeAspect="1"/>
          </p:cNvGraphicFramePr>
          <p:nvPr/>
        </p:nvGraphicFramePr>
        <p:xfrm>
          <a:off x="2058988" y="25793700"/>
          <a:ext cx="3783012" cy="773113"/>
        </p:xfrm>
        <a:graphic>
          <a:graphicData uri="http://schemas.openxmlformats.org/presentationml/2006/ole">
            <p:oleObj spid="_x0000_s478330" name="Equation" r:id="rId7" imgW="1117600" imgH="228600" progId="Equation.3">
              <p:embed/>
            </p:oleObj>
          </a:graphicData>
        </a:graphic>
      </p:graphicFrame>
      <p:sp>
        <p:nvSpPr>
          <p:cNvPr id="20277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72" name="Object 20"/>
          <p:cNvGraphicFramePr>
            <a:graphicFrameLocks noChangeAspect="1"/>
          </p:cNvGraphicFramePr>
          <p:nvPr/>
        </p:nvGraphicFramePr>
        <p:xfrm>
          <a:off x="3468688" y="28019375"/>
          <a:ext cx="360362" cy="450850"/>
        </p:xfrm>
        <a:graphic>
          <a:graphicData uri="http://schemas.openxmlformats.org/presentationml/2006/ole">
            <p:oleObj spid="_x0000_s478331"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20277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77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76" name="Object 24"/>
          <p:cNvGraphicFramePr>
            <a:graphicFrameLocks noChangeAspect="1"/>
          </p:cNvGraphicFramePr>
          <p:nvPr/>
        </p:nvGraphicFramePr>
        <p:xfrm>
          <a:off x="3824288" y="27312938"/>
          <a:ext cx="5230812" cy="665162"/>
        </p:xfrm>
        <a:graphic>
          <a:graphicData uri="http://schemas.openxmlformats.org/presentationml/2006/ole">
            <p:oleObj spid="_x0000_s478332" name="Equation" r:id="rId10" imgW="1562100" imgH="228600" progId="Equation.3">
              <p:embed/>
            </p:oleObj>
          </a:graphicData>
        </a:graphic>
      </p:graphicFrame>
      <p:graphicFrame>
        <p:nvGraphicFramePr>
          <p:cNvPr id="202777" name="Object 25"/>
          <p:cNvGraphicFramePr>
            <a:graphicFrameLocks noChangeAspect="1"/>
          </p:cNvGraphicFramePr>
          <p:nvPr/>
        </p:nvGraphicFramePr>
        <p:xfrm>
          <a:off x="1016000" y="27549475"/>
          <a:ext cx="1911350" cy="457200"/>
        </p:xfrm>
        <a:graphic>
          <a:graphicData uri="http://schemas.openxmlformats.org/presentationml/2006/ole">
            <p:oleObj spid="_x0000_s478333" name="Equation" r:id="rId11" imgW="787058" imgH="215806" progId="Equation.3">
              <p:embed/>
            </p:oleObj>
          </a:graphicData>
        </a:graphic>
      </p:graphicFrame>
      <p:sp>
        <p:nvSpPr>
          <p:cNvPr id="20277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79" name="Object 27"/>
          <p:cNvGraphicFramePr>
            <a:graphicFrameLocks noChangeAspect="1"/>
          </p:cNvGraphicFramePr>
          <p:nvPr/>
        </p:nvGraphicFramePr>
        <p:xfrm>
          <a:off x="5870575" y="25490488"/>
          <a:ext cx="522288" cy="417512"/>
        </p:xfrm>
        <a:graphic>
          <a:graphicData uri="http://schemas.openxmlformats.org/presentationml/2006/ole">
            <p:oleObj spid="_x0000_s478334" name="Equation" r:id="rId12" imgW="253780" imgH="203024" progId="Equation.3">
              <p:embed/>
            </p:oleObj>
          </a:graphicData>
        </a:graphic>
      </p:graphicFrame>
      <p:sp>
        <p:nvSpPr>
          <p:cNvPr id="202780" name="Text Box 28"/>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8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20278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83" name="Rectangle 31"/>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84" name="Object 32"/>
          <p:cNvGraphicFramePr>
            <a:graphicFrameLocks noChangeAspect="1"/>
          </p:cNvGraphicFramePr>
          <p:nvPr/>
        </p:nvGraphicFramePr>
        <p:xfrm>
          <a:off x="2211388" y="25946100"/>
          <a:ext cx="3783012" cy="773113"/>
        </p:xfrm>
        <a:graphic>
          <a:graphicData uri="http://schemas.openxmlformats.org/presentationml/2006/ole">
            <p:oleObj spid="_x0000_s478335" name="Equation" r:id="rId13" imgW="1117600" imgH="228600" progId="Equation.3">
              <p:embed/>
            </p:oleObj>
          </a:graphicData>
        </a:graphic>
      </p:graphicFrame>
      <p:sp>
        <p:nvSpPr>
          <p:cNvPr id="20278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86" name="Object 34"/>
          <p:cNvGraphicFramePr>
            <a:graphicFrameLocks noChangeAspect="1"/>
          </p:cNvGraphicFramePr>
          <p:nvPr/>
        </p:nvGraphicFramePr>
        <p:xfrm>
          <a:off x="3621088" y="28171775"/>
          <a:ext cx="360362" cy="450850"/>
        </p:xfrm>
        <a:graphic>
          <a:graphicData uri="http://schemas.openxmlformats.org/presentationml/2006/ole">
            <p:oleObj spid="_x0000_s478336"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20278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78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90" name="Object 38"/>
          <p:cNvGraphicFramePr>
            <a:graphicFrameLocks noChangeAspect="1"/>
          </p:cNvGraphicFramePr>
          <p:nvPr/>
        </p:nvGraphicFramePr>
        <p:xfrm>
          <a:off x="3976688" y="27465338"/>
          <a:ext cx="5230812" cy="665162"/>
        </p:xfrm>
        <a:graphic>
          <a:graphicData uri="http://schemas.openxmlformats.org/presentationml/2006/ole">
            <p:oleObj spid="_x0000_s478337" name="Equation" r:id="rId15" imgW="1562100" imgH="228600" progId="Equation.3">
              <p:embed/>
            </p:oleObj>
          </a:graphicData>
        </a:graphic>
      </p:graphicFrame>
      <p:graphicFrame>
        <p:nvGraphicFramePr>
          <p:cNvPr id="202791" name="Object 39"/>
          <p:cNvGraphicFramePr>
            <a:graphicFrameLocks noChangeAspect="1"/>
          </p:cNvGraphicFramePr>
          <p:nvPr/>
        </p:nvGraphicFramePr>
        <p:xfrm>
          <a:off x="1168400" y="27701875"/>
          <a:ext cx="1911350" cy="457200"/>
        </p:xfrm>
        <a:graphic>
          <a:graphicData uri="http://schemas.openxmlformats.org/presentationml/2006/ole">
            <p:oleObj spid="_x0000_s478338" name="Equation" r:id="rId16" imgW="787058" imgH="215806" progId="Equation.3">
              <p:embed/>
            </p:oleObj>
          </a:graphicData>
        </a:graphic>
      </p:graphicFrame>
      <p:sp>
        <p:nvSpPr>
          <p:cNvPr id="20279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93" name="Object 41"/>
          <p:cNvGraphicFramePr>
            <a:graphicFrameLocks noChangeAspect="1"/>
          </p:cNvGraphicFramePr>
          <p:nvPr/>
        </p:nvGraphicFramePr>
        <p:xfrm>
          <a:off x="6022975" y="25642888"/>
          <a:ext cx="522288" cy="417512"/>
        </p:xfrm>
        <a:graphic>
          <a:graphicData uri="http://schemas.openxmlformats.org/presentationml/2006/ole">
            <p:oleObj spid="_x0000_s478339" name="Equation" r:id="rId17" imgW="253780" imgH="203024" progId="Equation.3">
              <p:embed/>
            </p:oleObj>
          </a:graphicData>
        </a:graphic>
      </p:graphicFrame>
      <p:sp>
        <p:nvSpPr>
          <p:cNvPr id="202794" name="Text Box 42"/>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79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20279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797" name="Rectangle 45"/>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798" name="Object 46"/>
          <p:cNvGraphicFramePr>
            <a:graphicFrameLocks noChangeAspect="1"/>
          </p:cNvGraphicFramePr>
          <p:nvPr/>
        </p:nvGraphicFramePr>
        <p:xfrm>
          <a:off x="2363788" y="26098500"/>
          <a:ext cx="3783012" cy="773113"/>
        </p:xfrm>
        <a:graphic>
          <a:graphicData uri="http://schemas.openxmlformats.org/presentationml/2006/ole">
            <p:oleObj spid="_x0000_s478340" name="Equation" r:id="rId18" imgW="1117600" imgH="228600" progId="Equation.3">
              <p:embed/>
            </p:oleObj>
          </a:graphicData>
        </a:graphic>
      </p:graphicFrame>
      <p:sp>
        <p:nvSpPr>
          <p:cNvPr id="20279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00" name="Object 48"/>
          <p:cNvGraphicFramePr>
            <a:graphicFrameLocks noChangeAspect="1"/>
          </p:cNvGraphicFramePr>
          <p:nvPr/>
        </p:nvGraphicFramePr>
        <p:xfrm>
          <a:off x="3773488" y="28324175"/>
          <a:ext cx="360362" cy="450850"/>
        </p:xfrm>
        <a:graphic>
          <a:graphicData uri="http://schemas.openxmlformats.org/presentationml/2006/ole">
            <p:oleObj spid="_x0000_s478341"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20280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0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04" name="Object 52"/>
          <p:cNvGraphicFramePr>
            <a:graphicFrameLocks noChangeAspect="1"/>
          </p:cNvGraphicFramePr>
          <p:nvPr/>
        </p:nvGraphicFramePr>
        <p:xfrm>
          <a:off x="4129088" y="27617738"/>
          <a:ext cx="5230812" cy="665162"/>
        </p:xfrm>
        <a:graphic>
          <a:graphicData uri="http://schemas.openxmlformats.org/presentationml/2006/ole">
            <p:oleObj spid="_x0000_s478342" name="Equation" r:id="rId20" imgW="1562100" imgH="228600" progId="Equation.3">
              <p:embed/>
            </p:oleObj>
          </a:graphicData>
        </a:graphic>
      </p:graphicFrame>
      <p:graphicFrame>
        <p:nvGraphicFramePr>
          <p:cNvPr id="202805" name="Object 53"/>
          <p:cNvGraphicFramePr>
            <a:graphicFrameLocks noChangeAspect="1"/>
          </p:cNvGraphicFramePr>
          <p:nvPr/>
        </p:nvGraphicFramePr>
        <p:xfrm>
          <a:off x="1320800" y="27854275"/>
          <a:ext cx="1911350" cy="457200"/>
        </p:xfrm>
        <a:graphic>
          <a:graphicData uri="http://schemas.openxmlformats.org/presentationml/2006/ole">
            <p:oleObj spid="_x0000_s478343" name="Equation" r:id="rId21" imgW="787058" imgH="215806" progId="Equation.3">
              <p:embed/>
            </p:oleObj>
          </a:graphicData>
        </a:graphic>
      </p:graphicFrame>
      <p:sp>
        <p:nvSpPr>
          <p:cNvPr id="20280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07" name="Object 55"/>
          <p:cNvGraphicFramePr>
            <a:graphicFrameLocks noChangeAspect="1"/>
          </p:cNvGraphicFramePr>
          <p:nvPr/>
        </p:nvGraphicFramePr>
        <p:xfrm>
          <a:off x="6175375" y="25795288"/>
          <a:ext cx="522288" cy="417512"/>
        </p:xfrm>
        <a:graphic>
          <a:graphicData uri="http://schemas.openxmlformats.org/presentationml/2006/ole">
            <p:oleObj spid="_x0000_s478344" name="Equation" r:id="rId22" imgW="253780" imgH="203024" progId="Equation.3">
              <p:embed/>
            </p:oleObj>
          </a:graphicData>
        </a:graphic>
      </p:graphicFrame>
      <p:sp>
        <p:nvSpPr>
          <p:cNvPr id="202808" name="Text Box 56"/>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0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20281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11" name="Rectangle 59"/>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12" name="Object 60"/>
          <p:cNvGraphicFramePr>
            <a:graphicFrameLocks noChangeAspect="1"/>
          </p:cNvGraphicFramePr>
          <p:nvPr/>
        </p:nvGraphicFramePr>
        <p:xfrm>
          <a:off x="2516188" y="26250900"/>
          <a:ext cx="3783012" cy="773113"/>
        </p:xfrm>
        <a:graphic>
          <a:graphicData uri="http://schemas.openxmlformats.org/presentationml/2006/ole">
            <p:oleObj spid="_x0000_s478345" name="Equation" r:id="rId23" imgW="1117600" imgH="228600" progId="Equation.3">
              <p:embed/>
            </p:oleObj>
          </a:graphicData>
        </a:graphic>
      </p:graphicFrame>
      <p:sp>
        <p:nvSpPr>
          <p:cNvPr id="20281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14" name="Object 62"/>
          <p:cNvGraphicFramePr>
            <a:graphicFrameLocks noChangeAspect="1"/>
          </p:cNvGraphicFramePr>
          <p:nvPr/>
        </p:nvGraphicFramePr>
        <p:xfrm>
          <a:off x="3925888" y="28476575"/>
          <a:ext cx="360362" cy="450850"/>
        </p:xfrm>
        <a:graphic>
          <a:graphicData uri="http://schemas.openxmlformats.org/presentationml/2006/ole">
            <p:oleObj spid="_x0000_s478346"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20281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1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18" name="Object 66"/>
          <p:cNvGraphicFramePr>
            <a:graphicFrameLocks noChangeAspect="1"/>
          </p:cNvGraphicFramePr>
          <p:nvPr/>
        </p:nvGraphicFramePr>
        <p:xfrm>
          <a:off x="4281488" y="27770138"/>
          <a:ext cx="5230812" cy="665162"/>
        </p:xfrm>
        <a:graphic>
          <a:graphicData uri="http://schemas.openxmlformats.org/presentationml/2006/ole">
            <p:oleObj spid="_x0000_s478347" name="Equation" r:id="rId25" imgW="1562100" imgH="228600" progId="Equation.3">
              <p:embed/>
            </p:oleObj>
          </a:graphicData>
        </a:graphic>
      </p:graphicFrame>
      <p:graphicFrame>
        <p:nvGraphicFramePr>
          <p:cNvPr id="202819" name="Object 67"/>
          <p:cNvGraphicFramePr>
            <a:graphicFrameLocks noChangeAspect="1"/>
          </p:cNvGraphicFramePr>
          <p:nvPr/>
        </p:nvGraphicFramePr>
        <p:xfrm>
          <a:off x="1473200" y="28006675"/>
          <a:ext cx="1911350" cy="457200"/>
        </p:xfrm>
        <a:graphic>
          <a:graphicData uri="http://schemas.openxmlformats.org/presentationml/2006/ole">
            <p:oleObj spid="_x0000_s478348" name="Equation" r:id="rId26" imgW="787058" imgH="215806" progId="Equation.3">
              <p:embed/>
            </p:oleObj>
          </a:graphicData>
        </a:graphic>
      </p:graphicFrame>
      <p:sp>
        <p:nvSpPr>
          <p:cNvPr id="20282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21" name="Object 69"/>
          <p:cNvGraphicFramePr>
            <a:graphicFrameLocks noChangeAspect="1"/>
          </p:cNvGraphicFramePr>
          <p:nvPr/>
        </p:nvGraphicFramePr>
        <p:xfrm>
          <a:off x="6327775" y="25947688"/>
          <a:ext cx="522288" cy="417512"/>
        </p:xfrm>
        <a:graphic>
          <a:graphicData uri="http://schemas.openxmlformats.org/presentationml/2006/ole">
            <p:oleObj spid="_x0000_s478349" name="Equation" r:id="rId27" imgW="253780" imgH="203024" progId="Equation.3">
              <p:embed/>
            </p:oleObj>
          </a:graphicData>
        </a:graphic>
      </p:graphicFrame>
      <p:sp>
        <p:nvSpPr>
          <p:cNvPr id="202822" name="Text Box 70"/>
          <p:cNvSpPr txBox="1">
            <a:spLocks noChangeArrowheads="1"/>
          </p:cNvSpPr>
          <p:nvPr/>
        </p:nvSpPr>
        <p:spPr bwMode="auto">
          <a:xfrm>
            <a:off x="2638425" y="225123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2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20282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25" name="Rectangle 73"/>
          <p:cNvSpPr>
            <a:spLocks noChangeArrowheads="1"/>
          </p:cNvSpPr>
          <p:nvPr/>
        </p:nvSpPr>
        <p:spPr bwMode="auto">
          <a:xfrm>
            <a:off x="1249363" y="236140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26" name="Object 74"/>
          <p:cNvGraphicFramePr>
            <a:graphicFrameLocks noChangeAspect="1"/>
          </p:cNvGraphicFramePr>
          <p:nvPr/>
        </p:nvGraphicFramePr>
        <p:xfrm>
          <a:off x="2668588" y="26403300"/>
          <a:ext cx="3783012" cy="773113"/>
        </p:xfrm>
        <a:graphic>
          <a:graphicData uri="http://schemas.openxmlformats.org/presentationml/2006/ole">
            <p:oleObj spid="_x0000_s478350" name="Equation" r:id="rId28" imgW="1117600" imgH="228600" progId="Equation.3">
              <p:embed/>
            </p:oleObj>
          </a:graphicData>
        </a:graphic>
      </p:graphicFrame>
      <p:sp>
        <p:nvSpPr>
          <p:cNvPr id="20282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28" name="Object 76"/>
          <p:cNvGraphicFramePr>
            <a:graphicFrameLocks noChangeAspect="1"/>
          </p:cNvGraphicFramePr>
          <p:nvPr/>
        </p:nvGraphicFramePr>
        <p:xfrm>
          <a:off x="4078288" y="28628975"/>
          <a:ext cx="360362" cy="450850"/>
        </p:xfrm>
        <a:graphic>
          <a:graphicData uri="http://schemas.openxmlformats.org/presentationml/2006/ole">
            <p:oleObj spid="_x0000_s478351"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20283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3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32" name="Object 80"/>
          <p:cNvGraphicFramePr>
            <a:graphicFrameLocks noChangeAspect="1"/>
          </p:cNvGraphicFramePr>
          <p:nvPr/>
        </p:nvGraphicFramePr>
        <p:xfrm>
          <a:off x="4433888" y="27922538"/>
          <a:ext cx="5230812" cy="665162"/>
        </p:xfrm>
        <a:graphic>
          <a:graphicData uri="http://schemas.openxmlformats.org/presentationml/2006/ole">
            <p:oleObj spid="_x0000_s478352" name="Equation" r:id="rId30" imgW="1562100" imgH="228600" progId="Equation.3">
              <p:embed/>
            </p:oleObj>
          </a:graphicData>
        </a:graphic>
      </p:graphicFrame>
      <p:graphicFrame>
        <p:nvGraphicFramePr>
          <p:cNvPr id="202833" name="Object 81"/>
          <p:cNvGraphicFramePr>
            <a:graphicFrameLocks noChangeAspect="1"/>
          </p:cNvGraphicFramePr>
          <p:nvPr/>
        </p:nvGraphicFramePr>
        <p:xfrm>
          <a:off x="1625600" y="28159075"/>
          <a:ext cx="1911350" cy="457200"/>
        </p:xfrm>
        <a:graphic>
          <a:graphicData uri="http://schemas.openxmlformats.org/presentationml/2006/ole">
            <p:oleObj spid="_x0000_s478353" name="Equation" r:id="rId31" imgW="787058" imgH="215806" progId="Equation.3">
              <p:embed/>
            </p:oleObj>
          </a:graphicData>
        </a:graphic>
      </p:graphicFrame>
      <p:sp>
        <p:nvSpPr>
          <p:cNvPr id="20283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35" name="Object 83"/>
          <p:cNvGraphicFramePr>
            <a:graphicFrameLocks noChangeAspect="1"/>
          </p:cNvGraphicFramePr>
          <p:nvPr/>
        </p:nvGraphicFramePr>
        <p:xfrm>
          <a:off x="6480175" y="26100088"/>
          <a:ext cx="522288" cy="417512"/>
        </p:xfrm>
        <a:graphic>
          <a:graphicData uri="http://schemas.openxmlformats.org/presentationml/2006/ole">
            <p:oleObj spid="_x0000_s478354" name="Equation" r:id="rId32" imgW="253780" imgH="203024" progId="Equation.3">
              <p:embed/>
            </p:oleObj>
          </a:graphicData>
        </a:graphic>
      </p:graphicFrame>
      <p:sp>
        <p:nvSpPr>
          <p:cNvPr id="202836" name="Text Box 84"/>
          <p:cNvSpPr txBox="1">
            <a:spLocks noChangeArrowheads="1"/>
          </p:cNvSpPr>
          <p:nvPr/>
        </p:nvSpPr>
        <p:spPr bwMode="auto">
          <a:xfrm>
            <a:off x="2790825" y="226647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3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20283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39" name="Rectangle 87"/>
          <p:cNvSpPr>
            <a:spLocks noChangeArrowheads="1"/>
          </p:cNvSpPr>
          <p:nvPr/>
        </p:nvSpPr>
        <p:spPr bwMode="auto">
          <a:xfrm>
            <a:off x="1401763" y="237664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40" name="Object 88"/>
          <p:cNvGraphicFramePr>
            <a:graphicFrameLocks noChangeAspect="1"/>
          </p:cNvGraphicFramePr>
          <p:nvPr/>
        </p:nvGraphicFramePr>
        <p:xfrm>
          <a:off x="2820988" y="26555700"/>
          <a:ext cx="3783012" cy="773113"/>
        </p:xfrm>
        <a:graphic>
          <a:graphicData uri="http://schemas.openxmlformats.org/presentationml/2006/ole">
            <p:oleObj spid="_x0000_s478355" name="Equation" r:id="rId33" imgW="1117600" imgH="228600" progId="Equation.3">
              <p:embed/>
            </p:oleObj>
          </a:graphicData>
        </a:graphic>
      </p:graphicFrame>
      <p:sp>
        <p:nvSpPr>
          <p:cNvPr id="20284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42" name="Object 90"/>
          <p:cNvGraphicFramePr>
            <a:graphicFrameLocks noChangeAspect="1"/>
          </p:cNvGraphicFramePr>
          <p:nvPr/>
        </p:nvGraphicFramePr>
        <p:xfrm>
          <a:off x="4230688" y="28781375"/>
          <a:ext cx="360362" cy="450850"/>
        </p:xfrm>
        <a:graphic>
          <a:graphicData uri="http://schemas.openxmlformats.org/presentationml/2006/ole">
            <p:oleObj spid="_x0000_s478356"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20284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4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46" name="Object 94"/>
          <p:cNvGraphicFramePr>
            <a:graphicFrameLocks noChangeAspect="1"/>
          </p:cNvGraphicFramePr>
          <p:nvPr/>
        </p:nvGraphicFramePr>
        <p:xfrm>
          <a:off x="4586288" y="28074938"/>
          <a:ext cx="5230812" cy="665162"/>
        </p:xfrm>
        <a:graphic>
          <a:graphicData uri="http://schemas.openxmlformats.org/presentationml/2006/ole">
            <p:oleObj spid="_x0000_s478357" name="Equation" r:id="rId35" imgW="1562100" imgH="228600" progId="Equation.3">
              <p:embed/>
            </p:oleObj>
          </a:graphicData>
        </a:graphic>
      </p:graphicFrame>
      <p:graphicFrame>
        <p:nvGraphicFramePr>
          <p:cNvPr id="202847" name="Object 95"/>
          <p:cNvGraphicFramePr>
            <a:graphicFrameLocks noChangeAspect="1"/>
          </p:cNvGraphicFramePr>
          <p:nvPr/>
        </p:nvGraphicFramePr>
        <p:xfrm>
          <a:off x="1778000" y="28311475"/>
          <a:ext cx="1911350" cy="457200"/>
        </p:xfrm>
        <a:graphic>
          <a:graphicData uri="http://schemas.openxmlformats.org/presentationml/2006/ole">
            <p:oleObj spid="_x0000_s478358" name="Equation" r:id="rId36" imgW="787058" imgH="215806" progId="Equation.3">
              <p:embed/>
            </p:oleObj>
          </a:graphicData>
        </a:graphic>
      </p:graphicFrame>
      <p:sp>
        <p:nvSpPr>
          <p:cNvPr id="20284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49" name="Object 97"/>
          <p:cNvGraphicFramePr>
            <a:graphicFrameLocks noChangeAspect="1"/>
          </p:cNvGraphicFramePr>
          <p:nvPr/>
        </p:nvGraphicFramePr>
        <p:xfrm>
          <a:off x="6632575" y="26252488"/>
          <a:ext cx="522288" cy="417512"/>
        </p:xfrm>
        <a:graphic>
          <a:graphicData uri="http://schemas.openxmlformats.org/presentationml/2006/ole">
            <p:oleObj spid="_x0000_s478359" name="Equation" r:id="rId37" imgW="253780" imgH="203024" progId="Equation.3">
              <p:embed/>
            </p:oleObj>
          </a:graphicData>
        </a:graphic>
      </p:graphicFrame>
      <p:sp>
        <p:nvSpPr>
          <p:cNvPr id="202850" name="Text Box 98"/>
          <p:cNvSpPr txBox="1">
            <a:spLocks noChangeArrowheads="1"/>
          </p:cNvSpPr>
          <p:nvPr/>
        </p:nvSpPr>
        <p:spPr bwMode="auto">
          <a:xfrm>
            <a:off x="2943225" y="228171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5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20285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53" name="Rectangle 101"/>
          <p:cNvSpPr>
            <a:spLocks noChangeArrowheads="1"/>
          </p:cNvSpPr>
          <p:nvPr/>
        </p:nvSpPr>
        <p:spPr bwMode="auto">
          <a:xfrm>
            <a:off x="1554163" y="239188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54" name="Object 102"/>
          <p:cNvGraphicFramePr>
            <a:graphicFrameLocks noChangeAspect="1"/>
          </p:cNvGraphicFramePr>
          <p:nvPr/>
        </p:nvGraphicFramePr>
        <p:xfrm>
          <a:off x="2973388" y="26708100"/>
          <a:ext cx="3783012" cy="773113"/>
        </p:xfrm>
        <a:graphic>
          <a:graphicData uri="http://schemas.openxmlformats.org/presentationml/2006/ole">
            <p:oleObj spid="_x0000_s478360" name="Equation" r:id="rId38" imgW="1117600" imgH="228600" progId="Equation.3">
              <p:embed/>
            </p:oleObj>
          </a:graphicData>
        </a:graphic>
      </p:graphicFrame>
      <p:sp>
        <p:nvSpPr>
          <p:cNvPr id="20285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56" name="Object 104"/>
          <p:cNvGraphicFramePr>
            <a:graphicFrameLocks noChangeAspect="1"/>
          </p:cNvGraphicFramePr>
          <p:nvPr/>
        </p:nvGraphicFramePr>
        <p:xfrm>
          <a:off x="4383088" y="28933775"/>
          <a:ext cx="360362" cy="450850"/>
        </p:xfrm>
        <a:graphic>
          <a:graphicData uri="http://schemas.openxmlformats.org/presentationml/2006/ole">
            <p:oleObj spid="_x0000_s478361"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20285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5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60" name="Object 108"/>
          <p:cNvGraphicFramePr>
            <a:graphicFrameLocks noChangeAspect="1"/>
          </p:cNvGraphicFramePr>
          <p:nvPr/>
        </p:nvGraphicFramePr>
        <p:xfrm>
          <a:off x="4738688" y="28227338"/>
          <a:ext cx="5230812" cy="665162"/>
        </p:xfrm>
        <a:graphic>
          <a:graphicData uri="http://schemas.openxmlformats.org/presentationml/2006/ole">
            <p:oleObj spid="_x0000_s478362" name="Equation" r:id="rId40" imgW="1562100" imgH="228600" progId="Equation.3">
              <p:embed/>
            </p:oleObj>
          </a:graphicData>
        </a:graphic>
      </p:graphicFrame>
      <p:pic>
        <p:nvPicPr>
          <p:cNvPr id="202861" name="Picture 109"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202862" name="Text Box 110"/>
          <p:cNvSpPr txBox="1">
            <a:spLocks noChangeArrowheads="1"/>
          </p:cNvSpPr>
          <p:nvPr/>
        </p:nvSpPr>
        <p:spPr bwMode="auto">
          <a:xfrm>
            <a:off x="4681538" y="325628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3" name="Picture 111" descr="thouse_stove_front"/>
          <p:cNvPicPr>
            <a:picLocks noChangeAspect="1" noChangeArrowheads="1"/>
          </p:cNvPicPr>
          <p:nvPr/>
        </p:nvPicPr>
        <p:blipFill>
          <a:blip r:embed="rId41" cstate="print"/>
          <a:srcRect/>
          <a:stretch>
            <a:fillRect/>
          </a:stretch>
        </p:blipFill>
        <p:spPr bwMode="auto">
          <a:xfrm>
            <a:off x="8955088" y="29846588"/>
            <a:ext cx="3609975" cy="2741612"/>
          </a:xfrm>
          <a:prstGeom prst="rect">
            <a:avLst/>
          </a:prstGeom>
          <a:noFill/>
        </p:spPr>
      </p:pic>
      <p:sp>
        <p:nvSpPr>
          <p:cNvPr id="202864" name="Text Box 112"/>
          <p:cNvSpPr txBox="1">
            <a:spLocks noChangeArrowheads="1"/>
          </p:cNvSpPr>
          <p:nvPr/>
        </p:nvSpPr>
        <p:spPr bwMode="auto">
          <a:xfrm>
            <a:off x="9863138" y="326644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65" name="Text Box 113"/>
          <p:cNvSpPr txBox="1">
            <a:spLocks noChangeArrowheads="1"/>
          </p:cNvSpPr>
          <p:nvPr/>
        </p:nvSpPr>
        <p:spPr bwMode="auto">
          <a:xfrm>
            <a:off x="938213" y="308022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66" name="Picture 114" descr="thouse_stove_side"/>
          <p:cNvPicPr>
            <a:picLocks noChangeAspect="1" noChangeArrowheads="1"/>
          </p:cNvPicPr>
          <p:nvPr/>
        </p:nvPicPr>
        <p:blipFill>
          <a:blip r:embed="rId42" cstate="print"/>
          <a:srcRect/>
          <a:stretch>
            <a:fillRect/>
          </a:stretch>
        </p:blipFill>
        <p:spPr bwMode="auto">
          <a:xfrm>
            <a:off x="4737100" y="29846588"/>
            <a:ext cx="3609975" cy="2741612"/>
          </a:xfrm>
          <a:prstGeom prst="rect">
            <a:avLst/>
          </a:prstGeom>
          <a:noFill/>
        </p:spPr>
      </p:pic>
      <p:sp>
        <p:nvSpPr>
          <p:cNvPr id="202867" name="Text Box 115"/>
          <p:cNvSpPr txBox="1">
            <a:spLocks noChangeArrowheads="1"/>
          </p:cNvSpPr>
          <p:nvPr/>
        </p:nvSpPr>
        <p:spPr bwMode="auto">
          <a:xfrm>
            <a:off x="4833938" y="327152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8" name="Picture 116" descr="thouse_stove_front"/>
          <p:cNvPicPr>
            <a:picLocks noChangeAspect="1" noChangeArrowheads="1"/>
          </p:cNvPicPr>
          <p:nvPr/>
        </p:nvPicPr>
        <p:blipFill>
          <a:blip r:embed="rId41" cstate="print"/>
          <a:srcRect/>
          <a:stretch>
            <a:fillRect/>
          </a:stretch>
        </p:blipFill>
        <p:spPr bwMode="auto">
          <a:xfrm>
            <a:off x="9107488" y="29998988"/>
            <a:ext cx="3609975" cy="2741612"/>
          </a:xfrm>
          <a:prstGeom prst="rect">
            <a:avLst/>
          </a:prstGeom>
          <a:noFill/>
        </p:spPr>
      </p:pic>
      <p:sp>
        <p:nvSpPr>
          <p:cNvPr id="202869" name="Text Box 117"/>
          <p:cNvSpPr txBox="1">
            <a:spLocks noChangeArrowheads="1"/>
          </p:cNvSpPr>
          <p:nvPr/>
        </p:nvSpPr>
        <p:spPr bwMode="auto">
          <a:xfrm>
            <a:off x="10015538" y="328168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0" name="Text Box 118"/>
          <p:cNvSpPr txBox="1">
            <a:spLocks noChangeArrowheads="1"/>
          </p:cNvSpPr>
          <p:nvPr/>
        </p:nvSpPr>
        <p:spPr bwMode="auto">
          <a:xfrm>
            <a:off x="1090613" y="309546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1" name="Picture 119" descr="thouse_stove_side"/>
          <p:cNvPicPr>
            <a:picLocks noChangeAspect="1" noChangeArrowheads="1"/>
          </p:cNvPicPr>
          <p:nvPr/>
        </p:nvPicPr>
        <p:blipFill>
          <a:blip r:embed="rId42" cstate="print"/>
          <a:srcRect/>
          <a:stretch>
            <a:fillRect/>
          </a:stretch>
        </p:blipFill>
        <p:spPr bwMode="auto">
          <a:xfrm>
            <a:off x="4889500" y="29998988"/>
            <a:ext cx="3609975" cy="2741612"/>
          </a:xfrm>
          <a:prstGeom prst="rect">
            <a:avLst/>
          </a:prstGeom>
          <a:noFill/>
        </p:spPr>
      </p:pic>
      <p:pic>
        <p:nvPicPr>
          <p:cNvPr id="202872" name="Picture 120" descr="thouse_stove_side"/>
          <p:cNvPicPr>
            <a:picLocks noChangeAspect="1" noChangeArrowheads="1"/>
          </p:cNvPicPr>
          <p:nvPr/>
        </p:nvPicPr>
        <p:blipFill>
          <a:blip r:embed="rId42" cstate="print"/>
          <a:srcRect/>
          <a:stretch>
            <a:fillRect/>
          </a:stretch>
        </p:blipFill>
        <p:spPr bwMode="auto">
          <a:xfrm>
            <a:off x="5041900" y="30151388"/>
            <a:ext cx="3609975" cy="2741612"/>
          </a:xfrm>
          <a:prstGeom prst="rect">
            <a:avLst/>
          </a:prstGeom>
          <a:noFill/>
        </p:spPr>
      </p:pic>
      <p:sp>
        <p:nvSpPr>
          <p:cNvPr id="202873" name="Text Box 121"/>
          <p:cNvSpPr txBox="1">
            <a:spLocks noChangeArrowheads="1"/>
          </p:cNvSpPr>
          <p:nvPr/>
        </p:nvSpPr>
        <p:spPr bwMode="auto">
          <a:xfrm>
            <a:off x="4986338" y="328676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4" name="Text Box 122"/>
          <p:cNvSpPr txBox="1">
            <a:spLocks noChangeArrowheads="1"/>
          </p:cNvSpPr>
          <p:nvPr/>
        </p:nvSpPr>
        <p:spPr bwMode="auto">
          <a:xfrm>
            <a:off x="10167938" y="329692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5" name="Text Box 123"/>
          <p:cNvSpPr txBox="1">
            <a:spLocks noChangeArrowheads="1"/>
          </p:cNvSpPr>
          <p:nvPr/>
        </p:nvSpPr>
        <p:spPr bwMode="auto">
          <a:xfrm>
            <a:off x="1243013" y="311070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sp>
        <p:nvSpPr>
          <p:cNvPr id="202876" name="Text Box 124"/>
          <p:cNvSpPr txBox="1">
            <a:spLocks noChangeArrowheads="1"/>
          </p:cNvSpPr>
          <p:nvPr/>
        </p:nvSpPr>
        <p:spPr bwMode="auto">
          <a:xfrm>
            <a:off x="5138738" y="330200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7" name="Text Box 125"/>
          <p:cNvSpPr txBox="1">
            <a:spLocks noChangeArrowheads="1"/>
          </p:cNvSpPr>
          <p:nvPr/>
        </p:nvSpPr>
        <p:spPr bwMode="auto">
          <a:xfrm>
            <a:off x="10320338" y="331216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8" name="Text Box 126"/>
          <p:cNvSpPr txBox="1">
            <a:spLocks noChangeArrowheads="1"/>
          </p:cNvSpPr>
          <p:nvPr/>
        </p:nvSpPr>
        <p:spPr bwMode="auto">
          <a:xfrm>
            <a:off x="1395413" y="312594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9" name="Picture 127" descr="thouse_part2"/>
          <p:cNvPicPr>
            <a:picLocks noChangeAspect="1" noChangeArrowheads="1"/>
          </p:cNvPicPr>
          <p:nvPr/>
        </p:nvPicPr>
        <p:blipFill>
          <a:blip r:embed="rId43" cstate="print"/>
          <a:srcRect/>
          <a:stretch>
            <a:fillRect/>
          </a:stretch>
        </p:blipFill>
        <p:spPr bwMode="auto">
          <a:xfrm>
            <a:off x="817563" y="26033413"/>
            <a:ext cx="3656012" cy="2741612"/>
          </a:xfrm>
          <a:prstGeom prst="rect">
            <a:avLst/>
          </a:prstGeom>
          <a:noFill/>
        </p:spPr>
      </p:pic>
      <p:grpSp>
        <p:nvGrpSpPr>
          <p:cNvPr id="149" name="Group 148"/>
          <p:cNvGrpSpPr>
            <a:grpSpLocks noChangeAspect="1"/>
          </p:cNvGrpSpPr>
          <p:nvPr/>
        </p:nvGrpSpPr>
        <p:grpSpPr>
          <a:xfrm>
            <a:off x="5257800" y="1987295"/>
            <a:ext cx="762000" cy="219456"/>
            <a:chOff x="3276600" y="5105400"/>
            <a:chExt cx="952500" cy="274320"/>
          </a:xfrm>
        </p:grpSpPr>
        <p:sp>
          <p:nvSpPr>
            <p:cNvPr id="145" name="Oval 144"/>
            <p:cNvSpPr>
              <a:spLocks noChangeAspect="1"/>
            </p:cNvSpPr>
            <p:nvPr/>
          </p:nvSpPr>
          <p:spPr>
            <a:xfrm flipV="1">
              <a:off x="3276600" y="5105400"/>
              <a:ext cx="274320" cy="274320"/>
            </a:xfrm>
            <a:prstGeom prst="ellipse">
              <a:avLst/>
            </a:prstGeom>
            <a:solidFill>
              <a:srgbClr val="FFC000"/>
            </a:solidFill>
            <a:ln>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Arrow Connector 166"/>
            <p:cNvCxnSpPr/>
            <p:nvPr/>
          </p:nvCxnSpPr>
          <p:spPr>
            <a:xfrm>
              <a:off x="3543300" y="5241766"/>
              <a:ext cx="685800" cy="158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1295400" y="2628900"/>
            <a:ext cx="1019831" cy="307777"/>
          </a:xfrm>
          <a:prstGeom prst="rect">
            <a:avLst/>
          </a:prstGeom>
          <a:noFill/>
        </p:spPr>
        <p:txBody>
          <a:bodyPr wrap="none" rtlCol="0">
            <a:spAutoFit/>
          </a:bodyPr>
          <a:lstStyle/>
          <a:p>
            <a:r>
              <a:rPr lang="en-US" sz="1400" dirty="0" smtClean="0"/>
              <a:t>absorption</a:t>
            </a:r>
            <a:endParaRPr lang="en-US" sz="1400" dirty="0"/>
          </a:p>
        </p:txBody>
      </p:sp>
      <p:sp>
        <p:nvSpPr>
          <p:cNvPr id="184" name="TextBox 183"/>
          <p:cNvSpPr txBox="1"/>
          <p:nvPr/>
        </p:nvSpPr>
        <p:spPr>
          <a:xfrm>
            <a:off x="6841708" y="2628900"/>
            <a:ext cx="1159292" cy="307777"/>
          </a:xfrm>
          <a:prstGeom prst="rect">
            <a:avLst/>
          </a:prstGeom>
          <a:noFill/>
        </p:spPr>
        <p:txBody>
          <a:bodyPr wrap="none" rtlCol="0">
            <a:spAutoFit/>
          </a:bodyPr>
          <a:lstStyle/>
          <a:p>
            <a:r>
              <a:rPr lang="en-US" sz="1400" dirty="0" smtClean="0"/>
              <a:t>in-scattering</a:t>
            </a:r>
            <a:endParaRPr lang="en-US" sz="1400" dirty="0"/>
          </a:p>
        </p:txBody>
      </p:sp>
      <p:sp>
        <p:nvSpPr>
          <p:cNvPr id="185" name="TextBox 184"/>
          <p:cNvSpPr txBox="1"/>
          <p:nvPr/>
        </p:nvSpPr>
        <p:spPr>
          <a:xfrm>
            <a:off x="3048000" y="2628900"/>
            <a:ext cx="1268296" cy="307777"/>
          </a:xfrm>
          <a:prstGeom prst="rect">
            <a:avLst/>
          </a:prstGeom>
          <a:noFill/>
        </p:spPr>
        <p:txBody>
          <a:bodyPr wrap="none" rtlCol="0">
            <a:spAutoFit/>
          </a:bodyPr>
          <a:lstStyle/>
          <a:p>
            <a:r>
              <a:rPr lang="en-US" sz="1400" dirty="0" smtClean="0"/>
              <a:t>out-scattering</a:t>
            </a:r>
            <a:endParaRPr lang="en-US" sz="1400" dirty="0"/>
          </a:p>
        </p:txBody>
      </p:sp>
      <p:sp>
        <p:nvSpPr>
          <p:cNvPr id="186" name="TextBox 185"/>
          <p:cNvSpPr txBox="1"/>
          <p:nvPr/>
        </p:nvSpPr>
        <p:spPr>
          <a:xfrm>
            <a:off x="5052009" y="2628900"/>
            <a:ext cx="891591" cy="307777"/>
          </a:xfrm>
          <a:prstGeom prst="rect">
            <a:avLst/>
          </a:prstGeom>
          <a:noFill/>
        </p:spPr>
        <p:txBody>
          <a:bodyPr wrap="none" rtlCol="0">
            <a:spAutoFit/>
          </a:bodyPr>
          <a:lstStyle/>
          <a:p>
            <a:r>
              <a:rPr lang="en-US" sz="1400" dirty="0" smtClean="0"/>
              <a:t>emission</a:t>
            </a:r>
            <a:endParaRPr lang="en-US" sz="1400" dirty="0"/>
          </a:p>
        </p:txBody>
      </p:sp>
      <p:graphicFrame>
        <p:nvGraphicFramePr>
          <p:cNvPr id="150" name="Object 149"/>
          <p:cNvGraphicFramePr>
            <a:graphicFrameLocks noChangeAspect="1"/>
          </p:cNvGraphicFramePr>
          <p:nvPr/>
        </p:nvGraphicFramePr>
        <p:xfrm>
          <a:off x="228600" y="3886200"/>
          <a:ext cx="8648700" cy="685800"/>
        </p:xfrm>
        <a:graphic>
          <a:graphicData uri="http://schemas.openxmlformats.org/presentationml/2006/ole">
            <p:oleObj spid="_x0000_s478363" name="Equation" r:id="rId44" imgW="5765800" imgH="381000" progId="Equation.3">
              <p:embed/>
            </p:oleObj>
          </a:graphicData>
        </a:graphic>
      </p:graphicFrame>
      <p:graphicFrame>
        <p:nvGraphicFramePr>
          <p:cNvPr id="429094" name="Object 38"/>
          <p:cNvGraphicFramePr>
            <a:graphicFrameLocks noChangeAspect="1"/>
          </p:cNvGraphicFramePr>
          <p:nvPr/>
        </p:nvGraphicFramePr>
        <p:xfrm>
          <a:off x="1981200" y="5255260"/>
          <a:ext cx="2590800" cy="762000"/>
        </p:xfrm>
        <a:graphic>
          <a:graphicData uri="http://schemas.openxmlformats.org/presentationml/2006/ole">
            <p:oleObj spid="_x0000_s478364" name="Equation" r:id="rId45" imgW="1269449" imgH="393529" progId="Equation.3">
              <p:embed/>
            </p:oleObj>
          </a:graphicData>
        </a:graphic>
      </p:graphicFrame>
      <p:graphicFrame>
        <p:nvGraphicFramePr>
          <p:cNvPr id="429096" name="Object 40"/>
          <p:cNvGraphicFramePr>
            <a:graphicFrameLocks noChangeAspect="1"/>
          </p:cNvGraphicFramePr>
          <p:nvPr/>
        </p:nvGraphicFramePr>
        <p:xfrm>
          <a:off x="6019800" y="5179060"/>
          <a:ext cx="1752600" cy="993140"/>
        </p:xfrm>
        <a:graphic>
          <a:graphicData uri="http://schemas.openxmlformats.org/presentationml/2006/ole">
            <p:oleObj spid="_x0000_s478365" name="Equation" r:id="rId46" imgW="761669" imgH="431613" progId="Equation.3">
              <p:embed/>
            </p:oleObj>
          </a:graphicData>
        </a:graphic>
      </p:graphicFrame>
      <p:sp>
        <p:nvSpPr>
          <p:cNvPr id="155" name="TextBox 154"/>
          <p:cNvSpPr txBox="1"/>
          <p:nvPr/>
        </p:nvSpPr>
        <p:spPr>
          <a:xfrm>
            <a:off x="6172200" y="6167735"/>
            <a:ext cx="1612364" cy="461665"/>
          </a:xfrm>
          <a:prstGeom prst="rect">
            <a:avLst/>
          </a:prstGeom>
          <a:noFill/>
        </p:spPr>
        <p:txBody>
          <a:bodyPr wrap="none" rtlCol="0">
            <a:spAutoFit/>
          </a:bodyPr>
          <a:lstStyle/>
          <a:p>
            <a:r>
              <a:rPr lang="en-US" dirty="0" smtClean="0"/>
              <a:t>Beer’s law</a:t>
            </a:r>
            <a:endParaRPr lang="en-US" dirty="0"/>
          </a:p>
        </p:txBody>
      </p:sp>
      <p:sp>
        <p:nvSpPr>
          <p:cNvPr id="157" name="Left Brace 156"/>
          <p:cNvSpPr/>
          <p:nvPr/>
        </p:nvSpPr>
        <p:spPr>
          <a:xfrm rot="16200000">
            <a:off x="2819400" y="3505200"/>
            <a:ext cx="762000" cy="25908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9" name="Right Arrow 158"/>
          <p:cNvSpPr/>
          <p:nvPr/>
        </p:nvSpPr>
        <p:spPr>
          <a:xfrm>
            <a:off x="4876800" y="5560060"/>
            <a:ext cx="91440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2"/>
          <p:cNvSpPr txBox="1">
            <a:spLocks noChangeArrowheads="1"/>
          </p:cNvSpPr>
          <p:nvPr/>
        </p:nvSpPr>
        <p:spPr bwMode="auto">
          <a:xfrm>
            <a:off x="-152400" y="281940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tx2"/>
                </a:solidFill>
                <a:effectLst/>
                <a:uLnTx/>
                <a:uFillTx/>
                <a:latin typeface="Arial" charset="0"/>
                <a:ea typeface="+mj-ea"/>
                <a:cs typeface="+mj-cs"/>
              </a:rPr>
              <a:t>Volume Rendering Equation – Radiation Transport Equation</a:t>
            </a:r>
            <a:endParaRPr kumimoji="0" lang="en-US" b="0" i="0" u="none" strike="noStrike" kern="0" cap="none" spc="0" normalizeH="0" baseline="0" noProof="0" dirty="0">
              <a:ln>
                <a:noFill/>
              </a:ln>
              <a:solidFill>
                <a:schemeClr val="tx2"/>
              </a:solidFill>
              <a:effectLst/>
              <a:uLnTx/>
              <a:uFillTx/>
              <a:latin typeface="Arial" charset="0"/>
              <a:ea typeface="+mj-ea"/>
              <a:cs typeface="+mj-cs"/>
            </a:endParaRPr>
          </a:p>
        </p:txBody>
      </p:sp>
      <p:grpSp>
        <p:nvGrpSpPr>
          <p:cNvPr id="201" name="Group 200"/>
          <p:cNvGrpSpPr/>
          <p:nvPr/>
        </p:nvGrpSpPr>
        <p:grpSpPr>
          <a:xfrm>
            <a:off x="1371600" y="1987295"/>
            <a:ext cx="1310640" cy="219456"/>
            <a:chOff x="1371600" y="1990344"/>
            <a:chExt cx="1310640" cy="219456"/>
          </a:xfrm>
        </p:grpSpPr>
        <p:sp>
          <p:nvSpPr>
            <p:cNvPr id="158" name="Oval 157"/>
            <p:cNvSpPr>
              <a:spLocks noChangeAspect="1"/>
            </p:cNvSpPr>
            <p:nvPr/>
          </p:nvSpPr>
          <p:spPr>
            <a:xfrm flipV="1">
              <a:off x="1920240" y="1990344"/>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Arrow Connector 163"/>
            <p:cNvCxnSpPr/>
            <p:nvPr/>
          </p:nvCxnSpPr>
          <p:spPr>
            <a:xfrm>
              <a:off x="1371600" y="2099437"/>
              <a:ext cx="548640" cy="1270"/>
            </a:xfrm>
            <a:prstGeom prst="straightConnector1">
              <a:avLst/>
            </a:prstGeom>
            <a:ln w="508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2133600" y="2099437"/>
              <a:ext cx="548640" cy="127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06" name="Group 205"/>
          <p:cNvGrpSpPr/>
          <p:nvPr/>
        </p:nvGrpSpPr>
        <p:grpSpPr>
          <a:xfrm>
            <a:off x="3061335" y="1706498"/>
            <a:ext cx="1205865" cy="809625"/>
            <a:chOff x="3061335" y="1706498"/>
            <a:chExt cx="1205865" cy="809625"/>
          </a:xfrm>
        </p:grpSpPr>
        <p:sp>
          <p:nvSpPr>
            <p:cNvPr id="175" name="Oval 174"/>
            <p:cNvSpPr>
              <a:spLocks noChangeAspect="1"/>
            </p:cNvSpPr>
            <p:nvPr/>
          </p:nvSpPr>
          <p:spPr>
            <a:xfrm flipV="1">
              <a:off x="3589020" y="2001392"/>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6" name="Straight Arrow Connector 155"/>
            <p:cNvCxnSpPr/>
            <p:nvPr/>
          </p:nvCxnSpPr>
          <p:spPr>
            <a:xfrm>
              <a:off x="3061335" y="2110485"/>
              <a:ext cx="548640" cy="1270"/>
            </a:xfrm>
            <a:prstGeom prst="straightConnector1">
              <a:avLst/>
            </a:prstGeom>
            <a:ln w="508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3810000" y="2110485"/>
              <a:ext cx="457200" cy="127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V="1">
              <a:off x="3810000" y="1706498"/>
              <a:ext cx="457200" cy="38100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3790950" y="2135123"/>
              <a:ext cx="457200" cy="38100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05" name="Group 204"/>
          <p:cNvGrpSpPr/>
          <p:nvPr/>
        </p:nvGrpSpPr>
        <p:grpSpPr>
          <a:xfrm>
            <a:off x="6753225" y="1619250"/>
            <a:ext cx="1247775" cy="955547"/>
            <a:chOff x="6753225" y="1619250"/>
            <a:chExt cx="1247775" cy="955547"/>
          </a:xfrm>
        </p:grpSpPr>
        <p:cxnSp>
          <p:nvCxnSpPr>
            <p:cNvPr id="169" name="Straight Arrow Connector 168"/>
            <p:cNvCxnSpPr/>
            <p:nvPr/>
          </p:nvCxnSpPr>
          <p:spPr>
            <a:xfrm>
              <a:off x="7452360" y="2099437"/>
              <a:ext cx="548640" cy="127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6" name="Oval 175"/>
            <p:cNvSpPr>
              <a:spLocks noChangeAspect="1"/>
            </p:cNvSpPr>
            <p:nvPr/>
          </p:nvSpPr>
          <p:spPr>
            <a:xfrm flipV="1">
              <a:off x="7223760" y="1990344"/>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p:cNvCxnSpPr>
              <a:cxnSpLocks/>
            </p:cNvCxnSpPr>
            <p:nvPr/>
          </p:nvCxnSpPr>
          <p:spPr>
            <a:xfrm flipV="1">
              <a:off x="6753225" y="2190749"/>
              <a:ext cx="457200" cy="3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flipV="1">
              <a:off x="6762750" y="2100072"/>
              <a:ext cx="4572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cxnSpLocks/>
            </p:cNvCxnSpPr>
            <p:nvPr/>
          </p:nvCxnSpPr>
          <p:spPr>
            <a:xfrm>
              <a:off x="6753225" y="1619250"/>
              <a:ext cx="457200" cy="3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9039" name="Picture 335" descr="plume4_0152"/>
          <p:cNvPicPr>
            <a:picLocks noChangeAspect="1" noChangeArrowheads="1"/>
          </p:cNvPicPr>
          <p:nvPr/>
        </p:nvPicPr>
        <p:blipFill>
          <a:blip r:embed="rId4" cstate="print"/>
          <a:srcRect/>
          <a:stretch>
            <a:fillRect/>
          </a:stretch>
        </p:blipFill>
        <p:spPr bwMode="auto">
          <a:xfrm>
            <a:off x="0" y="152400"/>
            <a:ext cx="9144000" cy="6705600"/>
          </a:xfrm>
          <a:prstGeom prst="rect">
            <a:avLst/>
          </a:prstGeom>
          <a:noFill/>
        </p:spPr>
      </p:pic>
      <p:sp>
        <p:nvSpPr>
          <p:cNvPr id="328710" name="Text Box 6"/>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1" name="Rectangle 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2" name="Text Box 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3" name="Rectangle 9"/>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4" name="Text Box 10"/>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5" name="Rectangle 11"/>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6" name="Text Box 12"/>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7" name="Rectangle 13"/>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18" name="Object 14"/>
          <p:cNvGraphicFramePr>
            <a:graphicFrameLocks noChangeAspect="1"/>
          </p:cNvGraphicFramePr>
          <p:nvPr/>
        </p:nvGraphicFramePr>
        <p:xfrm>
          <a:off x="863600" y="27397075"/>
          <a:ext cx="1911350" cy="457200"/>
        </p:xfrm>
        <a:graphic>
          <a:graphicData uri="http://schemas.openxmlformats.org/presentationml/2006/ole">
            <p:oleObj spid="_x0000_s477346" name="Equation" r:id="rId5" imgW="787058" imgH="215806" progId="Equation.3">
              <p:embed/>
            </p:oleObj>
          </a:graphicData>
        </a:graphic>
      </p:graphicFrame>
      <p:sp>
        <p:nvSpPr>
          <p:cNvPr id="328719" name="AutoShape 15"/>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20" name="Object 16"/>
          <p:cNvGraphicFramePr>
            <a:graphicFrameLocks noChangeAspect="1"/>
          </p:cNvGraphicFramePr>
          <p:nvPr/>
        </p:nvGraphicFramePr>
        <p:xfrm>
          <a:off x="5718175" y="25338088"/>
          <a:ext cx="522288" cy="417512"/>
        </p:xfrm>
        <a:graphic>
          <a:graphicData uri="http://schemas.openxmlformats.org/presentationml/2006/ole">
            <p:oleObj spid="_x0000_s477347" name="Equation" r:id="rId6" imgW="253780" imgH="203024" progId="Equation.3">
              <p:embed/>
            </p:oleObj>
          </a:graphicData>
        </a:graphic>
      </p:graphicFrame>
      <p:sp>
        <p:nvSpPr>
          <p:cNvPr id="328721" name="Text Box 17"/>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22" name="Picture 18" descr="figAlpha"/>
          <p:cNvPicPr>
            <a:picLocks noChangeAspect="1" noChangeArrowheads="1"/>
          </p:cNvPicPr>
          <p:nvPr/>
        </p:nvPicPr>
        <p:blipFill>
          <a:blip r:embed="rId7" cstate="print"/>
          <a:srcRect/>
          <a:stretch>
            <a:fillRect/>
          </a:stretch>
        </p:blipFill>
        <p:spPr bwMode="auto">
          <a:xfrm>
            <a:off x="7724775" y="23188613"/>
            <a:ext cx="5821363" cy="1514475"/>
          </a:xfrm>
          <a:prstGeom prst="rect">
            <a:avLst/>
          </a:prstGeom>
          <a:noFill/>
        </p:spPr>
      </p:pic>
      <p:sp>
        <p:nvSpPr>
          <p:cNvPr id="328723" name="Rectangle 19"/>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24" name="Rectangle 20"/>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25" name="Object 21"/>
          <p:cNvGraphicFramePr>
            <a:graphicFrameLocks noChangeAspect="1"/>
          </p:cNvGraphicFramePr>
          <p:nvPr/>
        </p:nvGraphicFramePr>
        <p:xfrm>
          <a:off x="2058988" y="25793700"/>
          <a:ext cx="3783012" cy="773113"/>
        </p:xfrm>
        <a:graphic>
          <a:graphicData uri="http://schemas.openxmlformats.org/presentationml/2006/ole">
            <p:oleObj spid="_x0000_s477348" name="Equation" r:id="rId8" imgW="1117600" imgH="228600" progId="Equation.3">
              <p:embed/>
            </p:oleObj>
          </a:graphicData>
        </a:graphic>
      </p:graphicFrame>
      <p:sp>
        <p:nvSpPr>
          <p:cNvPr id="328726" name="Text Box 22"/>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27" name="Object 23"/>
          <p:cNvGraphicFramePr>
            <a:graphicFrameLocks noChangeAspect="1"/>
          </p:cNvGraphicFramePr>
          <p:nvPr/>
        </p:nvGraphicFramePr>
        <p:xfrm>
          <a:off x="3468688" y="28019375"/>
          <a:ext cx="360362" cy="450850"/>
        </p:xfrm>
        <a:graphic>
          <a:graphicData uri="http://schemas.openxmlformats.org/presentationml/2006/ole">
            <p:oleObj spid="_x0000_s477349" name="Equation" r:id="rId9" imgW="152334" imgH="190417" progId="Equation.3">
              <p:embed/>
            </p:oleObj>
          </a:graphicData>
        </a:graphic>
      </p:graphicFrame>
      <p:grpSp>
        <p:nvGrpSpPr>
          <p:cNvPr id="328728" name="Group 24"/>
          <p:cNvGrpSpPr>
            <a:grpSpLocks/>
          </p:cNvGrpSpPr>
          <p:nvPr/>
        </p:nvGrpSpPr>
        <p:grpSpPr bwMode="auto">
          <a:xfrm>
            <a:off x="8482013" y="24831675"/>
            <a:ext cx="5229225" cy="3281363"/>
            <a:chOff x="5343" y="15642"/>
            <a:chExt cx="3294" cy="2067"/>
          </a:xfrm>
        </p:grpSpPr>
        <p:pic>
          <p:nvPicPr>
            <p:cNvPr id="328729" name="Picture 25"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30" name="Rectangle 2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31" name="Object 27"/>
          <p:cNvGraphicFramePr>
            <a:graphicFrameLocks noChangeAspect="1"/>
          </p:cNvGraphicFramePr>
          <p:nvPr/>
        </p:nvGraphicFramePr>
        <p:xfrm>
          <a:off x="3824288" y="27312938"/>
          <a:ext cx="5230812" cy="665162"/>
        </p:xfrm>
        <a:graphic>
          <a:graphicData uri="http://schemas.openxmlformats.org/presentationml/2006/ole">
            <p:oleObj spid="_x0000_s477350" name="Equation" r:id="rId11" imgW="1562100" imgH="228600" progId="Equation.3">
              <p:embed/>
            </p:oleObj>
          </a:graphicData>
        </a:graphic>
      </p:graphicFrame>
      <p:graphicFrame>
        <p:nvGraphicFramePr>
          <p:cNvPr id="328732" name="Object 28"/>
          <p:cNvGraphicFramePr>
            <a:graphicFrameLocks noChangeAspect="1"/>
          </p:cNvGraphicFramePr>
          <p:nvPr/>
        </p:nvGraphicFramePr>
        <p:xfrm>
          <a:off x="1016000" y="27549475"/>
          <a:ext cx="1911350" cy="457200"/>
        </p:xfrm>
        <a:graphic>
          <a:graphicData uri="http://schemas.openxmlformats.org/presentationml/2006/ole">
            <p:oleObj spid="_x0000_s477351" name="Equation" r:id="rId12" imgW="787058" imgH="215806" progId="Equation.3">
              <p:embed/>
            </p:oleObj>
          </a:graphicData>
        </a:graphic>
      </p:graphicFrame>
      <p:sp>
        <p:nvSpPr>
          <p:cNvPr id="328733" name="AutoShape 29"/>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34" name="Object 30"/>
          <p:cNvGraphicFramePr>
            <a:graphicFrameLocks noChangeAspect="1"/>
          </p:cNvGraphicFramePr>
          <p:nvPr/>
        </p:nvGraphicFramePr>
        <p:xfrm>
          <a:off x="5870575" y="25490488"/>
          <a:ext cx="522288" cy="417512"/>
        </p:xfrm>
        <a:graphic>
          <a:graphicData uri="http://schemas.openxmlformats.org/presentationml/2006/ole">
            <p:oleObj spid="_x0000_s477352" name="Equation" r:id="rId13" imgW="253780" imgH="203024" progId="Equation.3">
              <p:embed/>
            </p:oleObj>
          </a:graphicData>
        </a:graphic>
      </p:graphicFrame>
      <p:sp>
        <p:nvSpPr>
          <p:cNvPr id="328735" name="Text Box 31"/>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36" name="Picture 32" descr="figAlpha"/>
          <p:cNvPicPr>
            <a:picLocks noChangeAspect="1" noChangeArrowheads="1"/>
          </p:cNvPicPr>
          <p:nvPr/>
        </p:nvPicPr>
        <p:blipFill>
          <a:blip r:embed="rId7" cstate="print"/>
          <a:srcRect/>
          <a:stretch>
            <a:fillRect/>
          </a:stretch>
        </p:blipFill>
        <p:spPr bwMode="auto">
          <a:xfrm>
            <a:off x="7877175" y="23341013"/>
            <a:ext cx="5821363" cy="1514475"/>
          </a:xfrm>
          <a:prstGeom prst="rect">
            <a:avLst/>
          </a:prstGeom>
          <a:noFill/>
        </p:spPr>
      </p:pic>
      <p:sp>
        <p:nvSpPr>
          <p:cNvPr id="328737" name="Rectangle 33"/>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38" name="Rectangle 34"/>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39" name="Object 35"/>
          <p:cNvGraphicFramePr>
            <a:graphicFrameLocks noChangeAspect="1"/>
          </p:cNvGraphicFramePr>
          <p:nvPr/>
        </p:nvGraphicFramePr>
        <p:xfrm>
          <a:off x="2211388" y="25946100"/>
          <a:ext cx="3783012" cy="773113"/>
        </p:xfrm>
        <a:graphic>
          <a:graphicData uri="http://schemas.openxmlformats.org/presentationml/2006/ole">
            <p:oleObj spid="_x0000_s477353" name="Equation" r:id="rId14" imgW="1117600" imgH="228600" progId="Equation.3">
              <p:embed/>
            </p:oleObj>
          </a:graphicData>
        </a:graphic>
      </p:graphicFrame>
      <p:sp>
        <p:nvSpPr>
          <p:cNvPr id="328740" name="Text Box 36"/>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41" name="Object 37"/>
          <p:cNvGraphicFramePr>
            <a:graphicFrameLocks noChangeAspect="1"/>
          </p:cNvGraphicFramePr>
          <p:nvPr/>
        </p:nvGraphicFramePr>
        <p:xfrm>
          <a:off x="3621088" y="28171775"/>
          <a:ext cx="360362" cy="450850"/>
        </p:xfrm>
        <a:graphic>
          <a:graphicData uri="http://schemas.openxmlformats.org/presentationml/2006/ole">
            <p:oleObj spid="_x0000_s477354" name="Equation" r:id="rId15" imgW="152334" imgH="190417" progId="Equation.3">
              <p:embed/>
            </p:oleObj>
          </a:graphicData>
        </a:graphic>
      </p:graphicFrame>
      <p:grpSp>
        <p:nvGrpSpPr>
          <p:cNvPr id="328742" name="Group 38"/>
          <p:cNvGrpSpPr>
            <a:grpSpLocks/>
          </p:cNvGrpSpPr>
          <p:nvPr/>
        </p:nvGrpSpPr>
        <p:grpSpPr bwMode="auto">
          <a:xfrm>
            <a:off x="8634413" y="24984075"/>
            <a:ext cx="5229225" cy="3281363"/>
            <a:chOff x="5343" y="15642"/>
            <a:chExt cx="3294" cy="2067"/>
          </a:xfrm>
        </p:grpSpPr>
        <p:pic>
          <p:nvPicPr>
            <p:cNvPr id="328743" name="Picture 39"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44" name="Rectangle 4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45" name="Object 41"/>
          <p:cNvGraphicFramePr>
            <a:graphicFrameLocks noChangeAspect="1"/>
          </p:cNvGraphicFramePr>
          <p:nvPr/>
        </p:nvGraphicFramePr>
        <p:xfrm>
          <a:off x="3976688" y="27465338"/>
          <a:ext cx="5230812" cy="665162"/>
        </p:xfrm>
        <a:graphic>
          <a:graphicData uri="http://schemas.openxmlformats.org/presentationml/2006/ole">
            <p:oleObj spid="_x0000_s477355" name="Equation" r:id="rId16" imgW="1562100" imgH="228600" progId="Equation.3">
              <p:embed/>
            </p:oleObj>
          </a:graphicData>
        </a:graphic>
      </p:graphicFrame>
      <p:graphicFrame>
        <p:nvGraphicFramePr>
          <p:cNvPr id="328746" name="Object 42"/>
          <p:cNvGraphicFramePr>
            <a:graphicFrameLocks noChangeAspect="1"/>
          </p:cNvGraphicFramePr>
          <p:nvPr/>
        </p:nvGraphicFramePr>
        <p:xfrm>
          <a:off x="1168400" y="27701875"/>
          <a:ext cx="1911350" cy="457200"/>
        </p:xfrm>
        <a:graphic>
          <a:graphicData uri="http://schemas.openxmlformats.org/presentationml/2006/ole">
            <p:oleObj spid="_x0000_s477356" name="Equation" r:id="rId17" imgW="787058" imgH="215806" progId="Equation.3">
              <p:embed/>
            </p:oleObj>
          </a:graphicData>
        </a:graphic>
      </p:graphicFrame>
      <p:sp>
        <p:nvSpPr>
          <p:cNvPr id="328747" name="AutoShape 43"/>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48" name="Object 44"/>
          <p:cNvGraphicFramePr>
            <a:graphicFrameLocks noChangeAspect="1"/>
          </p:cNvGraphicFramePr>
          <p:nvPr/>
        </p:nvGraphicFramePr>
        <p:xfrm>
          <a:off x="6022975" y="25642888"/>
          <a:ext cx="522288" cy="417512"/>
        </p:xfrm>
        <a:graphic>
          <a:graphicData uri="http://schemas.openxmlformats.org/presentationml/2006/ole">
            <p:oleObj spid="_x0000_s477357" name="Equation" r:id="rId18" imgW="253780" imgH="203024" progId="Equation.3">
              <p:embed/>
            </p:oleObj>
          </a:graphicData>
        </a:graphic>
      </p:graphicFrame>
      <p:sp>
        <p:nvSpPr>
          <p:cNvPr id="328749" name="Text Box 45"/>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50" name="Picture 46" descr="figAlpha"/>
          <p:cNvPicPr>
            <a:picLocks noChangeAspect="1" noChangeArrowheads="1"/>
          </p:cNvPicPr>
          <p:nvPr/>
        </p:nvPicPr>
        <p:blipFill>
          <a:blip r:embed="rId7" cstate="print"/>
          <a:srcRect/>
          <a:stretch>
            <a:fillRect/>
          </a:stretch>
        </p:blipFill>
        <p:spPr bwMode="auto">
          <a:xfrm>
            <a:off x="8029575" y="23493413"/>
            <a:ext cx="5821363" cy="1514475"/>
          </a:xfrm>
          <a:prstGeom prst="rect">
            <a:avLst/>
          </a:prstGeom>
          <a:noFill/>
        </p:spPr>
      </p:pic>
      <p:sp>
        <p:nvSpPr>
          <p:cNvPr id="328751" name="Rectangle 47"/>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52" name="Rectangle 4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53" name="Object 49"/>
          <p:cNvGraphicFramePr>
            <a:graphicFrameLocks noChangeAspect="1"/>
          </p:cNvGraphicFramePr>
          <p:nvPr/>
        </p:nvGraphicFramePr>
        <p:xfrm>
          <a:off x="2363788" y="26098500"/>
          <a:ext cx="3783012" cy="773113"/>
        </p:xfrm>
        <a:graphic>
          <a:graphicData uri="http://schemas.openxmlformats.org/presentationml/2006/ole">
            <p:oleObj spid="_x0000_s477358" name="Equation" r:id="rId19" imgW="1117600" imgH="228600" progId="Equation.3">
              <p:embed/>
            </p:oleObj>
          </a:graphicData>
        </a:graphic>
      </p:graphicFrame>
      <p:sp>
        <p:nvSpPr>
          <p:cNvPr id="328754" name="Text Box 50"/>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55" name="Object 51"/>
          <p:cNvGraphicFramePr>
            <a:graphicFrameLocks noChangeAspect="1"/>
          </p:cNvGraphicFramePr>
          <p:nvPr/>
        </p:nvGraphicFramePr>
        <p:xfrm>
          <a:off x="3773488" y="28324175"/>
          <a:ext cx="360362" cy="450850"/>
        </p:xfrm>
        <a:graphic>
          <a:graphicData uri="http://schemas.openxmlformats.org/presentationml/2006/ole">
            <p:oleObj spid="_x0000_s477359" name="Equation" r:id="rId20" imgW="152334" imgH="190417" progId="Equation.3">
              <p:embed/>
            </p:oleObj>
          </a:graphicData>
        </a:graphic>
      </p:graphicFrame>
      <p:grpSp>
        <p:nvGrpSpPr>
          <p:cNvPr id="328756" name="Group 52"/>
          <p:cNvGrpSpPr>
            <a:grpSpLocks/>
          </p:cNvGrpSpPr>
          <p:nvPr/>
        </p:nvGrpSpPr>
        <p:grpSpPr bwMode="auto">
          <a:xfrm>
            <a:off x="8786813" y="25136475"/>
            <a:ext cx="5229225" cy="3281363"/>
            <a:chOff x="5343" y="15642"/>
            <a:chExt cx="3294" cy="2067"/>
          </a:xfrm>
        </p:grpSpPr>
        <p:pic>
          <p:nvPicPr>
            <p:cNvPr id="328757" name="Picture 53"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58" name="Rectangle 54"/>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59" name="Object 55"/>
          <p:cNvGraphicFramePr>
            <a:graphicFrameLocks noChangeAspect="1"/>
          </p:cNvGraphicFramePr>
          <p:nvPr/>
        </p:nvGraphicFramePr>
        <p:xfrm>
          <a:off x="4129088" y="27617738"/>
          <a:ext cx="5230812" cy="665162"/>
        </p:xfrm>
        <a:graphic>
          <a:graphicData uri="http://schemas.openxmlformats.org/presentationml/2006/ole">
            <p:oleObj spid="_x0000_s477360" name="Equation" r:id="rId21" imgW="1562100" imgH="228600" progId="Equation.3">
              <p:embed/>
            </p:oleObj>
          </a:graphicData>
        </a:graphic>
      </p:graphicFrame>
      <p:graphicFrame>
        <p:nvGraphicFramePr>
          <p:cNvPr id="328760" name="Object 56"/>
          <p:cNvGraphicFramePr>
            <a:graphicFrameLocks noChangeAspect="1"/>
          </p:cNvGraphicFramePr>
          <p:nvPr/>
        </p:nvGraphicFramePr>
        <p:xfrm>
          <a:off x="1320800" y="27854275"/>
          <a:ext cx="1911350" cy="457200"/>
        </p:xfrm>
        <a:graphic>
          <a:graphicData uri="http://schemas.openxmlformats.org/presentationml/2006/ole">
            <p:oleObj spid="_x0000_s477361" name="Equation" r:id="rId22" imgW="787058" imgH="215806" progId="Equation.3">
              <p:embed/>
            </p:oleObj>
          </a:graphicData>
        </a:graphic>
      </p:graphicFrame>
      <p:sp>
        <p:nvSpPr>
          <p:cNvPr id="328761" name="AutoShape 57"/>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62" name="Object 58"/>
          <p:cNvGraphicFramePr>
            <a:graphicFrameLocks noChangeAspect="1"/>
          </p:cNvGraphicFramePr>
          <p:nvPr/>
        </p:nvGraphicFramePr>
        <p:xfrm>
          <a:off x="6175375" y="25795288"/>
          <a:ext cx="522288" cy="417512"/>
        </p:xfrm>
        <a:graphic>
          <a:graphicData uri="http://schemas.openxmlformats.org/presentationml/2006/ole">
            <p:oleObj spid="_x0000_s477362" name="Equation" r:id="rId23" imgW="253780" imgH="203024" progId="Equation.3">
              <p:embed/>
            </p:oleObj>
          </a:graphicData>
        </a:graphic>
      </p:graphicFrame>
      <p:sp>
        <p:nvSpPr>
          <p:cNvPr id="328763" name="Text Box 5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64" name="Picture 60" descr="figAlpha"/>
          <p:cNvPicPr>
            <a:picLocks noChangeAspect="1" noChangeArrowheads="1"/>
          </p:cNvPicPr>
          <p:nvPr/>
        </p:nvPicPr>
        <p:blipFill>
          <a:blip r:embed="rId7" cstate="print"/>
          <a:srcRect/>
          <a:stretch>
            <a:fillRect/>
          </a:stretch>
        </p:blipFill>
        <p:spPr bwMode="auto">
          <a:xfrm>
            <a:off x="8181975" y="23645813"/>
            <a:ext cx="5821363" cy="1514475"/>
          </a:xfrm>
          <a:prstGeom prst="rect">
            <a:avLst/>
          </a:prstGeom>
          <a:noFill/>
        </p:spPr>
      </p:pic>
      <p:sp>
        <p:nvSpPr>
          <p:cNvPr id="328765" name="Rectangle 61"/>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66" name="Rectangle 62"/>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67" name="Object 63"/>
          <p:cNvGraphicFramePr>
            <a:graphicFrameLocks noChangeAspect="1"/>
          </p:cNvGraphicFramePr>
          <p:nvPr/>
        </p:nvGraphicFramePr>
        <p:xfrm>
          <a:off x="2516188" y="26250900"/>
          <a:ext cx="3783012" cy="773113"/>
        </p:xfrm>
        <a:graphic>
          <a:graphicData uri="http://schemas.openxmlformats.org/presentationml/2006/ole">
            <p:oleObj spid="_x0000_s477363" name="Equation" r:id="rId24" imgW="1117600" imgH="228600" progId="Equation.3">
              <p:embed/>
            </p:oleObj>
          </a:graphicData>
        </a:graphic>
      </p:graphicFrame>
      <p:sp>
        <p:nvSpPr>
          <p:cNvPr id="328768" name="Text Box 64"/>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69" name="Object 65"/>
          <p:cNvGraphicFramePr>
            <a:graphicFrameLocks noChangeAspect="1"/>
          </p:cNvGraphicFramePr>
          <p:nvPr/>
        </p:nvGraphicFramePr>
        <p:xfrm>
          <a:off x="3925888" y="28476575"/>
          <a:ext cx="360362" cy="450850"/>
        </p:xfrm>
        <a:graphic>
          <a:graphicData uri="http://schemas.openxmlformats.org/presentationml/2006/ole">
            <p:oleObj spid="_x0000_s477364" name="Equation" r:id="rId25" imgW="152334" imgH="190417" progId="Equation.3">
              <p:embed/>
            </p:oleObj>
          </a:graphicData>
        </a:graphic>
      </p:graphicFrame>
      <p:grpSp>
        <p:nvGrpSpPr>
          <p:cNvPr id="328770" name="Group 66"/>
          <p:cNvGrpSpPr>
            <a:grpSpLocks/>
          </p:cNvGrpSpPr>
          <p:nvPr/>
        </p:nvGrpSpPr>
        <p:grpSpPr bwMode="auto">
          <a:xfrm>
            <a:off x="8939213" y="25288875"/>
            <a:ext cx="5229225" cy="3281363"/>
            <a:chOff x="5343" y="15642"/>
            <a:chExt cx="3294" cy="2067"/>
          </a:xfrm>
        </p:grpSpPr>
        <p:pic>
          <p:nvPicPr>
            <p:cNvPr id="328771" name="Picture 67"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72" name="Rectangle 6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73" name="Object 69"/>
          <p:cNvGraphicFramePr>
            <a:graphicFrameLocks noChangeAspect="1"/>
          </p:cNvGraphicFramePr>
          <p:nvPr/>
        </p:nvGraphicFramePr>
        <p:xfrm>
          <a:off x="4281488" y="27770138"/>
          <a:ext cx="5230812" cy="665162"/>
        </p:xfrm>
        <a:graphic>
          <a:graphicData uri="http://schemas.openxmlformats.org/presentationml/2006/ole">
            <p:oleObj spid="_x0000_s477365" name="Equation" r:id="rId26" imgW="1562100" imgH="228600" progId="Equation.3">
              <p:embed/>
            </p:oleObj>
          </a:graphicData>
        </a:graphic>
      </p:graphicFrame>
      <p:graphicFrame>
        <p:nvGraphicFramePr>
          <p:cNvPr id="328774" name="Object 70"/>
          <p:cNvGraphicFramePr>
            <a:graphicFrameLocks noChangeAspect="1"/>
          </p:cNvGraphicFramePr>
          <p:nvPr/>
        </p:nvGraphicFramePr>
        <p:xfrm>
          <a:off x="1473200" y="28006675"/>
          <a:ext cx="1911350" cy="457200"/>
        </p:xfrm>
        <a:graphic>
          <a:graphicData uri="http://schemas.openxmlformats.org/presentationml/2006/ole">
            <p:oleObj spid="_x0000_s477366" name="Equation" r:id="rId27" imgW="787058" imgH="215806" progId="Equation.3">
              <p:embed/>
            </p:oleObj>
          </a:graphicData>
        </a:graphic>
      </p:graphicFrame>
      <p:sp>
        <p:nvSpPr>
          <p:cNvPr id="328775" name="AutoShape 71"/>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76" name="Object 72"/>
          <p:cNvGraphicFramePr>
            <a:graphicFrameLocks noChangeAspect="1"/>
          </p:cNvGraphicFramePr>
          <p:nvPr/>
        </p:nvGraphicFramePr>
        <p:xfrm>
          <a:off x="6327775" y="25947688"/>
          <a:ext cx="522288" cy="417512"/>
        </p:xfrm>
        <a:graphic>
          <a:graphicData uri="http://schemas.openxmlformats.org/presentationml/2006/ole">
            <p:oleObj spid="_x0000_s477367" name="Equation" r:id="rId28" imgW="253780" imgH="203024" progId="Equation.3">
              <p:embed/>
            </p:oleObj>
          </a:graphicData>
        </a:graphic>
      </p:graphicFrame>
      <p:sp>
        <p:nvSpPr>
          <p:cNvPr id="328777" name="Text Box 73"/>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78" name="Picture 74" descr="figAlpha"/>
          <p:cNvPicPr>
            <a:picLocks noChangeAspect="1" noChangeArrowheads="1"/>
          </p:cNvPicPr>
          <p:nvPr/>
        </p:nvPicPr>
        <p:blipFill>
          <a:blip r:embed="rId7" cstate="print"/>
          <a:srcRect/>
          <a:stretch>
            <a:fillRect/>
          </a:stretch>
        </p:blipFill>
        <p:spPr bwMode="auto">
          <a:xfrm>
            <a:off x="8334375" y="23798213"/>
            <a:ext cx="5821363" cy="1514475"/>
          </a:xfrm>
          <a:prstGeom prst="rect">
            <a:avLst/>
          </a:prstGeom>
          <a:noFill/>
        </p:spPr>
      </p:pic>
      <p:sp>
        <p:nvSpPr>
          <p:cNvPr id="328779" name="Rectangle 75"/>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80" name="Rectangle 76"/>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81" name="Object 77"/>
          <p:cNvGraphicFramePr>
            <a:graphicFrameLocks noChangeAspect="1"/>
          </p:cNvGraphicFramePr>
          <p:nvPr/>
        </p:nvGraphicFramePr>
        <p:xfrm>
          <a:off x="2668588" y="26403300"/>
          <a:ext cx="3783012" cy="773113"/>
        </p:xfrm>
        <a:graphic>
          <a:graphicData uri="http://schemas.openxmlformats.org/presentationml/2006/ole">
            <p:oleObj spid="_x0000_s477368" name="Equation" r:id="rId29" imgW="1117600" imgH="228600" progId="Equation.3">
              <p:embed/>
            </p:oleObj>
          </a:graphicData>
        </a:graphic>
      </p:graphicFrame>
      <p:sp>
        <p:nvSpPr>
          <p:cNvPr id="328782" name="Text Box 78"/>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83" name="Object 79"/>
          <p:cNvGraphicFramePr>
            <a:graphicFrameLocks noChangeAspect="1"/>
          </p:cNvGraphicFramePr>
          <p:nvPr/>
        </p:nvGraphicFramePr>
        <p:xfrm>
          <a:off x="4078288" y="28628975"/>
          <a:ext cx="360362" cy="450850"/>
        </p:xfrm>
        <a:graphic>
          <a:graphicData uri="http://schemas.openxmlformats.org/presentationml/2006/ole">
            <p:oleObj spid="_x0000_s477369" name="Equation" r:id="rId30" imgW="152334" imgH="190417" progId="Equation.3">
              <p:embed/>
            </p:oleObj>
          </a:graphicData>
        </a:graphic>
      </p:graphicFrame>
      <p:grpSp>
        <p:nvGrpSpPr>
          <p:cNvPr id="328784" name="Group 80"/>
          <p:cNvGrpSpPr>
            <a:grpSpLocks/>
          </p:cNvGrpSpPr>
          <p:nvPr/>
        </p:nvGrpSpPr>
        <p:grpSpPr bwMode="auto">
          <a:xfrm>
            <a:off x="9091613" y="25441275"/>
            <a:ext cx="5229225" cy="3281363"/>
            <a:chOff x="5343" y="15642"/>
            <a:chExt cx="3294" cy="2067"/>
          </a:xfrm>
        </p:grpSpPr>
        <p:pic>
          <p:nvPicPr>
            <p:cNvPr id="328785" name="Picture 81"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86" name="Rectangle 82"/>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87" name="Object 83"/>
          <p:cNvGraphicFramePr>
            <a:graphicFrameLocks noChangeAspect="1"/>
          </p:cNvGraphicFramePr>
          <p:nvPr/>
        </p:nvGraphicFramePr>
        <p:xfrm>
          <a:off x="4433888" y="27922538"/>
          <a:ext cx="5230812" cy="665162"/>
        </p:xfrm>
        <a:graphic>
          <a:graphicData uri="http://schemas.openxmlformats.org/presentationml/2006/ole">
            <p:oleObj spid="_x0000_s477370" name="Equation" r:id="rId31" imgW="1562100" imgH="228600" progId="Equation.3">
              <p:embed/>
            </p:oleObj>
          </a:graphicData>
        </a:graphic>
      </p:graphicFrame>
      <p:graphicFrame>
        <p:nvGraphicFramePr>
          <p:cNvPr id="328788" name="Object 84"/>
          <p:cNvGraphicFramePr>
            <a:graphicFrameLocks noChangeAspect="1"/>
          </p:cNvGraphicFramePr>
          <p:nvPr/>
        </p:nvGraphicFramePr>
        <p:xfrm>
          <a:off x="1625600" y="28159075"/>
          <a:ext cx="1911350" cy="457200"/>
        </p:xfrm>
        <a:graphic>
          <a:graphicData uri="http://schemas.openxmlformats.org/presentationml/2006/ole">
            <p:oleObj spid="_x0000_s477371" name="Equation" r:id="rId32" imgW="787058" imgH="215806" progId="Equation.3">
              <p:embed/>
            </p:oleObj>
          </a:graphicData>
        </a:graphic>
      </p:graphicFrame>
      <p:sp>
        <p:nvSpPr>
          <p:cNvPr id="328789" name="AutoShape 85"/>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90" name="Object 86"/>
          <p:cNvGraphicFramePr>
            <a:graphicFrameLocks noChangeAspect="1"/>
          </p:cNvGraphicFramePr>
          <p:nvPr/>
        </p:nvGraphicFramePr>
        <p:xfrm>
          <a:off x="6480175" y="26100088"/>
          <a:ext cx="522288" cy="417512"/>
        </p:xfrm>
        <a:graphic>
          <a:graphicData uri="http://schemas.openxmlformats.org/presentationml/2006/ole">
            <p:oleObj spid="_x0000_s477372" name="Equation" r:id="rId33" imgW="253780" imgH="203024" progId="Equation.3">
              <p:embed/>
            </p:oleObj>
          </a:graphicData>
        </a:graphic>
      </p:graphicFrame>
      <p:sp>
        <p:nvSpPr>
          <p:cNvPr id="328791" name="Text Box 87"/>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92" name="Picture 88" descr="figAlpha"/>
          <p:cNvPicPr>
            <a:picLocks noChangeAspect="1" noChangeArrowheads="1"/>
          </p:cNvPicPr>
          <p:nvPr/>
        </p:nvPicPr>
        <p:blipFill>
          <a:blip r:embed="rId7" cstate="print"/>
          <a:srcRect/>
          <a:stretch>
            <a:fillRect/>
          </a:stretch>
        </p:blipFill>
        <p:spPr bwMode="auto">
          <a:xfrm>
            <a:off x="8486775" y="23950613"/>
            <a:ext cx="5821363" cy="1514475"/>
          </a:xfrm>
          <a:prstGeom prst="rect">
            <a:avLst/>
          </a:prstGeom>
          <a:noFill/>
        </p:spPr>
      </p:pic>
      <p:sp>
        <p:nvSpPr>
          <p:cNvPr id="328793" name="Rectangle 89"/>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94" name="Rectangle 90"/>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95" name="Object 91"/>
          <p:cNvGraphicFramePr>
            <a:graphicFrameLocks noChangeAspect="1"/>
          </p:cNvGraphicFramePr>
          <p:nvPr/>
        </p:nvGraphicFramePr>
        <p:xfrm>
          <a:off x="2820988" y="26555700"/>
          <a:ext cx="3783012" cy="773113"/>
        </p:xfrm>
        <a:graphic>
          <a:graphicData uri="http://schemas.openxmlformats.org/presentationml/2006/ole">
            <p:oleObj spid="_x0000_s477373" name="Equation" r:id="rId34" imgW="1117600" imgH="228600" progId="Equation.3">
              <p:embed/>
            </p:oleObj>
          </a:graphicData>
        </a:graphic>
      </p:graphicFrame>
      <p:sp>
        <p:nvSpPr>
          <p:cNvPr id="328796" name="Text Box 92"/>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97" name="Object 93"/>
          <p:cNvGraphicFramePr>
            <a:graphicFrameLocks noChangeAspect="1"/>
          </p:cNvGraphicFramePr>
          <p:nvPr/>
        </p:nvGraphicFramePr>
        <p:xfrm>
          <a:off x="4230688" y="28781375"/>
          <a:ext cx="360362" cy="450850"/>
        </p:xfrm>
        <a:graphic>
          <a:graphicData uri="http://schemas.openxmlformats.org/presentationml/2006/ole">
            <p:oleObj spid="_x0000_s477374" name="Equation" r:id="rId35" imgW="152334" imgH="190417" progId="Equation.3">
              <p:embed/>
            </p:oleObj>
          </a:graphicData>
        </a:graphic>
      </p:graphicFrame>
      <p:grpSp>
        <p:nvGrpSpPr>
          <p:cNvPr id="328798" name="Group 94"/>
          <p:cNvGrpSpPr>
            <a:grpSpLocks/>
          </p:cNvGrpSpPr>
          <p:nvPr/>
        </p:nvGrpSpPr>
        <p:grpSpPr bwMode="auto">
          <a:xfrm>
            <a:off x="9244013" y="25593675"/>
            <a:ext cx="5229225" cy="3281363"/>
            <a:chOff x="5343" y="15642"/>
            <a:chExt cx="3294" cy="2067"/>
          </a:xfrm>
        </p:grpSpPr>
        <p:pic>
          <p:nvPicPr>
            <p:cNvPr id="328799" name="Picture 95"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800" name="Rectangle 9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01" name="Object 97"/>
          <p:cNvGraphicFramePr>
            <a:graphicFrameLocks noChangeAspect="1"/>
          </p:cNvGraphicFramePr>
          <p:nvPr/>
        </p:nvGraphicFramePr>
        <p:xfrm>
          <a:off x="4586288" y="28074938"/>
          <a:ext cx="5230812" cy="665162"/>
        </p:xfrm>
        <a:graphic>
          <a:graphicData uri="http://schemas.openxmlformats.org/presentationml/2006/ole">
            <p:oleObj spid="_x0000_s477375" name="Equation" r:id="rId36" imgW="1562100" imgH="228600" progId="Equation.3">
              <p:embed/>
            </p:oleObj>
          </a:graphicData>
        </a:graphic>
      </p:graphicFrame>
      <p:graphicFrame>
        <p:nvGraphicFramePr>
          <p:cNvPr id="328802" name="Object 98"/>
          <p:cNvGraphicFramePr>
            <a:graphicFrameLocks noChangeAspect="1"/>
          </p:cNvGraphicFramePr>
          <p:nvPr/>
        </p:nvGraphicFramePr>
        <p:xfrm>
          <a:off x="1778000" y="28311475"/>
          <a:ext cx="1911350" cy="457200"/>
        </p:xfrm>
        <a:graphic>
          <a:graphicData uri="http://schemas.openxmlformats.org/presentationml/2006/ole">
            <p:oleObj spid="_x0000_s477376" name="Equation" r:id="rId37" imgW="787058" imgH="215806" progId="Equation.3">
              <p:embed/>
            </p:oleObj>
          </a:graphicData>
        </a:graphic>
      </p:graphicFrame>
      <p:sp>
        <p:nvSpPr>
          <p:cNvPr id="328803" name="AutoShape 99"/>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04" name="Object 100"/>
          <p:cNvGraphicFramePr>
            <a:graphicFrameLocks noChangeAspect="1"/>
          </p:cNvGraphicFramePr>
          <p:nvPr/>
        </p:nvGraphicFramePr>
        <p:xfrm>
          <a:off x="6632575" y="26252488"/>
          <a:ext cx="522288" cy="417512"/>
        </p:xfrm>
        <a:graphic>
          <a:graphicData uri="http://schemas.openxmlformats.org/presentationml/2006/ole">
            <p:oleObj spid="_x0000_s477377" name="Equation" r:id="rId38" imgW="253780" imgH="203024" progId="Equation.3">
              <p:embed/>
            </p:oleObj>
          </a:graphicData>
        </a:graphic>
      </p:graphicFrame>
      <p:sp>
        <p:nvSpPr>
          <p:cNvPr id="328805" name="Text Box 101"/>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806" name="Picture 102" descr="figAlpha"/>
          <p:cNvPicPr>
            <a:picLocks noChangeAspect="1" noChangeArrowheads="1"/>
          </p:cNvPicPr>
          <p:nvPr/>
        </p:nvPicPr>
        <p:blipFill>
          <a:blip r:embed="rId7" cstate="print"/>
          <a:srcRect/>
          <a:stretch>
            <a:fillRect/>
          </a:stretch>
        </p:blipFill>
        <p:spPr bwMode="auto">
          <a:xfrm>
            <a:off x="8639175" y="24103013"/>
            <a:ext cx="5821363" cy="1514475"/>
          </a:xfrm>
          <a:prstGeom prst="rect">
            <a:avLst/>
          </a:prstGeom>
          <a:noFill/>
        </p:spPr>
      </p:pic>
      <p:sp>
        <p:nvSpPr>
          <p:cNvPr id="328807" name="Rectangle 103"/>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808" name="Rectangle 104"/>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809" name="Object 105"/>
          <p:cNvGraphicFramePr>
            <a:graphicFrameLocks noChangeAspect="1"/>
          </p:cNvGraphicFramePr>
          <p:nvPr/>
        </p:nvGraphicFramePr>
        <p:xfrm>
          <a:off x="2973388" y="26708100"/>
          <a:ext cx="3783012" cy="773113"/>
        </p:xfrm>
        <a:graphic>
          <a:graphicData uri="http://schemas.openxmlformats.org/presentationml/2006/ole">
            <p:oleObj spid="_x0000_s477378" name="Equation" r:id="rId39" imgW="1117600" imgH="228600" progId="Equation.3">
              <p:embed/>
            </p:oleObj>
          </a:graphicData>
        </a:graphic>
      </p:graphicFrame>
      <p:sp>
        <p:nvSpPr>
          <p:cNvPr id="328810" name="Text Box 106"/>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811" name="Object 107"/>
          <p:cNvGraphicFramePr>
            <a:graphicFrameLocks noChangeAspect="1"/>
          </p:cNvGraphicFramePr>
          <p:nvPr/>
        </p:nvGraphicFramePr>
        <p:xfrm>
          <a:off x="4383088" y="28933775"/>
          <a:ext cx="360362" cy="450850"/>
        </p:xfrm>
        <a:graphic>
          <a:graphicData uri="http://schemas.openxmlformats.org/presentationml/2006/ole">
            <p:oleObj spid="_x0000_s477379" name="Equation" r:id="rId40" imgW="152334" imgH="190417" progId="Equation.3">
              <p:embed/>
            </p:oleObj>
          </a:graphicData>
        </a:graphic>
      </p:graphicFrame>
      <p:grpSp>
        <p:nvGrpSpPr>
          <p:cNvPr id="328812" name="Group 108"/>
          <p:cNvGrpSpPr>
            <a:grpSpLocks/>
          </p:cNvGrpSpPr>
          <p:nvPr/>
        </p:nvGrpSpPr>
        <p:grpSpPr bwMode="auto">
          <a:xfrm>
            <a:off x="9396413" y="25746075"/>
            <a:ext cx="5229225" cy="3281363"/>
            <a:chOff x="5343" y="15642"/>
            <a:chExt cx="3294" cy="2067"/>
          </a:xfrm>
        </p:grpSpPr>
        <p:pic>
          <p:nvPicPr>
            <p:cNvPr id="328813" name="Picture 109"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814" name="Rectangle 11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15" name="Object 111"/>
          <p:cNvGraphicFramePr>
            <a:graphicFrameLocks noChangeAspect="1"/>
          </p:cNvGraphicFramePr>
          <p:nvPr/>
        </p:nvGraphicFramePr>
        <p:xfrm>
          <a:off x="4738688" y="28227338"/>
          <a:ext cx="5230812" cy="665162"/>
        </p:xfrm>
        <a:graphic>
          <a:graphicData uri="http://schemas.openxmlformats.org/presentationml/2006/ole">
            <p:oleObj spid="_x0000_s477380" name="Equation" r:id="rId41" imgW="1562100" imgH="228600" progId="Equation.3">
              <p:embed/>
            </p:oleObj>
          </a:graphicData>
        </a:graphic>
      </p:graphicFrame>
      <p:pic>
        <p:nvPicPr>
          <p:cNvPr id="328816" name="Picture 112" descr="figAlpha"/>
          <p:cNvPicPr>
            <a:picLocks noChangeAspect="1" noChangeArrowheads="1"/>
          </p:cNvPicPr>
          <p:nvPr/>
        </p:nvPicPr>
        <p:blipFill>
          <a:blip r:embed="rId7" cstate="print"/>
          <a:srcRect/>
          <a:stretch>
            <a:fillRect/>
          </a:stretch>
        </p:blipFill>
        <p:spPr bwMode="auto">
          <a:xfrm>
            <a:off x="8791575" y="24255413"/>
            <a:ext cx="5821363" cy="1514475"/>
          </a:xfrm>
          <a:prstGeom prst="rect">
            <a:avLst/>
          </a:prstGeom>
          <a:noFill/>
        </p:spPr>
      </p:pic>
      <p:graphicFrame>
        <p:nvGraphicFramePr>
          <p:cNvPr id="328817" name="Object 113"/>
          <p:cNvGraphicFramePr>
            <a:graphicFrameLocks noChangeAspect="1"/>
          </p:cNvGraphicFramePr>
          <p:nvPr/>
        </p:nvGraphicFramePr>
        <p:xfrm>
          <a:off x="1930400" y="28463875"/>
          <a:ext cx="1911350" cy="457200"/>
        </p:xfrm>
        <a:graphic>
          <a:graphicData uri="http://schemas.openxmlformats.org/presentationml/2006/ole">
            <p:oleObj spid="_x0000_s477381" name="Equation" r:id="rId42" imgW="787058" imgH="215806" progId="Equation.3">
              <p:embed/>
            </p:oleObj>
          </a:graphicData>
        </a:graphic>
      </p:graphicFrame>
      <p:sp>
        <p:nvSpPr>
          <p:cNvPr id="328818"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328819" name="Object 115"/>
          <p:cNvGraphicFramePr>
            <a:graphicFrameLocks noChangeAspect="1"/>
          </p:cNvGraphicFramePr>
          <p:nvPr/>
        </p:nvGraphicFramePr>
        <p:xfrm>
          <a:off x="3125788" y="26860500"/>
          <a:ext cx="3783012" cy="773113"/>
        </p:xfrm>
        <a:graphic>
          <a:graphicData uri="http://schemas.openxmlformats.org/presentationml/2006/ole">
            <p:oleObj spid="_x0000_s477382" name="Equation" r:id="rId43" imgW="1117600" imgH="228600" progId="Equation.3">
              <p:embed/>
            </p:oleObj>
          </a:graphicData>
        </a:graphic>
      </p:graphicFrame>
      <p:sp>
        <p:nvSpPr>
          <p:cNvPr id="328820"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328824" name="AutoShape 120"/>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25" name="Object 121"/>
          <p:cNvGraphicFramePr>
            <a:graphicFrameLocks noChangeAspect="1"/>
          </p:cNvGraphicFramePr>
          <p:nvPr/>
        </p:nvGraphicFramePr>
        <p:xfrm>
          <a:off x="4891088" y="28379738"/>
          <a:ext cx="5230812" cy="665162"/>
        </p:xfrm>
        <a:graphic>
          <a:graphicData uri="http://schemas.openxmlformats.org/presentationml/2006/ole">
            <p:oleObj spid="_x0000_s477383" name="Equation" r:id="rId44" imgW="1562100" imgH="228600" progId="Equation.3">
              <p:embed/>
            </p:oleObj>
          </a:graphicData>
        </a:graphic>
      </p:graphicFrame>
      <p:sp>
        <p:nvSpPr>
          <p:cNvPr id="328893" name="Line 189"/>
          <p:cNvSpPr>
            <a:spLocks noChangeAspect="1" noChangeShapeType="1"/>
          </p:cNvSpPr>
          <p:nvPr/>
        </p:nvSpPr>
        <p:spPr bwMode="auto">
          <a:xfrm>
            <a:off x="819150" y="815975"/>
            <a:ext cx="1803400" cy="0"/>
          </a:xfrm>
          <a:prstGeom prst="line">
            <a:avLst/>
          </a:prstGeom>
          <a:noFill/>
          <a:ln w="9525">
            <a:solidFill>
              <a:schemeClr val="tx1"/>
            </a:solidFill>
            <a:round/>
            <a:headEnd/>
            <a:tailEnd/>
          </a:ln>
          <a:effectLst/>
        </p:spPr>
        <p:txBody>
          <a:bodyPr/>
          <a:lstStyle/>
          <a:p>
            <a:endParaRPr lang="en-US"/>
          </a:p>
        </p:txBody>
      </p:sp>
      <p:sp>
        <p:nvSpPr>
          <p:cNvPr id="328894" name="Line 190"/>
          <p:cNvSpPr>
            <a:spLocks noChangeAspect="1" noChangeShapeType="1"/>
          </p:cNvSpPr>
          <p:nvPr/>
        </p:nvSpPr>
        <p:spPr bwMode="auto">
          <a:xfrm>
            <a:off x="819150" y="1149350"/>
            <a:ext cx="1803400" cy="0"/>
          </a:xfrm>
          <a:prstGeom prst="line">
            <a:avLst/>
          </a:prstGeom>
          <a:noFill/>
          <a:ln w="9525">
            <a:solidFill>
              <a:schemeClr val="tx1"/>
            </a:solidFill>
            <a:round/>
            <a:headEnd/>
            <a:tailEnd/>
          </a:ln>
          <a:effectLst/>
        </p:spPr>
        <p:txBody>
          <a:bodyPr/>
          <a:lstStyle/>
          <a:p>
            <a:endParaRPr lang="en-US"/>
          </a:p>
        </p:txBody>
      </p:sp>
      <p:sp>
        <p:nvSpPr>
          <p:cNvPr id="328895" name="Line 191"/>
          <p:cNvSpPr>
            <a:spLocks noChangeAspect="1" noChangeShapeType="1"/>
          </p:cNvSpPr>
          <p:nvPr/>
        </p:nvSpPr>
        <p:spPr bwMode="auto">
          <a:xfrm>
            <a:off x="819150" y="1481138"/>
            <a:ext cx="1803400" cy="0"/>
          </a:xfrm>
          <a:prstGeom prst="line">
            <a:avLst/>
          </a:prstGeom>
          <a:noFill/>
          <a:ln w="9525">
            <a:solidFill>
              <a:schemeClr val="tx1"/>
            </a:solidFill>
            <a:round/>
            <a:headEnd/>
            <a:tailEnd/>
          </a:ln>
          <a:effectLst/>
        </p:spPr>
        <p:txBody>
          <a:bodyPr/>
          <a:lstStyle/>
          <a:p>
            <a:endParaRPr lang="en-US"/>
          </a:p>
        </p:txBody>
      </p:sp>
      <p:sp>
        <p:nvSpPr>
          <p:cNvPr id="328896" name="Line 192"/>
          <p:cNvSpPr>
            <a:spLocks noChangeAspect="1" noChangeShapeType="1"/>
          </p:cNvSpPr>
          <p:nvPr/>
        </p:nvSpPr>
        <p:spPr bwMode="auto">
          <a:xfrm>
            <a:off x="819150" y="1812925"/>
            <a:ext cx="1803400" cy="0"/>
          </a:xfrm>
          <a:prstGeom prst="line">
            <a:avLst/>
          </a:prstGeom>
          <a:noFill/>
          <a:ln w="9525">
            <a:solidFill>
              <a:schemeClr val="tx1"/>
            </a:solidFill>
            <a:round/>
            <a:headEnd/>
            <a:tailEnd/>
          </a:ln>
          <a:effectLst/>
        </p:spPr>
        <p:txBody>
          <a:bodyPr/>
          <a:lstStyle/>
          <a:p>
            <a:endParaRPr lang="en-US"/>
          </a:p>
        </p:txBody>
      </p:sp>
      <p:sp>
        <p:nvSpPr>
          <p:cNvPr id="328897" name="Line 193"/>
          <p:cNvSpPr>
            <a:spLocks noChangeAspect="1" noChangeShapeType="1"/>
          </p:cNvSpPr>
          <p:nvPr/>
        </p:nvSpPr>
        <p:spPr bwMode="auto">
          <a:xfrm>
            <a:off x="819150" y="2144713"/>
            <a:ext cx="1803400" cy="0"/>
          </a:xfrm>
          <a:prstGeom prst="line">
            <a:avLst/>
          </a:prstGeom>
          <a:noFill/>
          <a:ln w="9525">
            <a:solidFill>
              <a:schemeClr val="tx1"/>
            </a:solidFill>
            <a:round/>
            <a:headEnd/>
            <a:tailEnd/>
          </a:ln>
          <a:effectLst/>
        </p:spPr>
        <p:txBody>
          <a:bodyPr/>
          <a:lstStyle/>
          <a:p>
            <a:endParaRPr lang="en-US"/>
          </a:p>
        </p:txBody>
      </p:sp>
      <p:sp>
        <p:nvSpPr>
          <p:cNvPr id="328898" name="Line 194"/>
          <p:cNvSpPr>
            <a:spLocks noChangeAspect="1" noChangeShapeType="1"/>
          </p:cNvSpPr>
          <p:nvPr/>
        </p:nvSpPr>
        <p:spPr bwMode="auto">
          <a:xfrm>
            <a:off x="819150" y="2478088"/>
            <a:ext cx="1803400" cy="0"/>
          </a:xfrm>
          <a:prstGeom prst="line">
            <a:avLst/>
          </a:prstGeom>
          <a:noFill/>
          <a:ln w="9525">
            <a:solidFill>
              <a:schemeClr val="tx1"/>
            </a:solidFill>
            <a:round/>
            <a:headEnd/>
            <a:tailEnd/>
          </a:ln>
          <a:effectLst/>
        </p:spPr>
        <p:txBody>
          <a:bodyPr/>
          <a:lstStyle/>
          <a:p>
            <a:endParaRPr lang="en-US"/>
          </a:p>
        </p:txBody>
      </p:sp>
      <p:grpSp>
        <p:nvGrpSpPr>
          <p:cNvPr id="328899" name="Group 195"/>
          <p:cNvGrpSpPr>
            <a:grpSpLocks noChangeAspect="1"/>
          </p:cNvGrpSpPr>
          <p:nvPr/>
        </p:nvGrpSpPr>
        <p:grpSpPr bwMode="auto">
          <a:xfrm>
            <a:off x="819150" y="733425"/>
            <a:ext cx="1984375" cy="165100"/>
            <a:chOff x="1152" y="1416"/>
            <a:chExt cx="528" cy="48"/>
          </a:xfrm>
        </p:grpSpPr>
        <p:sp>
          <p:nvSpPr>
            <p:cNvPr id="328900"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1"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2"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3"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4"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5"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06" name="Group 202"/>
          <p:cNvGrpSpPr>
            <a:grpSpLocks noChangeAspect="1"/>
          </p:cNvGrpSpPr>
          <p:nvPr/>
        </p:nvGrpSpPr>
        <p:grpSpPr bwMode="auto">
          <a:xfrm>
            <a:off x="819150" y="1066800"/>
            <a:ext cx="1984375" cy="165100"/>
            <a:chOff x="1152" y="1416"/>
            <a:chExt cx="528" cy="48"/>
          </a:xfrm>
        </p:grpSpPr>
        <p:sp>
          <p:nvSpPr>
            <p:cNvPr id="328907"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8"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9"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0"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1"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2"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13" name="Group 209"/>
          <p:cNvGrpSpPr>
            <a:grpSpLocks noChangeAspect="1"/>
          </p:cNvGrpSpPr>
          <p:nvPr/>
        </p:nvGrpSpPr>
        <p:grpSpPr bwMode="auto">
          <a:xfrm>
            <a:off x="819150" y="1397000"/>
            <a:ext cx="1984375" cy="166688"/>
            <a:chOff x="1152" y="1416"/>
            <a:chExt cx="528" cy="48"/>
          </a:xfrm>
        </p:grpSpPr>
        <p:sp>
          <p:nvSpPr>
            <p:cNvPr id="328914"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5"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6"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7"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8"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9"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0" name="Group 216"/>
          <p:cNvGrpSpPr>
            <a:grpSpLocks noChangeAspect="1"/>
          </p:cNvGrpSpPr>
          <p:nvPr/>
        </p:nvGrpSpPr>
        <p:grpSpPr bwMode="auto">
          <a:xfrm>
            <a:off x="819150" y="1730375"/>
            <a:ext cx="1984375" cy="166688"/>
            <a:chOff x="1152" y="1416"/>
            <a:chExt cx="528" cy="48"/>
          </a:xfrm>
        </p:grpSpPr>
        <p:sp>
          <p:nvSpPr>
            <p:cNvPr id="328921"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2"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3"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4"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5"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6"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7" name="Group 223"/>
          <p:cNvGrpSpPr>
            <a:grpSpLocks noChangeAspect="1"/>
          </p:cNvGrpSpPr>
          <p:nvPr/>
        </p:nvGrpSpPr>
        <p:grpSpPr bwMode="auto">
          <a:xfrm>
            <a:off x="819150" y="2062163"/>
            <a:ext cx="1984375" cy="165100"/>
            <a:chOff x="1152" y="1416"/>
            <a:chExt cx="528" cy="48"/>
          </a:xfrm>
        </p:grpSpPr>
        <p:sp>
          <p:nvSpPr>
            <p:cNvPr id="328928" name="Oval 22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9" name="Oval 22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0" name="Oval 22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1" name="Oval 22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2" name="Oval 22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3" name="Oval 22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34" name="Group 230"/>
          <p:cNvGrpSpPr>
            <a:grpSpLocks noChangeAspect="1"/>
          </p:cNvGrpSpPr>
          <p:nvPr/>
        </p:nvGrpSpPr>
        <p:grpSpPr bwMode="auto">
          <a:xfrm>
            <a:off x="819150" y="2395538"/>
            <a:ext cx="1984375" cy="165100"/>
            <a:chOff x="1152" y="1416"/>
            <a:chExt cx="528" cy="48"/>
          </a:xfrm>
        </p:grpSpPr>
        <p:sp>
          <p:nvSpPr>
            <p:cNvPr id="328935" name="Oval 23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6" name="Oval 23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7" name="Oval 23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8" name="Oval 23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9" name="Oval 23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40" name="Oval 23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3" name="Group 329"/>
          <p:cNvGrpSpPr>
            <a:grpSpLocks/>
          </p:cNvGrpSpPr>
          <p:nvPr/>
        </p:nvGrpSpPr>
        <p:grpSpPr bwMode="auto">
          <a:xfrm>
            <a:off x="447675" y="19050"/>
            <a:ext cx="2962275" cy="3552825"/>
            <a:chOff x="570" y="870"/>
            <a:chExt cx="1866" cy="2238"/>
          </a:xfrm>
        </p:grpSpPr>
        <p:sp>
          <p:nvSpPr>
            <p:cNvPr id="328944" name="Line 240"/>
            <p:cNvSpPr>
              <a:spLocks noChangeShapeType="1"/>
            </p:cNvSpPr>
            <p:nvPr/>
          </p:nvSpPr>
          <p:spPr bwMode="auto">
            <a:xfrm rot="279699" flipV="1">
              <a:off x="1391" y="956"/>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54" name="Group 250"/>
            <p:cNvGrpSpPr>
              <a:grpSpLocks/>
            </p:cNvGrpSpPr>
            <p:nvPr/>
          </p:nvGrpSpPr>
          <p:grpSpPr bwMode="auto">
            <a:xfrm rot="279699">
              <a:off x="570" y="870"/>
              <a:ext cx="1866" cy="2238"/>
              <a:chOff x="534" y="1218"/>
              <a:chExt cx="1866" cy="2238"/>
            </a:xfrm>
          </p:grpSpPr>
          <p:sp>
            <p:nvSpPr>
              <p:cNvPr id="328941" name="Oval 237"/>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42" name="Line 238"/>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43" name="Line 239"/>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45" name="Line 241"/>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53" name="Line 249"/>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nvGrpSpPr>
          <p:cNvPr id="329037" name="Group 333"/>
          <p:cNvGrpSpPr>
            <a:grpSpLocks/>
          </p:cNvGrpSpPr>
          <p:nvPr/>
        </p:nvGrpSpPr>
        <p:grpSpPr bwMode="auto">
          <a:xfrm>
            <a:off x="4943475" y="371475"/>
            <a:ext cx="3552825" cy="2962275"/>
            <a:chOff x="3114" y="1452"/>
            <a:chExt cx="2238" cy="1866"/>
          </a:xfrm>
        </p:grpSpPr>
        <p:sp>
          <p:nvSpPr>
            <p:cNvPr id="328878" name="Line 174"/>
            <p:cNvSpPr>
              <a:spLocks noChangeAspect="1" noChangeShapeType="1"/>
            </p:cNvSpPr>
            <p:nvPr/>
          </p:nvSpPr>
          <p:spPr bwMode="auto">
            <a:xfrm>
              <a:off x="3876" y="1552"/>
              <a:ext cx="0" cy="1047"/>
            </a:xfrm>
            <a:prstGeom prst="line">
              <a:avLst/>
            </a:prstGeom>
            <a:noFill/>
            <a:ln w="9525">
              <a:solidFill>
                <a:schemeClr val="tx1"/>
              </a:solidFill>
              <a:round/>
              <a:headEnd/>
              <a:tailEnd/>
            </a:ln>
            <a:effectLst/>
          </p:spPr>
          <p:txBody>
            <a:bodyPr/>
            <a:lstStyle/>
            <a:p>
              <a:endParaRPr lang="en-US"/>
            </a:p>
          </p:txBody>
        </p:sp>
        <p:sp>
          <p:nvSpPr>
            <p:cNvPr id="328879" name="Line 175"/>
            <p:cNvSpPr>
              <a:spLocks noChangeAspect="1" noChangeShapeType="1"/>
            </p:cNvSpPr>
            <p:nvPr/>
          </p:nvSpPr>
          <p:spPr bwMode="auto">
            <a:xfrm>
              <a:off x="4120" y="1552"/>
              <a:ext cx="0" cy="1047"/>
            </a:xfrm>
            <a:prstGeom prst="line">
              <a:avLst/>
            </a:prstGeom>
            <a:noFill/>
            <a:ln w="9525">
              <a:solidFill>
                <a:schemeClr val="tx1"/>
              </a:solidFill>
              <a:round/>
              <a:headEnd/>
              <a:tailEnd/>
            </a:ln>
            <a:effectLst/>
          </p:spPr>
          <p:txBody>
            <a:bodyPr/>
            <a:lstStyle/>
            <a:p>
              <a:endParaRPr lang="en-US"/>
            </a:p>
          </p:txBody>
        </p:sp>
        <p:sp>
          <p:nvSpPr>
            <p:cNvPr id="328880" name="Line 176"/>
            <p:cNvSpPr>
              <a:spLocks noChangeAspect="1" noChangeShapeType="1"/>
            </p:cNvSpPr>
            <p:nvPr/>
          </p:nvSpPr>
          <p:spPr bwMode="auto">
            <a:xfrm>
              <a:off x="4348" y="1552"/>
              <a:ext cx="0" cy="1047"/>
            </a:xfrm>
            <a:prstGeom prst="line">
              <a:avLst/>
            </a:prstGeom>
            <a:noFill/>
            <a:ln w="9525">
              <a:solidFill>
                <a:schemeClr val="tx1"/>
              </a:solidFill>
              <a:round/>
              <a:headEnd/>
              <a:tailEnd/>
            </a:ln>
            <a:effectLst/>
          </p:spPr>
          <p:txBody>
            <a:bodyPr/>
            <a:lstStyle/>
            <a:p>
              <a:endParaRPr lang="en-US"/>
            </a:p>
          </p:txBody>
        </p:sp>
        <p:sp>
          <p:nvSpPr>
            <p:cNvPr id="328881" name="Line 177"/>
            <p:cNvSpPr>
              <a:spLocks noChangeAspect="1" noChangeShapeType="1"/>
            </p:cNvSpPr>
            <p:nvPr/>
          </p:nvSpPr>
          <p:spPr bwMode="auto">
            <a:xfrm>
              <a:off x="4567" y="1552"/>
              <a:ext cx="0" cy="1047"/>
            </a:xfrm>
            <a:prstGeom prst="line">
              <a:avLst/>
            </a:prstGeom>
            <a:noFill/>
            <a:ln w="9525">
              <a:solidFill>
                <a:schemeClr val="tx1"/>
              </a:solidFill>
              <a:round/>
              <a:headEnd/>
              <a:tailEnd/>
            </a:ln>
            <a:effectLst/>
          </p:spPr>
          <p:txBody>
            <a:bodyPr/>
            <a:lstStyle/>
            <a:p>
              <a:endParaRPr lang="en-US"/>
            </a:p>
          </p:txBody>
        </p:sp>
        <p:sp>
          <p:nvSpPr>
            <p:cNvPr id="328882" name="Line 178"/>
            <p:cNvSpPr>
              <a:spLocks noChangeAspect="1" noChangeShapeType="1"/>
            </p:cNvSpPr>
            <p:nvPr/>
          </p:nvSpPr>
          <p:spPr bwMode="auto">
            <a:xfrm>
              <a:off x="4802" y="1552"/>
              <a:ext cx="0" cy="1047"/>
            </a:xfrm>
            <a:prstGeom prst="line">
              <a:avLst/>
            </a:prstGeom>
            <a:noFill/>
            <a:ln w="9525">
              <a:solidFill>
                <a:schemeClr val="tx1"/>
              </a:solidFill>
              <a:round/>
              <a:headEnd/>
              <a:tailEnd/>
            </a:ln>
            <a:effectLst/>
          </p:spPr>
          <p:txBody>
            <a:bodyPr/>
            <a:lstStyle/>
            <a:p>
              <a:endParaRPr lang="en-US"/>
            </a:p>
          </p:txBody>
        </p:sp>
        <p:sp>
          <p:nvSpPr>
            <p:cNvPr id="328883" name="Line 179"/>
            <p:cNvSpPr>
              <a:spLocks noChangeAspect="1" noChangeShapeType="1"/>
            </p:cNvSpPr>
            <p:nvPr/>
          </p:nvSpPr>
          <p:spPr bwMode="auto">
            <a:xfrm>
              <a:off x="5021" y="1552"/>
              <a:ext cx="0" cy="1047"/>
            </a:xfrm>
            <a:prstGeom prst="line">
              <a:avLst/>
            </a:prstGeom>
            <a:noFill/>
            <a:ln w="9525">
              <a:solidFill>
                <a:schemeClr val="tx1"/>
              </a:solidFill>
              <a:round/>
              <a:headEnd/>
              <a:tailEnd/>
            </a:ln>
            <a:effectLst/>
          </p:spPr>
          <p:txBody>
            <a:bodyPr/>
            <a:lstStyle/>
            <a:p>
              <a:endParaRPr lang="en-US"/>
            </a:p>
          </p:txBody>
        </p:sp>
        <p:grpSp>
          <p:nvGrpSpPr>
            <p:cNvPr id="328836" name="Group 132"/>
            <p:cNvGrpSpPr>
              <a:grpSpLocks noChangeAspect="1"/>
            </p:cNvGrpSpPr>
            <p:nvPr/>
          </p:nvGrpSpPr>
          <p:grpSpPr bwMode="auto">
            <a:xfrm>
              <a:off x="3834" y="1500"/>
              <a:ext cx="1250" cy="104"/>
              <a:chOff x="1152" y="1416"/>
              <a:chExt cx="528" cy="48"/>
            </a:xfrm>
          </p:grpSpPr>
          <p:sp>
            <p:nvSpPr>
              <p:cNvPr id="328830" name="Oval 12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1" name="Oval 12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2" name="Oval 12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3" name="Oval 12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4" name="Oval 13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5" name="Oval 13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37" name="Group 133"/>
            <p:cNvGrpSpPr>
              <a:grpSpLocks noChangeAspect="1"/>
            </p:cNvGrpSpPr>
            <p:nvPr/>
          </p:nvGrpSpPr>
          <p:grpSpPr bwMode="auto">
            <a:xfrm>
              <a:off x="3834" y="1710"/>
              <a:ext cx="1250" cy="104"/>
              <a:chOff x="1152" y="1416"/>
              <a:chExt cx="528" cy="48"/>
            </a:xfrm>
          </p:grpSpPr>
          <p:sp>
            <p:nvSpPr>
              <p:cNvPr id="328838" name="Oval 13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9" name="Oval 13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0" name="Oval 13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1" name="Oval 13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2" name="Oval 13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3" name="Oval 13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44" name="Group 140"/>
            <p:cNvGrpSpPr>
              <a:grpSpLocks noChangeAspect="1"/>
            </p:cNvGrpSpPr>
            <p:nvPr/>
          </p:nvGrpSpPr>
          <p:grpSpPr bwMode="auto">
            <a:xfrm>
              <a:off x="3834" y="1918"/>
              <a:ext cx="1250" cy="105"/>
              <a:chOff x="1152" y="1416"/>
              <a:chExt cx="528" cy="48"/>
            </a:xfrm>
          </p:grpSpPr>
          <p:sp>
            <p:nvSpPr>
              <p:cNvPr id="328845" name="Oval 14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6" name="Oval 14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7" name="Oval 14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8" name="Oval 14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9" name="Oval 14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0" name="Oval 14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1" name="Group 147"/>
            <p:cNvGrpSpPr>
              <a:grpSpLocks noChangeAspect="1"/>
            </p:cNvGrpSpPr>
            <p:nvPr/>
          </p:nvGrpSpPr>
          <p:grpSpPr bwMode="auto">
            <a:xfrm>
              <a:off x="3834" y="2128"/>
              <a:ext cx="1250" cy="105"/>
              <a:chOff x="1152" y="1416"/>
              <a:chExt cx="528" cy="48"/>
            </a:xfrm>
          </p:grpSpPr>
          <p:sp>
            <p:nvSpPr>
              <p:cNvPr id="328852" name="Oval 14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3" name="Oval 14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4" name="Oval 15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5" name="Oval 15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6" name="Oval 15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7" name="Oval 15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8" name="Group 154"/>
            <p:cNvGrpSpPr>
              <a:grpSpLocks noChangeAspect="1"/>
            </p:cNvGrpSpPr>
            <p:nvPr/>
          </p:nvGrpSpPr>
          <p:grpSpPr bwMode="auto">
            <a:xfrm>
              <a:off x="3834" y="2337"/>
              <a:ext cx="1250" cy="104"/>
              <a:chOff x="1152" y="1416"/>
              <a:chExt cx="528" cy="48"/>
            </a:xfrm>
          </p:grpSpPr>
          <p:sp>
            <p:nvSpPr>
              <p:cNvPr id="328859" name="Oval 15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0" name="Oval 15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1" name="Oval 15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2" name="Oval 15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3" name="Oval 15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4" name="Oval 16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65" name="Group 161"/>
            <p:cNvGrpSpPr>
              <a:grpSpLocks noChangeAspect="1"/>
            </p:cNvGrpSpPr>
            <p:nvPr/>
          </p:nvGrpSpPr>
          <p:grpSpPr bwMode="auto">
            <a:xfrm>
              <a:off x="3834" y="2547"/>
              <a:ext cx="1250" cy="104"/>
              <a:chOff x="1152" y="1416"/>
              <a:chExt cx="528" cy="48"/>
            </a:xfrm>
          </p:grpSpPr>
          <p:sp>
            <p:nvSpPr>
              <p:cNvPr id="328866" name="Oval 16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7" name="Oval 16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8" name="Oval 16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9" name="Oval 16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0" name="Oval 16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1" name="Oval 16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4" name="Group 330"/>
            <p:cNvGrpSpPr>
              <a:grpSpLocks/>
            </p:cNvGrpSpPr>
            <p:nvPr/>
          </p:nvGrpSpPr>
          <p:grpSpPr bwMode="auto">
            <a:xfrm>
              <a:off x="3114" y="1452"/>
              <a:ext cx="2238" cy="1866"/>
              <a:chOff x="3114" y="1452"/>
              <a:chExt cx="2238" cy="1866"/>
            </a:xfrm>
          </p:grpSpPr>
          <p:sp>
            <p:nvSpPr>
              <p:cNvPr id="328963" name="Line 259"/>
              <p:cNvSpPr>
                <a:spLocks noChangeShapeType="1"/>
              </p:cNvSpPr>
              <p:nvPr/>
            </p:nvSpPr>
            <p:spPr bwMode="auto">
              <a:xfrm rot="4572859" flipV="1">
                <a:off x="4197" y="1247"/>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64" name="Group 260"/>
              <p:cNvGrpSpPr>
                <a:grpSpLocks/>
              </p:cNvGrpSpPr>
              <p:nvPr/>
            </p:nvGrpSpPr>
            <p:grpSpPr bwMode="auto">
              <a:xfrm rot="4572859">
                <a:off x="3300" y="1266"/>
                <a:ext cx="1866" cy="2238"/>
                <a:chOff x="534" y="1218"/>
                <a:chExt cx="1866" cy="2238"/>
              </a:xfrm>
            </p:grpSpPr>
            <p:sp>
              <p:nvSpPr>
                <p:cNvPr id="328965" name="Oval 261"/>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66" name="Line 262"/>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67" name="Line 263"/>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68" name="Line 264"/>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69" name="Line 265"/>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sp>
        <p:nvSpPr>
          <p:cNvPr id="328974" name="Text Box 270"/>
          <p:cNvSpPr txBox="1">
            <a:spLocks noChangeArrowheads="1"/>
          </p:cNvSpPr>
          <p:nvPr/>
        </p:nvSpPr>
        <p:spPr bwMode="auto">
          <a:xfrm>
            <a:off x="0" y="3886200"/>
            <a:ext cx="2819400" cy="1187450"/>
          </a:xfrm>
          <a:prstGeom prst="rect">
            <a:avLst/>
          </a:prstGeom>
          <a:noFill/>
          <a:ln w="9525">
            <a:noFill/>
            <a:miter lim="800000"/>
            <a:headEnd/>
            <a:tailEnd/>
          </a:ln>
          <a:effectLst/>
        </p:spPr>
        <p:txBody>
          <a:bodyPr>
            <a:spAutoFit/>
          </a:bodyPr>
          <a:lstStyle/>
          <a:p>
            <a:r>
              <a:rPr lang="en-US"/>
              <a:t>Orient planes to be most </a:t>
            </a:r>
            <a:r>
              <a:rPr lang="en-US">
                <a:solidFill>
                  <a:schemeClr val="accent1"/>
                </a:solidFill>
              </a:rPr>
              <a:t>perpendicular</a:t>
            </a:r>
            <a:r>
              <a:rPr lang="en-US"/>
              <a:t> to line of sight</a:t>
            </a:r>
          </a:p>
        </p:txBody>
      </p:sp>
      <p:grpSp>
        <p:nvGrpSpPr>
          <p:cNvPr id="329040" name="Group 336"/>
          <p:cNvGrpSpPr>
            <a:grpSpLocks/>
          </p:cNvGrpSpPr>
          <p:nvPr/>
        </p:nvGrpSpPr>
        <p:grpSpPr bwMode="auto">
          <a:xfrm>
            <a:off x="6934200" y="5334000"/>
            <a:ext cx="2209800" cy="1371600"/>
            <a:chOff x="5343" y="15642"/>
            <a:chExt cx="3294" cy="2067"/>
          </a:xfrm>
        </p:grpSpPr>
        <p:pic>
          <p:nvPicPr>
            <p:cNvPr id="329041" name="Picture 337"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9042" name="Rectangle 33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cxnSp>
        <p:nvCxnSpPr>
          <p:cNvPr id="234" name="Straight Arrow Connector 233"/>
          <p:cNvCxnSpPr/>
          <p:nvPr/>
        </p:nvCxnSpPr>
        <p:spPr>
          <a:xfrm rot="10800000">
            <a:off x="5715000" y="4800600"/>
            <a:ext cx="457200" cy="76200"/>
          </a:xfrm>
          <a:prstGeom prst="straightConnector1">
            <a:avLst/>
          </a:prstGeom>
          <a:ln w="15875">
            <a:solidFill>
              <a:schemeClr val="tx1"/>
            </a:solidFill>
            <a:headEnd type="triangle"/>
            <a:tailEnd type="arrow"/>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5715000" y="5257800"/>
            <a:ext cx="577402" cy="461665"/>
          </a:xfrm>
          <a:prstGeom prst="rect">
            <a:avLst/>
          </a:prstGeom>
          <a:noFill/>
        </p:spPr>
        <p:txBody>
          <a:bodyPr wrap="none" rtlCol="0">
            <a:spAutoFit/>
          </a:bodyPr>
          <a:lstStyle/>
          <a:p>
            <a:r>
              <a:rPr lang="en-US" dirty="0" smtClean="0">
                <a:latin typeface="Symbol" pitchFamily="18" charset="2"/>
              </a:rPr>
              <a:t>D</a:t>
            </a:r>
            <a:r>
              <a:rPr lang="en-US" dirty="0" smtClean="0"/>
              <a:t>X</a:t>
            </a:r>
            <a:endParaRPr lang="en-US" dirty="0"/>
          </a:p>
        </p:txBody>
      </p:sp>
      <p:sp>
        <p:nvSpPr>
          <p:cNvPr id="237" name="TextBox 236"/>
          <p:cNvSpPr txBox="1"/>
          <p:nvPr/>
        </p:nvSpPr>
        <p:spPr>
          <a:xfrm>
            <a:off x="6781800" y="3505200"/>
            <a:ext cx="2244525" cy="830997"/>
          </a:xfrm>
          <a:prstGeom prst="rect">
            <a:avLst/>
          </a:prstGeom>
          <a:noFill/>
        </p:spPr>
        <p:txBody>
          <a:bodyPr wrap="none" rtlCol="0">
            <a:spAutoFit/>
          </a:bodyPr>
          <a:lstStyle/>
          <a:p>
            <a:r>
              <a:rPr lang="en-US" dirty="0" smtClean="0"/>
              <a:t>Beer’s law</a:t>
            </a:r>
          </a:p>
          <a:p>
            <a:r>
              <a:rPr lang="en-US" dirty="0" smtClean="0"/>
              <a:t>I/I</a:t>
            </a:r>
            <a:r>
              <a:rPr lang="en-US" sz="1800" dirty="0" smtClean="0"/>
              <a:t>0</a:t>
            </a:r>
            <a:r>
              <a:rPr lang="en-US" dirty="0" smtClean="0"/>
              <a:t>=exp(-</a:t>
            </a:r>
            <a:r>
              <a:rPr lang="en-US" dirty="0" err="1" smtClean="0"/>
              <a:t>ks</a:t>
            </a:r>
            <a:r>
              <a:rPr lang="en-US" dirty="0" err="1" smtClean="0">
                <a:latin typeface="Symbol" pitchFamily="18" charset="2"/>
              </a:rPr>
              <a:t>D</a:t>
            </a:r>
            <a:r>
              <a:rPr lang="en-US" dirty="0" err="1" smtClean="0"/>
              <a:t>x</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sz="4000"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80321"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80322"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80323"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80324" name="Equation" r:id="rId8" imgW="152334" imgH="190417" progId="Equation.3">
              <p:embed/>
            </p:oleObj>
          </a:graphicData>
        </a:graphic>
      </p:graphicFrame>
      <p:grpSp>
        <p:nvGrpSpPr>
          <p:cNvPr id="161813"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80325"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80326"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80327"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80328"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80329" name="Equation" r:id="rId14" imgW="152334" imgH="190417" progId="Equation.3">
              <p:embed/>
            </p:oleObj>
          </a:graphicData>
        </a:graphic>
      </p:graphicFrame>
      <p:grpSp>
        <p:nvGrpSpPr>
          <p:cNvPr id="161827"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80330"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80331"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80332"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80333"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80334" name="Equation" r:id="rId19" imgW="152334" imgH="190417" progId="Equation.3">
              <p:embed/>
            </p:oleObj>
          </a:graphicData>
        </a:graphic>
      </p:graphicFrame>
      <p:grpSp>
        <p:nvGrpSpPr>
          <p:cNvPr id="161841"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80335"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80336"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80337"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80338"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80339" name="Equation" r:id="rId24" imgW="152334" imgH="190417" progId="Equation.3">
              <p:embed/>
            </p:oleObj>
          </a:graphicData>
        </a:graphic>
      </p:graphicFrame>
      <p:grpSp>
        <p:nvGrpSpPr>
          <p:cNvPr id="16185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80340"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80341"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80342"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80343"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80344" name="Equation" r:id="rId29" imgW="152334" imgH="190417" progId="Equation.3">
              <p:embed/>
            </p:oleObj>
          </a:graphicData>
        </a:graphic>
      </p:graphicFrame>
      <p:grpSp>
        <p:nvGrpSpPr>
          <p:cNvPr id="16186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80345"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80346"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80347"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dirty="0">
                <a:solidFill>
                  <a:schemeClr val="tx2"/>
                </a:solidFill>
                <a:latin typeface="Verdana" pitchFamily="34" charset="0"/>
              </a:rPr>
              <a:t>  </a:t>
            </a:r>
            <a:r>
              <a:rPr lang="en-US" dirty="0" err="1">
                <a:solidFill>
                  <a:schemeClr val="tx2"/>
                </a:solidFill>
                <a:latin typeface="Verdana" pitchFamily="34" charset="0"/>
              </a:rPr>
              <a:t>Smokeview</a:t>
            </a:r>
            <a:r>
              <a:rPr lang="en-US" dirty="0">
                <a:solidFill>
                  <a:schemeClr val="tx2"/>
                </a:solidFill>
                <a:latin typeface="Verdana" pitchFamily="34" charset="0"/>
              </a:rPr>
              <a:t> adjusts each </a:t>
            </a:r>
            <a:r>
              <a:rPr lang="en-US" b="1" dirty="0" err="1">
                <a:solidFill>
                  <a:schemeClr val="tx2"/>
                </a:solidFill>
                <a:latin typeface="Symbol" pitchFamily="18" charset="2"/>
              </a:rPr>
              <a:t>a</a:t>
            </a:r>
            <a:r>
              <a:rPr lang="en-US" b="1" baseline="-25000" dirty="0" err="1">
                <a:solidFill>
                  <a:schemeClr val="tx2"/>
                </a:solidFill>
                <a:latin typeface="Verdana" pitchFamily="34" charset="0"/>
              </a:rPr>
              <a:t>i</a:t>
            </a:r>
            <a:r>
              <a:rPr lang="en-US" b="1" dirty="0">
                <a:solidFill>
                  <a:schemeClr val="tx2"/>
                </a:solidFill>
                <a:latin typeface="Verdana" pitchFamily="34" charset="0"/>
              </a:rPr>
              <a:t> </a:t>
            </a:r>
            <a:r>
              <a:rPr lang="en-US" dirty="0">
                <a:solidFill>
                  <a:schemeClr val="tx2"/>
                </a:solidFill>
                <a:latin typeface="Verdana" pitchFamily="34" charset="0"/>
              </a:rPr>
              <a:t>in real time for non-axis aligned view distances      using</a:t>
            </a:r>
            <a:endParaRPr lang="en-US" dirty="0">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80348"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80349" name="Equation" r:id="rId34" imgW="152334" imgH="190417" progId="Equation.3">
              <p:embed/>
            </p:oleObj>
          </a:graphicData>
        </a:graphic>
      </p:graphicFrame>
      <p:grpSp>
        <p:nvGrpSpPr>
          <p:cNvPr id="161883"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80350"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80351"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80352"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80353"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80354" name="Equation" r:id="rId39" imgW="152334" imgH="190417" progId="Equation.3">
              <p:embed/>
            </p:oleObj>
          </a:graphicData>
        </a:graphic>
      </p:graphicFrame>
      <p:grpSp>
        <p:nvGrpSpPr>
          <p:cNvPr id="161897"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80355" name="Equation" r:id="rId40" imgW="1562100" imgH="228600" progId="Equation.3">
              <p:embed/>
            </p:oleObj>
          </a:graphicData>
        </a:graphic>
      </p:graphicFrame>
      <p:sp>
        <p:nvSpPr>
          <p:cNvPr id="161902" name="Rectangle 110"/>
          <p:cNvSpPr>
            <a:spLocks noChangeArrowheads="1"/>
          </p:cNvSpPr>
          <p:nvPr/>
        </p:nvSpPr>
        <p:spPr bwMode="auto">
          <a:xfrm>
            <a:off x="457200" y="1219200"/>
            <a:ext cx="7315200" cy="1938992"/>
          </a:xfrm>
          <a:prstGeom prst="rect">
            <a:avLst/>
          </a:prstGeom>
          <a:noFill/>
          <a:ln w="9525">
            <a:noFill/>
            <a:miter lim="800000"/>
            <a:headEnd/>
            <a:tailEnd/>
          </a:ln>
          <a:effectLst/>
        </p:spPr>
        <p:txBody>
          <a:bodyPr wrap="square">
            <a:spAutoFit/>
          </a:bodyPr>
          <a:lstStyle/>
          <a:p>
            <a:pPr eaLnBrk="0" hangingPunct="0"/>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a:t>
            </a:r>
            <a:r>
              <a:rPr lang="en-US" dirty="0" smtClean="0">
                <a:solidFill>
                  <a:schemeClr val="tx2"/>
                </a:solidFill>
              </a:rPr>
              <a:t>distance </a:t>
            </a:r>
            <a:r>
              <a:rPr lang="en-US" dirty="0">
                <a:solidFill>
                  <a:schemeClr val="tx2"/>
                </a:solidFill>
              </a:rPr>
              <a:t>between adjacent grid planes</a:t>
            </a:r>
          </a:p>
          <a:p>
            <a:pPr eaLnBrk="0" hangingPunct="0"/>
            <a:r>
              <a:rPr lang="en-US" dirty="0" smtClean="0">
                <a:solidFill>
                  <a:schemeClr val="tx2"/>
                </a:solidFill>
                <a:latin typeface="Times New Roman" pitchFamily="18" charset="0"/>
              </a:rPr>
              <a:t>S</a:t>
            </a:r>
            <a:r>
              <a:rPr lang="en-US" baseline="-25000" dirty="0" smtClean="0">
                <a:solidFill>
                  <a:schemeClr val="tx2"/>
                </a:solidFill>
                <a:latin typeface="Times New Roman" pitchFamily="18" charset="0"/>
              </a:rPr>
              <a:t>i</a:t>
            </a:r>
            <a:r>
              <a:rPr lang="en-US" dirty="0" smtClean="0">
                <a:solidFill>
                  <a:schemeClr val="tx2"/>
                </a:solidFill>
                <a:latin typeface="Times New Roman" pitchFamily="18" charset="0"/>
              </a:rPr>
              <a:t> 	</a:t>
            </a:r>
            <a:r>
              <a:rPr lang="en-US" dirty="0" smtClean="0">
                <a:solidFill>
                  <a:schemeClr val="tx2"/>
                </a:solidFill>
              </a:rPr>
              <a:t>soot density</a:t>
            </a:r>
          </a:p>
          <a:p>
            <a:pPr eaLnBrk="0" hangingPunct="0"/>
            <a:r>
              <a:rPr lang="en-US" dirty="0" err="1" smtClean="0">
                <a:solidFill>
                  <a:schemeClr val="tx2"/>
                </a:solidFill>
                <a:latin typeface="Symbol" pitchFamily="18" charset="2"/>
              </a:rPr>
              <a:t>a</a:t>
            </a:r>
            <a:r>
              <a:rPr lang="en-US" baseline="-25000" dirty="0" err="1" smtClean="0">
                <a:solidFill>
                  <a:schemeClr val="tx2"/>
                </a:solidFill>
                <a:latin typeface="Times New Roman" pitchFamily="18" charset="0"/>
              </a:rPr>
              <a:t>i</a:t>
            </a:r>
            <a:r>
              <a:rPr lang="en-US" dirty="0" smtClean="0">
                <a:solidFill>
                  <a:schemeClr val="tx2"/>
                </a:solidFill>
                <a:latin typeface="Symbol" pitchFamily="18" charset="2"/>
              </a:rPr>
              <a:t>	</a:t>
            </a:r>
            <a:r>
              <a:rPr lang="en-US" dirty="0" smtClean="0">
                <a:solidFill>
                  <a:schemeClr val="tx2"/>
                </a:solidFill>
              </a:rPr>
              <a:t>opacity </a:t>
            </a: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168" name="TextBox 167"/>
          <p:cNvSpPr txBox="1"/>
          <p:nvPr/>
        </p:nvSpPr>
        <p:spPr>
          <a:xfrm>
            <a:off x="457200" y="3124200"/>
            <a:ext cx="6610336" cy="830997"/>
          </a:xfrm>
          <a:prstGeom prst="rect">
            <a:avLst/>
          </a:prstGeom>
          <a:noFill/>
        </p:spPr>
        <p:txBody>
          <a:bodyPr wrap="none" rtlCol="0">
            <a:spAutoFit/>
          </a:bodyPr>
          <a:lstStyle/>
          <a:p>
            <a:pPr>
              <a:buFont typeface="Arial" pitchFamily="34" charset="0"/>
              <a:buChar char="•"/>
            </a:pPr>
            <a:r>
              <a:rPr lang="en-US" dirty="0" smtClean="0"/>
              <a:t>FDS computes </a:t>
            </a:r>
            <a:r>
              <a:rPr lang="en-US" dirty="0" smtClean="0">
                <a:latin typeface="Symbol" pitchFamily="18" charset="2"/>
              </a:rPr>
              <a:t>a</a:t>
            </a:r>
            <a:r>
              <a:rPr lang="en-US" dirty="0" smtClean="0"/>
              <a:t> for each grid node</a:t>
            </a:r>
          </a:p>
          <a:p>
            <a:pPr>
              <a:buFont typeface="Arial" pitchFamily="34" charset="0"/>
              <a:buChar char="•"/>
            </a:pPr>
            <a:r>
              <a:rPr lang="en-US" dirty="0" smtClean="0"/>
              <a:t>Smokeview combines </a:t>
            </a:r>
            <a:r>
              <a:rPr lang="en-US" dirty="0" err="1" smtClean="0">
                <a:latin typeface="Symbol" pitchFamily="18" charset="2"/>
              </a:rPr>
              <a:t>a</a:t>
            </a:r>
            <a:r>
              <a:rPr lang="en-US" dirty="0" err="1" smtClean="0"/>
              <a:t>’s</a:t>
            </a:r>
            <a:r>
              <a:rPr lang="en-US" dirty="0" smtClean="0"/>
              <a:t> using the video card</a:t>
            </a:r>
            <a:endParaRPr lang="en-US" dirty="0"/>
          </a:p>
        </p:txBody>
      </p:sp>
      <p:grpSp>
        <p:nvGrpSpPr>
          <p:cNvPr id="139" name="Group 138"/>
          <p:cNvGrpSpPr/>
          <p:nvPr/>
        </p:nvGrpSpPr>
        <p:grpSpPr>
          <a:xfrm>
            <a:off x="1672473" y="4724400"/>
            <a:ext cx="4563962" cy="1131332"/>
            <a:chOff x="1672473" y="4724400"/>
            <a:chExt cx="4563962" cy="1131332"/>
          </a:xfrm>
        </p:grpSpPr>
        <p:sp>
          <p:nvSpPr>
            <p:cNvPr id="167" name="Rectangle 166"/>
            <p:cNvSpPr/>
            <p:nvPr/>
          </p:nvSpPr>
          <p:spPr>
            <a:xfrm>
              <a:off x="3657600" y="4895850"/>
              <a:ext cx="1996059" cy="369332"/>
            </a:xfrm>
            <a:prstGeom prst="rect">
              <a:avLst/>
            </a:prstGeom>
          </p:spPr>
          <p:txBody>
            <a:bodyPr wrap="non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err="1" smtClean="0">
                  <a:solidFill>
                    <a:schemeClr val="tx2"/>
                  </a:solidFill>
                  <a:latin typeface="Times New Roman" pitchFamily="18" charset="0"/>
                </a:rPr>
                <a:t>ks</a:t>
              </a:r>
              <a:r>
                <a:rPr lang="en-US" sz="1800" baseline="-25000" dirty="0" err="1" smtClean="0">
                  <a:solidFill>
                    <a:schemeClr val="tx2"/>
                  </a:solidFill>
                  <a:latin typeface="Times New Roman" pitchFamily="18" charset="0"/>
                </a:rPr>
                <a:t>i</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p>
          </p:txBody>
        </p:sp>
        <p:grpSp>
          <p:nvGrpSpPr>
            <p:cNvPr id="131" name="Group 130"/>
            <p:cNvGrpSpPr/>
            <p:nvPr/>
          </p:nvGrpSpPr>
          <p:grpSpPr>
            <a:xfrm>
              <a:off x="1752600" y="4724400"/>
              <a:ext cx="4267200" cy="152400"/>
              <a:chOff x="1828800" y="4972050"/>
              <a:chExt cx="4267200" cy="152400"/>
            </a:xfrm>
          </p:grpSpPr>
          <p:sp>
            <p:nvSpPr>
              <p:cNvPr id="114" name="Oval 113"/>
              <p:cNvSpPr/>
              <p:nvPr/>
            </p:nvSpPr>
            <p:spPr>
              <a:xfrm>
                <a:off x="1828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2004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38862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5943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2514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5257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45720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Connector 121"/>
              <p:cNvCxnSpPr/>
              <p:nvPr/>
            </p:nvCxnSpPr>
            <p:spPr>
              <a:xfrm>
                <a:off x="1905000" y="504825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1752600" y="5334000"/>
              <a:ext cx="4267200" cy="152400"/>
              <a:chOff x="1752600" y="5410200"/>
              <a:chExt cx="4267200" cy="152400"/>
            </a:xfrm>
          </p:grpSpPr>
          <p:sp>
            <p:nvSpPr>
              <p:cNvPr id="123" name="Oval 122"/>
              <p:cNvSpPr/>
              <p:nvPr/>
            </p:nvSpPr>
            <p:spPr>
              <a:xfrm>
                <a:off x="1752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31242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38100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5867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2438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181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44958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Connector 129"/>
              <p:cNvCxnSpPr/>
              <p:nvPr/>
            </p:nvCxnSpPr>
            <p:spPr>
              <a:xfrm>
                <a:off x="1828800" y="548640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4" name="Straight Arrow Connector 133"/>
            <p:cNvCxnSpPr/>
            <p:nvPr/>
          </p:nvCxnSpPr>
          <p:spPr>
            <a:xfrm rot="5400000" flipH="1" flipV="1">
              <a:off x="2971800" y="5143500"/>
              <a:ext cx="4572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672473" y="5486400"/>
              <a:ext cx="423514" cy="369332"/>
            </a:xfrm>
            <a:prstGeom prst="rect">
              <a:avLst/>
            </a:prstGeom>
            <a:noFill/>
          </p:spPr>
          <p:txBody>
            <a:bodyPr wrap="none" rtlCol="0">
              <a:spAutoFit/>
            </a:bodyPr>
            <a:lstStyle/>
            <a:p>
              <a:r>
                <a:rPr lang="en-US" sz="1800" dirty="0" smtClean="0"/>
                <a:t>S</a:t>
              </a:r>
              <a:r>
                <a:rPr lang="en-US" sz="1800" baseline="-25000" dirty="0" smtClean="0"/>
                <a:t>1</a:t>
              </a:r>
              <a:endParaRPr lang="en-US" sz="1800" baseline="-25000" dirty="0"/>
            </a:p>
          </p:txBody>
        </p:sp>
        <p:sp>
          <p:nvSpPr>
            <p:cNvPr id="136" name="TextBox 135"/>
            <p:cNvSpPr txBox="1"/>
            <p:nvPr/>
          </p:nvSpPr>
          <p:spPr>
            <a:xfrm>
              <a:off x="3025023" y="5486400"/>
              <a:ext cx="372218" cy="369332"/>
            </a:xfrm>
            <a:prstGeom prst="rect">
              <a:avLst/>
            </a:prstGeom>
            <a:noFill/>
          </p:spPr>
          <p:txBody>
            <a:bodyPr wrap="none" rtlCol="0">
              <a:spAutoFit/>
            </a:bodyPr>
            <a:lstStyle/>
            <a:p>
              <a:r>
                <a:rPr lang="en-US" sz="1800" dirty="0" smtClean="0"/>
                <a:t>S</a:t>
              </a:r>
              <a:r>
                <a:rPr lang="en-US" sz="1800" baseline="-25000" dirty="0" smtClean="0"/>
                <a:t>i</a:t>
              </a:r>
              <a:endParaRPr lang="en-US" sz="1800" baseline="-25000" dirty="0"/>
            </a:p>
          </p:txBody>
        </p:sp>
        <p:sp>
          <p:nvSpPr>
            <p:cNvPr id="137" name="TextBox 136"/>
            <p:cNvSpPr txBox="1"/>
            <p:nvPr/>
          </p:nvSpPr>
          <p:spPr>
            <a:xfrm>
              <a:off x="5787273" y="5486400"/>
              <a:ext cx="449162" cy="369332"/>
            </a:xfrm>
            <a:prstGeom prst="rect">
              <a:avLst/>
            </a:prstGeom>
            <a:noFill/>
          </p:spPr>
          <p:txBody>
            <a:bodyPr wrap="none" rtlCol="0">
              <a:spAutoFit/>
            </a:bodyPr>
            <a:lstStyle/>
            <a:p>
              <a:r>
                <a:rPr lang="en-US" sz="1800" dirty="0" smtClean="0"/>
                <a:t>S</a:t>
              </a:r>
              <a:r>
                <a:rPr lang="en-US" sz="1800" baseline="-25000" dirty="0" smtClean="0"/>
                <a:t>N</a:t>
              </a:r>
              <a:endParaRPr lang="en-US" sz="1800" baseline="-25000" dirty="0"/>
            </a:p>
          </p:txBody>
        </p:sp>
        <p:sp>
          <p:nvSpPr>
            <p:cNvPr id="138" name="TextBox 137"/>
            <p:cNvSpPr txBox="1"/>
            <p:nvPr/>
          </p:nvSpPr>
          <p:spPr>
            <a:xfrm>
              <a:off x="2438400" y="489585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923" name="Group 155"/>
          <p:cNvGrpSpPr>
            <a:grpSpLocks/>
          </p:cNvGrpSpPr>
          <p:nvPr/>
        </p:nvGrpSpPr>
        <p:grpSpPr bwMode="auto">
          <a:xfrm>
            <a:off x="3810000" y="1295400"/>
            <a:ext cx="5229225" cy="3281363"/>
            <a:chOff x="2592" y="1200"/>
            <a:chExt cx="3294" cy="2067"/>
          </a:xfrm>
        </p:grpSpPr>
        <p:pic>
          <p:nvPicPr>
            <p:cNvPr id="160894" name="Picture 126" descr="figAdjust"/>
            <p:cNvPicPr>
              <a:picLocks noChangeAspect="1" noChangeArrowheads="1"/>
            </p:cNvPicPr>
            <p:nvPr/>
          </p:nvPicPr>
          <p:blipFill>
            <a:blip r:embed="rId4" cstate="print"/>
            <a:srcRect/>
            <a:stretch>
              <a:fillRect/>
            </a:stretch>
          </p:blipFill>
          <p:spPr bwMode="auto">
            <a:xfrm>
              <a:off x="2592" y="1200"/>
              <a:ext cx="3294" cy="2067"/>
            </a:xfrm>
            <a:prstGeom prst="rect">
              <a:avLst/>
            </a:prstGeom>
            <a:noFill/>
          </p:spPr>
        </p:pic>
        <p:sp>
          <p:nvSpPr>
            <p:cNvPr id="160895" name="Rectangle 127"/>
            <p:cNvSpPr>
              <a:spLocks noChangeArrowheads="1"/>
            </p:cNvSpPr>
            <p:nvPr/>
          </p:nvSpPr>
          <p:spPr bwMode="auto">
            <a:xfrm>
              <a:off x="3216" y="1827"/>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160903" name="Text Box 135"/>
            <p:cNvSpPr txBox="1">
              <a:spLocks noChangeArrowheads="1"/>
            </p:cNvSpPr>
            <p:nvPr/>
          </p:nvSpPr>
          <p:spPr bwMode="auto">
            <a:xfrm>
              <a:off x="3936" y="1522"/>
              <a:ext cx="237" cy="288"/>
            </a:xfrm>
            <a:prstGeom prst="rect">
              <a:avLst/>
            </a:prstGeom>
            <a:noFill/>
            <a:ln w="9525">
              <a:noFill/>
              <a:miter lim="800000"/>
              <a:headEnd/>
              <a:tailEnd/>
            </a:ln>
            <a:effectLst/>
          </p:spPr>
          <p:txBody>
            <a:bodyPr wrap="none">
              <a:spAutoFit/>
            </a:bodyPr>
            <a:lstStyle/>
            <a:p>
              <a:r>
                <a:rPr lang="en-US">
                  <a:latin typeface="Symbol" pitchFamily="18" charset="2"/>
                </a:rPr>
                <a:t>a</a:t>
              </a:r>
            </a:p>
          </p:txBody>
        </p:sp>
        <p:graphicFrame>
          <p:nvGraphicFramePr>
            <p:cNvPr id="160914" name="Object 146"/>
            <p:cNvGraphicFramePr>
              <a:graphicFrameLocks noChangeAspect="1"/>
            </p:cNvGraphicFramePr>
            <p:nvPr/>
          </p:nvGraphicFramePr>
          <p:xfrm>
            <a:off x="4896" y="1554"/>
            <a:ext cx="204" cy="256"/>
          </p:xfrm>
          <a:graphic>
            <a:graphicData uri="http://schemas.openxmlformats.org/presentationml/2006/ole">
              <p:oleObj spid="_x0000_s475627" name="Equation" r:id="rId5" imgW="152334" imgH="190417" progId="Equation.3">
                <p:embed/>
              </p:oleObj>
            </a:graphicData>
          </a:graphic>
        </p:graphicFrame>
      </p:grpSp>
      <p:sp>
        <p:nvSpPr>
          <p:cNvPr id="160770" name="Rectangle 2"/>
          <p:cNvSpPr>
            <a:spLocks noGrp="1" noChangeArrowheads="1"/>
          </p:cNvSpPr>
          <p:nvPr>
            <p:ph type="title" sz="quarter"/>
          </p:nvPr>
        </p:nvSpPr>
        <p:spPr>
          <a:xfrm>
            <a:off x="685800" y="152400"/>
            <a:ext cx="7772400" cy="1143000"/>
          </a:xfrm>
        </p:spPr>
        <p:txBody>
          <a:bodyPr/>
          <a:lstStyle/>
          <a:p>
            <a:r>
              <a:rPr lang="en-US" sz="4000" dirty="0">
                <a:latin typeface="Arial" charset="0"/>
              </a:rPr>
              <a:t>3D Smoke</a:t>
            </a:r>
            <a:r>
              <a:rPr lang="en-US" sz="4000" dirty="0"/>
              <a:t/>
            </a:r>
            <a:br>
              <a:rPr lang="en-US" sz="4000" dirty="0"/>
            </a:br>
            <a:r>
              <a:rPr lang="en-US" sz="2400" dirty="0">
                <a:latin typeface="Arial" charset="0"/>
              </a:rPr>
              <a:t>Correcting </a:t>
            </a:r>
            <a:r>
              <a:rPr lang="en-US" sz="2400" dirty="0">
                <a:latin typeface="Symbol" pitchFamily="18" charset="2"/>
              </a:rPr>
              <a:t>a</a:t>
            </a:r>
            <a:r>
              <a:rPr lang="en-US" sz="2400" dirty="0"/>
              <a:t> </a:t>
            </a:r>
          </a:p>
        </p:txBody>
      </p:sp>
      <p:graphicFrame>
        <p:nvGraphicFramePr>
          <p:cNvPr id="160897" name="Object 129"/>
          <p:cNvGraphicFramePr>
            <a:graphicFrameLocks noGrp="1" noChangeAspect="1"/>
          </p:cNvGraphicFramePr>
          <p:nvPr>
            <p:ph sz="quarter" idx="1"/>
          </p:nvPr>
        </p:nvGraphicFramePr>
        <p:xfrm>
          <a:off x="533400" y="3124200"/>
          <a:ext cx="2438400" cy="436563"/>
        </p:xfrm>
        <a:graphic>
          <a:graphicData uri="http://schemas.openxmlformats.org/presentationml/2006/ole">
            <p:oleObj spid="_x0000_s475628" name="Equation" r:id="rId6" imgW="1205977" imgH="215806" progId="Equation.3">
              <p:embed/>
            </p:oleObj>
          </a:graphicData>
        </a:graphic>
      </p:graphicFrame>
      <p:graphicFrame>
        <p:nvGraphicFramePr>
          <p:cNvPr id="160899" name="Object 131"/>
          <p:cNvGraphicFramePr>
            <a:graphicFrameLocks noGrp="1" noChangeAspect="1"/>
          </p:cNvGraphicFramePr>
          <p:nvPr>
            <p:ph sz="quarter" idx="2"/>
          </p:nvPr>
        </p:nvGraphicFramePr>
        <p:xfrm>
          <a:off x="533400" y="2057400"/>
          <a:ext cx="2438400" cy="411163"/>
        </p:xfrm>
        <a:graphic>
          <a:graphicData uri="http://schemas.openxmlformats.org/presentationml/2006/ole">
            <p:oleObj spid="_x0000_s475629" name="Equation" r:id="rId7" imgW="1206500" imgH="203200" progId="Equation.3">
              <p:embed/>
            </p:oleObj>
          </a:graphicData>
        </a:graphic>
      </p:graphicFrame>
      <p:graphicFrame>
        <p:nvGraphicFramePr>
          <p:cNvPr id="160901" name="Object 133"/>
          <p:cNvGraphicFramePr>
            <a:graphicFrameLocks noGrp="1" noChangeAspect="1"/>
          </p:cNvGraphicFramePr>
          <p:nvPr>
            <p:ph sz="quarter" idx="3"/>
          </p:nvPr>
        </p:nvGraphicFramePr>
        <p:xfrm>
          <a:off x="533400" y="4114800"/>
          <a:ext cx="3638550" cy="396875"/>
        </p:xfrm>
        <a:graphic>
          <a:graphicData uri="http://schemas.openxmlformats.org/presentationml/2006/ole">
            <p:oleObj spid="_x0000_s475630" name="Equation" r:id="rId8" imgW="2095500" imgH="228600" progId="Equation.3">
              <p:embed/>
            </p:oleObj>
          </a:graphicData>
        </a:graphic>
      </p:graphicFrame>
      <p:sp>
        <p:nvSpPr>
          <p:cNvPr id="160771"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2"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3"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4"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5"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6"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7"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8"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79" name="Object 11"/>
          <p:cNvGraphicFramePr>
            <a:graphicFrameLocks noChangeAspect="1"/>
          </p:cNvGraphicFramePr>
          <p:nvPr/>
        </p:nvGraphicFramePr>
        <p:xfrm>
          <a:off x="863600" y="27397075"/>
          <a:ext cx="1911350" cy="457200"/>
        </p:xfrm>
        <a:graphic>
          <a:graphicData uri="http://schemas.openxmlformats.org/presentationml/2006/ole">
            <p:oleObj spid="_x0000_s475631" name="Equation" r:id="rId9" imgW="787058" imgH="215806" progId="Equation.3">
              <p:embed/>
            </p:oleObj>
          </a:graphicData>
        </a:graphic>
      </p:graphicFrame>
      <p:sp>
        <p:nvSpPr>
          <p:cNvPr id="160780"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81" name="Object 13"/>
          <p:cNvGraphicFramePr>
            <a:graphicFrameLocks noChangeAspect="1"/>
          </p:cNvGraphicFramePr>
          <p:nvPr/>
        </p:nvGraphicFramePr>
        <p:xfrm>
          <a:off x="5718175" y="25338088"/>
          <a:ext cx="522288" cy="417512"/>
        </p:xfrm>
        <a:graphic>
          <a:graphicData uri="http://schemas.openxmlformats.org/presentationml/2006/ole">
            <p:oleObj spid="_x0000_s475632" name="Equation" r:id="rId10" imgW="253780" imgH="203024" progId="Equation.3">
              <p:embed/>
            </p:oleObj>
          </a:graphicData>
        </a:graphic>
      </p:graphicFrame>
      <p:sp>
        <p:nvSpPr>
          <p:cNvPr id="160782"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83" name="Picture 15" descr="figAlpha"/>
          <p:cNvPicPr>
            <a:picLocks noChangeAspect="1" noChangeArrowheads="1"/>
          </p:cNvPicPr>
          <p:nvPr/>
        </p:nvPicPr>
        <p:blipFill>
          <a:blip r:embed="rId11" cstate="print"/>
          <a:srcRect/>
          <a:stretch>
            <a:fillRect/>
          </a:stretch>
        </p:blipFill>
        <p:spPr bwMode="auto">
          <a:xfrm>
            <a:off x="7724775" y="23188613"/>
            <a:ext cx="5821363" cy="1514475"/>
          </a:xfrm>
          <a:prstGeom prst="rect">
            <a:avLst/>
          </a:prstGeom>
          <a:noFill/>
        </p:spPr>
      </p:pic>
      <p:sp>
        <p:nvSpPr>
          <p:cNvPr id="160784"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85"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86" name="Object 18"/>
          <p:cNvGraphicFramePr>
            <a:graphicFrameLocks noChangeAspect="1"/>
          </p:cNvGraphicFramePr>
          <p:nvPr/>
        </p:nvGraphicFramePr>
        <p:xfrm>
          <a:off x="2058988" y="25793700"/>
          <a:ext cx="3783012" cy="773113"/>
        </p:xfrm>
        <a:graphic>
          <a:graphicData uri="http://schemas.openxmlformats.org/presentationml/2006/ole">
            <p:oleObj spid="_x0000_s475633" name="Equation" r:id="rId12" imgW="1117600" imgH="228600" progId="Equation.3">
              <p:embed/>
            </p:oleObj>
          </a:graphicData>
        </a:graphic>
      </p:graphicFrame>
      <p:sp>
        <p:nvSpPr>
          <p:cNvPr id="160787"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788" name="Object 20"/>
          <p:cNvGraphicFramePr>
            <a:graphicFrameLocks noChangeAspect="1"/>
          </p:cNvGraphicFramePr>
          <p:nvPr/>
        </p:nvGraphicFramePr>
        <p:xfrm>
          <a:off x="3468688" y="28019375"/>
          <a:ext cx="360362" cy="450850"/>
        </p:xfrm>
        <a:graphic>
          <a:graphicData uri="http://schemas.openxmlformats.org/presentationml/2006/ole">
            <p:oleObj spid="_x0000_s475634" name="Equation" r:id="rId13" imgW="152334" imgH="190417" progId="Equation.3">
              <p:embed/>
            </p:oleObj>
          </a:graphicData>
        </a:graphic>
      </p:graphicFrame>
      <p:grpSp>
        <p:nvGrpSpPr>
          <p:cNvPr id="160789" name="Group 21"/>
          <p:cNvGrpSpPr>
            <a:grpSpLocks/>
          </p:cNvGrpSpPr>
          <p:nvPr/>
        </p:nvGrpSpPr>
        <p:grpSpPr bwMode="auto">
          <a:xfrm>
            <a:off x="8482013" y="24831675"/>
            <a:ext cx="5229225" cy="3281363"/>
            <a:chOff x="5343" y="15642"/>
            <a:chExt cx="3294" cy="2067"/>
          </a:xfrm>
        </p:grpSpPr>
        <p:pic>
          <p:nvPicPr>
            <p:cNvPr id="160790" name="Picture 2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791"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792" name="Object 24"/>
          <p:cNvGraphicFramePr>
            <a:graphicFrameLocks noChangeAspect="1"/>
          </p:cNvGraphicFramePr>
          <p:nvPr/>
        </p:nvGraphicFramePr>
        <p:xfrm>
          <a:off x="3824288" y="27312938"/>
          <a:ext cx="5230812" cy="665162"/>
        </p:xfrm>
        <a:graphic>
          <a:graphicData uri="http://schemas.openxmlformats.org/presentationml/2006/ole">
            <p:oleObj spid="_x0000_s475635" name="Equation" r:id="rId14" imgW="1562100" imgH="228600" progId="Equation.3">
              <p:embed/>
            </p:oleObj>
          </a:graphicData>
        </a:graphic>
      </p:graphicFrame>
      <p:graphicFrame>
        <p:nvGraphicFramePr>
          <p:cNvPr id="160793" name="Object 25"/>
          <p:cNvGraphicFramePr>
            <a:graphicFrameLocks noChangeAspect="1"/>
          </p:cNvGraphicFramePr>
          <p:nvPr/>
        </p:nvGraphicFramePr>
        <p:xfrm>
          <a:off x="1016000" y="27549475"/>
          <a:ext cx="1911350" cy="457200"/>
        </p:xfrm>
        <a:graphic>
          <a:graphicData uri="http://schemas.openxmlformats.org/presentationml/2006/ole">
            <p:oleObj spid="_x0000_s475636" name="Equation" r:id="rId15" imgW="787058" imgH="215806" progId="Equation.3">
              <p:embed/>
            </p:oleObj>
          </a:graphicData>
        </a:graphic>
      </p:graphicFrame>
      <p:sp>
        <p:nvSpPr>
          <p:cNvPr id="160794"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95" name="Object 27"/>
          <p:cNvGraphicFramePr>
            <a:graphicFrameLocks noChangeAspect="1"/>
          </p:cNvGraphicFramePr>
          <p:nvPr/>
        </p:nvGraphicFramePr>
        <p:xfrm>
          <a:off x="5870575" y="25490488"/>
          <a:ext cx="522288" cy="417512"/>
        </p:xfrm>
        <a:graphic>
          <a:graphicData uri="http://schemas.openxmlformats.org/presentationml/2006/ole">
            <p:oleObj spid="_x0000_s475637" name="Equation" r:id="rId16" imgW="253780" imgH="203024" progId="Equation.3">
              <p:embed/>
            </p:oleObj>
          </a:graphicData>
        </a:graphic>
      </p:graphicFrame>
      <p:sp>
        <p:nvSpPr>
          <p:cNvPr id="160796"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97" name="Picture 29" descr="figAlpha"/>
          <p:cNvPicPr>
            <a:picLocks noChangeAspect="1" noChangeArrowheads="1"/>
          </p:cNvPicPr>
          <p:nvPr/>
        </p:nvPicPr>
        <p:blipFill>
          <a:blip r:embed="rId11" cstate="print"/>
          <a:srcRect/>
          <a:stretch>
            <a:fillRect/>
          </a:stretch>
        </p:blipFill>
        <p:spPr bwMode="auto">
          <a:xfrm>
            <a:off x="7877175" y="23341013"/>
            <a:ext cx="5821363" cy="1514475"/>
          </a:xfrm>
          <a:prstGeom prst="rect">
            <a:avLst/>
          </a:prstGeom>
          <a:noFill/>
        </p:spPr>
      </p:pic>
      <p:sp>
        <p:nvSpPr>
          <p:cNvPr id="160798"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99"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800" name="Object 32"/>
          <p:cNvGraphicFramePr>
            <a:graphicFrameLocks noChangeAspect="1"/>
          </p:cNvGraphicFramePr>
          <p:nvPr/>
        </p:nvGraphicFramePr>
        <p:xfrm>
          <a:off x="2211388" y="25946100"/>
          <a:ext cx="3783012" cy="773113"/>
        </p:xfrm>
        <a:graphic>
          <a:graphicData uri="http://schemas.openxmlformats.org/presentationml/2006/ole">
            <p:oleObj spid="_x0000_s475638" name="Equation" r:id="rId17" imgW="1117600" imgH="228600" progId="Equation.3">
              <p:embed/>
            </p:oleObj>
          </a:graphicData>
        </a:graphic>
      </p:graphicFrame>
      <p:sp>
        <p:nvSpPr>
          <p:cNvPr id="160801"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802" name="Object 34"/>
          <p:cNvGraphicFramePr>
            <a:graphicFrameLocks noChangeAspect="1"/>
          </p:cNvGraphicFramePr>
          <p:nvPr/>
        </p:nvGraphicFramePr>
        <p:xfrm>
          <a:off x="3621088" y="28171775"/>
          <a:ext cx="360362" cy="450850"/>
        </p:xfrm>
        <a:graphic>
          <a:graphicData uri="http://schemas.openxmlformats.org/presentationml/2006/ole">
            <p:oleObj spid="_x0000_s475639" name="Equation" r:id="rId18" imgW="152334" imgH="190417" progId="Equation.3">
              <p:embed/>
            </p:oleObj>
          </a:graphicData>
        </a:graphic>
      </p:graphicFrame>
      <p:grpSp>
        <p:nvGrpSpPr>
          <p:cNvPr id="160803" name="Group 35"/>
          <p:cNvGrpSpPr>
            <a:grpSpLocks/>
          </p:cNvGrpSpPr>
          <p:nvPr/>
        </p:nvGrpSpPr>
        <p:grpSpPr bwMode="auto">
          <a:xfrm>
            <a:off x="8634413" y="24984075"/>
            <a:ext cx="5229225" cy="3281363"/>
            <a:chOff x="5343" y="15642"/>
            <a:chExt cx="3294" cy="2067"/>
          </a:xfrm>
        </p:grpSpPr>
        <p:pic>
          <p:nvPicPr>
            <p:cNvPr id="160804" name="Picture 3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05"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06" name="Object 38"/>
          <p:cNvGraphicFramePr>
            <a:graphicFrameLocks noChangeAspect="1"/>
          </p:cNvGraphicFramePr>
          <p:nvPr/>
        </p:nvGraphicFramePr>
        <p:xfrm>
          <a:off x="3976688" y="27465338"/>
          <a:ext cx="5230812" cy="665162"/>
        </p:xfrm>
        <a:graphic>
          <a:graphicData uri="http://schemas.openxmlformats.org/presentationml/2006/ole">
            <p:oleObj spid="_x0000_s475640" name="Equation" r:id="rId19" imgW="1562100" imgH="228600" progId="Equation.3">
              <p:embed/>
            </p:oleObj>
          </a:graphicData>
        </a:graphic>
      </p:graphicFrame>
      <p:graphicFrame>
        <p:nvGraphicFramePr>
          <p:cNvPr id="160807" name="Object 39"/>
          <p:cNvGraphicFramePr>
            <a:graphicFrameLocks noChangeAspect="1"/>
          </p:cNvGraphicFramePr>
          <p:nvPr/>
        </p:nvGraphicFramePr>
        <p:xfrm>
          <a:off x="1168400" y="27701875"/>
          <a:ext cx="1911350" cy="457200"/>
        </p:xfrm>
        <a:graphic>
          <a:graphicData uri="http://schemas.openxmlformats.org/presentationml/2006/ole">
            <p:oleObj spid="_x0000_s475641" name="Equation" r:id="rId20" imgW="787058" imgH="215806" progId="Equation.3">
              <p:embed/>
            </p:oleObj>
          </a:graphicData>
        </a:graphic>
      </p:graphicFrame>
      <p:sp>
        <p:nvSpPr>
          <p:cNvPr id="160808"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09" name="Object 41"/>
          <p:cNvGraphicFramePr>
            <a:graphicFrameLocks noChangeAspect="1"/>
          </p:cNvGraphicFramePr>
          <p:nvPr/>
        </p:nvGraphicFramePr>
        <p:xfrm>
          <a:off x="6022975" y="25642888"/>
          <a:ext cx="522288" cy="417512"/>
        </p:xfrm>
        <a:graphic>
          <a:graphicData uri="http://schemas.openxmlformats.org/presentationml/2006/ole">
            <p:oleObj spid="_x0000_s475642" name="Equation" r:id="rId21" imgW="253780" imgH="203024" progId="Equation.3">
              <p:embed/>
            </p:oleObj>
          </a:graphicData>
        </a:graphic>
      </p:graphicFrame>
      <p:sp>
        <p:nvSpPr>
          <p:cNvPr id="160810"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11" name="Picture 43" descr="figAlpha"/>
          <p:cNvPicPr>
            <a:picLocks noChangeAspect="1" noChangeArrowheads="1"/>
          </p:cNvPicPr>
          <p:nvPr/>
        </p:nvPicPr>
        <p:blipFill>
          <a:blip r:embed="rId11" cstate="print"/>
          <a:srcRect/>
          <a:stretch>
            <a:fillRect/>
          </a:stretch>
        </p:blipFill>
        <p:spPr bwMode="auto">
          <a:xfrm>
            <a:off x="8029575" y="23493413"/>
            <a:ext cx="5821363" cy="1514475"/>
          </a:xfrm>
          <a:prstGeom prst="rect">
            <a:avLst/>
          </a:prstGeom>
          <a:noFill/>
        </p:spPr>
      </p:pic>
      <p:sp>
        <p:nvSpPr>
          <p:cNvPr id="160812"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13"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14" name="Object 46"/>
          <p:cNvGraphicFramePr>
            <a:graphicFrameLocks noChangeAspect="1"/>
          </p:cNvGraphicFramePr>
          <p:nvPr/>
        </p:nvGraphicFramePr>
        <p:xfrm>
          <a:off x="2363788" y="26098500"/>
          <a:ext cx="3783012" cy="773113"/>
        </p:xfrm>
        <a:graphic>
          <a:graphicData uri="http://schemas.openxmlformats.org/presentationml/2006/ole">
            <p:oleObj spid="_x0000_s475643" name="Equation" r:id="rId22" imgW="1117600" imgH="228600" progId="Equation.3">
              <p:embed/>
            </p:oleObj>
          </a:graphicData>
        </a:graphic>
      </p:graphicFrame>
      <p:sp>
        <p:nvSpPr>
          <p:cNvPr id="160815"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16" name="Object 48"/>
          <p:cNvGraphicFramePr>
            <a:graphicFrameLocks noChangeAspect="1"/>
          </p:cNvGraphicFramePr>
          <p:nvPr/>
        </p:nvGraphicFramePr>
        <p:xfrm>
          <a:off x="3773488" y="28324175"/>
          <a:ext cx="360362" cy="450850"/>
        </p:xfrm>
        <a:graphic>
          <a:graphicData uri="http://schemas.openxmlformats.org/presentationml/2006/ole">
            <p:oleObj spid="_x0000_s475644" name="Equation" r:id="rId23" imgW="152334" imgH="190417" progId="Equation.3">
              <p:embed/>
            </p:oleObj>
          </a:graphicData>
        </a:graphic>
      </p:graphicFrame>
      <p:grpSp>
        <p:nvGrpSpPr>
          <p:cNvPr id="160817" name="Group 49"/>
          <p:cNvGrpSpPr>
            <a:grpSpLocks/>
          </p:cNvGrpSpPr>
          <p:nvPr/>
        </p:nvGrpSpPr>
        <p:grpSpPr bwMode="auto">
          <a:xfrm>
            <a:off x="8786813" y="25136475"/>
            <a:ext cx="5229225" cy="3281363"/>
            <a:chOff x="5343" y="15642"/>
            <a:chExt cx="3294" cy="2067"/>
          </a:xfrm>
        </p:grpSpPr>
        <p:pic>
          <p:nvPicPr>
            <p:cNvPr id="160818" name="Picture 50"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19"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20" name="Object 52"/>
          <p:cNvGraphicFramePr>
            <a:graphicFrameLocks noChangeAspect="1"/>
          </p:cNvGraphicFramePr>
          <p:nvPr/>
        </p:nvGraphicFramePr>
        <p:xfrm>
          <a:off x="4129088" y="27617738"/>
          <a:ext cx="5230812" cy="665162"/>
        </p:xfrm>
        <a:graphic>
          <a:graphicData uri="http://schemas.openxmlformats.org/presentationml/2006/ole">
            <p:oleObj spid="_x0000_s475645" name="Equation" r:id="rId24" imgW="1562100" imgH="228600" progId="Equation.3">
              <p:embed/>
            </p:oleObj>
          </a:graphicData>
        </a:graphic>
      </p:graphicFrame>
      <p:graphicFrame>
        <p:nvGraphicFramePr>
          <p:cNvPr id="160821" name="Object 53"/>
          <p:cNvGraphicFramePr>
            <a:graphicFrameLocks noChangeAspect="1"/>
          </p:cNvGraphicFramePr>
          <p:nvPr/>
        </p:nvGraphicFramePr>
        <p:xfrm>
          <a:off x="1320800" y="27854275"/>
          <a:ext cx="1911350" cy="457200"/>
        </p:xfrm>
        <a:graphic>
          <a:graphicData uri="http://schemas.openxmlformats.org/presentationml/2006/ole">
            <p:oleObj spid="_x0000_s475646" name="Equation" r:id="rId25" imgW="787058" imgH="215806" progId="Equation.3">
              <p:embed/>
            </p:oleObj>
          </a:graphicData>
        </a:graphic>
      </p:graphicFrame>
      <p:sp>
        <p:nvSpPr>
          <p:cNvPr id="160822"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23" name="Object 55"/>
          <p:cNvGraphicFramePr>
            <a:graphicFrameLocks noChangeAspect="1"/>
          </p:cNvGraphicFramePr>
          <p:nvPr/>
        </p:nvGraphicFramePr>
        <p:xfrm>
          <a:off x="6175375" y="25795288"/>
          <a:ext cx="522288" cy="417512"/>
        </p:xfrm>
        <a:graphic>
          <a:graphicData uri="http://schemas.openxmlformats.org/presentationml/2006/ole">
            <p:oleObj spid="_x0000_s475647" name="Equation" r:id="rId26" imgW="253780" imgH="203024" progId="Equation.3">
              <p:embed/>
            </p:oleObj>
          </a:graphicData>
        </a:graphic>
      </p:graphicFrame>
      <p:sp>
        <p:nvSpPr>
          <p:cNvPr id="160824"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25" name="Picture 57" descr="figAlpha"/>
          <p:cNvPicPr>
            <a:picLocks noChangeAspect="1" noChangeArrowheads="1"/>
          </p:cNvPicPr>
          <p:nvPr/>
        </p:nvPicPr>
        <p:blipFill>
          <a:blip r:embed="rId11" cstate="print"/>
          <a:srcRect/>
          <a:stretch>
            <a:fillRect/>
          </a:stretch>
        </p:blipFill>
        <p:spPr bwMode="auto">
          <a:xfrm>
            <a:off x="8181975" y="23645813"/>
            <a:ext cx="5821363" cy="1514475"/>
          </a:xfrm>
          <a:prstGeom prst="rect">
            <a:avLst/>
          </a:prstGeom>
          <a:noFill/>
        </p:spPr>
      </p:pic>
      <p:sp>
        <p:nvSpPr>
          <p:cNvPr id="160826"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27"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28" name="Object 60"/>
          <p:cNvGraphicFramePr>
            <a:graphicFrameLocks noChangeAspect="1"/>
          </p:cNvGraphicFramePr>
          <p:nvPr/>
        </p:nvGraphicFramePr>
        <p:xfrm>
          <a:off x="2516188" y="26250900"/>
          <a:ext cx="3783012" cy="773113"/>
        </p:xfrm>
        <a:graphic>
          <a:graphicData uri="http://schemas.openxmlformats.org/presentationml/2006/ole">
            <p:oleObj spid="_x0000_s475648" name="Equation" r:id="rId27" imgW="1117600" imgH="228600" progId="Equation.3">
              <p:embed/>
            </p:oleObj>
          </a:graphicData>
        </a:graphic>
      </p:graphicFrame>
      <p:sp>
        <p:nvSpPr>
          <p:cNvPr id="160829"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30" name="Object 62"/>
          <p:cNvGraphicFramePr>
            <a:graphicFrameLocks noChangeAspect="1"/>
          </p:cNvGraphicFramePr>
          <p:nvPr/>
        </p:nvGraphicFramePr>
        <p:xfrm>
          <a:off x="3925888" y="28476575"/>
          <a:ext cx="360362" cy="450850"/>
        </p:xfrm>
        <a:graphic>
          <a:graphicData uri="http://schemas.openxmlformats.org/presentationml/2006/ole">
            <p:oleObj spid="_x0000_s475649" name="Equation" r:id="rId28" imgW="152334" imgH="190417" progId="Equation.3">
              <p:embed/>
            </p:oleObj>
          </a:graphicData>
        </a:graphic>
      </p:graphicFrame>
      <p:grpSp>
        <p:nvGrpSpPr>
          <p:cNvPr id="160831" name="Group 63"/>
          <p:cNvGrpSpPr>
            <a:grpSpLocks/>
          </p:cNvGrpSpPr>
          <p:nvPr/>
        </p:nvGrpSpPr>
        <p:grpSpPr bwMode="auto">
          <a:xfrm>
            <a:off x="8939213" y="25288875"/>
            <a:ext cx="5229225" cy="3281363"/>
            <a:chOff x="5343" y="15642"/>
            <a:chExt cx="3294" cy="2067"/>
          </a:xfrm>
        </p:grpSpPr>
        <p:pic>
          <p:nvPicPr>
            <p:cNvPr id="160832" name="Picture 64"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33"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34" name="Object 66"/>
          <p:cNvGraphicFramePr>
            <a:graphicFrameLocks noChangeAspect="1"/>
          </p:cNvGraphicFramePr>
          <p:nvPr/>
        </p:nvGraphicFramePr>
        <p:xfrm>
          <a:off x="4281488" y="27770138"/>
          <a:ext cx="5230812" cy="665162"/>
        </p:xfrm>
        <a:graphic>
          <a:graphicData uri="http://schemas.openxmlformats.org/presentationml/2006/ole">
            <p:oleObj spid="_x0000_s475650" name="Equation" r:id="rId29" imgW="1562100" imgH="228600" progId="Equation.3">
              <p:embed/>
            </p:oleObj>
          </a:graphicData>
        </a:graphic>
      </p:graphicFrame>
      <p:graphicFrame>
        <p:nvGraphicFramePr>
          <p:cNvPr id="160835" name="Object 67"/>
          <p:cNvGraphicFramePr>
            <a:graphicFrameLocks noChangeAspect="1"/>
          </p:cNvGraphicFramePr>
          <p:nvPr/>
        </p:nvGraphicFramePr>
        <p:xfrm>
          <a:off x="1473200" y="28006675"/>
          <a:ext cx="1911350" cy="457200"/>
        </p:xfrm>
        <a:graphic>
          <a:graphicData uri="http://schemas.openxmlformats.org/presentationml/2006/ole">
            <p:oleObj spid="_x0000_s475651" name="Equation" r:id="rId30" imgW="787058" imgH="215806" progId="Equation.3">
              <p:embed/>
            </p:oleObj>
          </a:graphicData>
        </a:graphic>
      </p:graphicFrame>
      <p:sp>
        <p:nvSpPr>
          <p:cNvPr id="160836"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37" name="Object 69"/>
          <p:cNvGraphicFramePr>
            <a:graphicFrameLocks noChangeAspect="1"/>
          </p:cNvGraphicFramePr>
          <p:nvPr/>
        </p:nvGraphicFramePr>
        <p:xfrm>
          <a:off x="6327775" y="25947688"/>
          <a:ext cx="522288" cy="417512"/>
        </p:xfrm>
        <a:graphic>
          <a:graphicData uri="http://schemas.openxmlformats.org/presentationml/2006/ole">
            <p:oleObj spid="_x0000_s475652" name="Equation" r:id="rId31" imgW="253780" imgH="203024" progId="Equation.3">
              <p:embed/>
            </p:oleObj>
          </a:graphicData>
        </a:graphic>
      </p:graphicFrame>
      <p:sp>
        <p:nvSpPr>
          <p:cNvPr id="160838"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39" name="Picture 71" descr="figAlpha"/>
          <p:cNvPicPr>
            <a:picLocks noChangeAspect="1" noChangeArrowheads="1"/>
          </p:cNvPicPr>
          <p:nvPr/>
        </p:nvPicPr>
        <p:blipFill>
          <a:blip r:embed="rId11" cstate="print"/>
          <a:srcRect/>
          <a:stretch>
            <a:fillRect/>
          </a:stretch>
        </p:blipFill>
        <p:spPr bwMode="auto">
          <a:xfrm>
            <a:off x="8334375" y="23798213"/>
            <a:ext cx="5821363" cy="1514475"/>
          </a:xfrm>
          <a:prstGeom prst="rect">
            <a:avLst/>
          </a:prstGeom>
          <a:noFill/>
        </p:spPr>
      </p:pic>
      <p:sp>
        <p:nvSpPr>
          <p:cNvPr id="160840"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41"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42" name="Object 74"/>
          <p:cNvGraphicFramePr>
            <a:graphicFrameLocks noChangeAspect="1"/>
          </p:cNvGraphicFramePr>
          <p:nvPr/>
        </p:nvGraphicFramePr>
        <p:xfrm>
          <a:off x="2668588" y="26403300"/>
          <a:ext cx="3783012" cy="773113"/>
        </p:xfrm>
        <a:graphic>
          <a:graphicData uri="http://schemas.openxmlformats.org/presentationml/2006/ole">
            <p:oleObj spid="_x0000_s475653" name="Equation" r:id="rId32" imgW="1117600" imgH="228600" progId="Equation.3">
              <p:embed/>
            </p:oleObj>
          </a:graphicData>
        </a:graphic>
      </p:graphicFrame>
      <p:sp>
        <p:nvSpPr>
          <p:cNvPr id="160843"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44" name="Object 76"/>
          <p:cNvGraphicFramePr>
            <a:graphicFrameLocks noChangeAspect="1"/>
          </p:cNvGraphicFramePr>
          <p:nvPr/>
        </p:nvGraphicFramePr>
        <p:xfrm>
          <a:off x="4078288" y="28628975"/>
          <a:ext cx="360362" cy="450850"/>
        </p:xfrm>
        <a:graphic>
          <a:graphicData uri="http://schemas.openxmlformats.org/presentationml/2006/ole">
            <p:oleObj spid="_x0000_s475654" name="Equation" r:id="rId33" imgW="152334" imgH="190417" progId="Equation.3">
              <p:embed/>
            </p:oleObj>
          </a:graphicData>
        </a:graphic>
      </p:graphicFrame>
      <p:grpSp>
        <p:nvGrpSpPr>
          <p:cNvPr id="160845" name="Group 77"/>
          <p:cNvGrpSpPr>
            <a:grpSpLocks/>
          </p:cNvGrpSpPr>
          <p:nvPr/>
        </p:nvGrpSpPr>
        <p:grpSpPr bwMode="auto">
          <a:xfrm>
            <a:off x="9091613" y="25441275"/>
            <a:ext cx="5229225" cy="3281363"/>
            <a:chOff x="5343" y="15642"/>
            <a:chExt cx="3294" cy="2067"/>
          </a:xfrm>
        </p:grpSpPr>
        <p:pic>
          <p:nvPicPr>
            <p:cNvPr id="160846" name="Picture 78"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47"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48" name="Object 80"/>
          <p:cNvGraphicFramePr>
            <a:graphicFrameLocks noChangeAspect="1"/>
          </p:cNvGraphicFramePr>
          <p:nvPr/>
        </p:nvGraphicFramePr>
        <p:xfrm>
          <a:off x="4433888" y="27922538"/>
          <a:ext cx="5230812" cy="665162"/>
        </p:xfrm>
        <a:graphic>
          <a:graphicData uri="http://schemas.openxmlformats.org/presentationml/2006/ole">
            <p:oleObj spid="_x0000_s475655" name="Equation" r:id="rId34" imgW="1562100" imgH="228600" progId="Equation.3">
              <p:embed/>
            </p:oleObj>
          </a:graphicData>
        </a:graphic>
      </p:graphicFrame>
      <p:graphicFrame>
        <p:nvGraphicFramePr>
          <p:cNvPr id="160849" name="Object 81"/>
          <p:cNvGraphicFramePr>
            <a:graphicFrameLocks noChangeAspect="1"/>
          </p:cNvGraphicFramePr>
          <p:nvPr/>
        </p:nvGraphicFramePr>
        <p:xfrm>
          <a:off x="1625600" y="28159075"/>
          <a:ext cx="1911350" cy="457200"/>
        </p:xfrm>
        <a:graphic>
          <a:graphicData uri="http://schemas.openxmlformats.org/presentationml/2006/ole">
            <p:oleObj spid="_x0000_s475656" name="Equation" r:id="rId35" imgW="787058" imgH="215806" progId="Equation.3">
              <p:embed/>
            </p:oleObj>
          </a:graphicData>
        </a:graphic>
      </p:graphicFrame>
      <p:sp>
        <p:nvSpPr>
          <p:cNvPr id="160850"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51" name="Object 83"/>
          <p:cNvGraphicFramePr>
            <a:graphicFrameLocks noChangeAspect="1"/>
          </p:cNvGraphicFramePr>
          <p:nvPr/>
        </p:nvGraphicFramePr>
        <p:xfrm>
          <a:off x="6480175" y="26100088"/>
          <a:ext cx="522288" cy="417512"/>
        </p:xfrm>
        <a:graphic>
          <a:graphicData uri="http://schemas.openxmlformats.org/presentationml/2006/ole">
            <p:oleObj spid="_x0000_s475657" name="Equation" r:id="rId36" imgW="253780" imgH="203024" progId="Equation.3">
              <p:embed/>
            </p:oleObj>
          </a:graphicData>
        </a:graphic>
      </p:graphicFrame>
      <p:sp>
        <p:nvSpPr>
          <p:cNvPr id="160852"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53" name="Picture 85" descr="figAlpha"/>
          <p:cNvPicPr>
            <a:picLocks noChangeAspect="1" noChangeArrowheads="1"/>
          </p:cNvPicPr>
          <p:nvPr/>
        </p:nvPicPr>
        <p:blipFill>
          <a:blip r:embed="rId11" cstate="print"/>
          <a:srcRect/>
          <a:stretch>
            <a:fillRect/>
          </a:stretch>
        </p:blipFill>
        <p:spPr bwMode="auto">
          <a:xfrm>
            <a:off x="8486775" y="23950613"/>
            <a:ext cx="5821363" cy="1514475"/>
          </a:xfrm>
          <a:prstGeom prst="rect">
            <a:avLst/>
          </a:prstGeom>
          <a:noFill/>
        </p:spPr>
      </p:pic>
      <p:sp>
        <p:nvSpPr>
          <p:cNvPr id="160854"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55"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56" name="Object 88"/>
          <p:cNvGraphicFramePr>
            <a:graphicFrameLocks noChangeAspect="1"/>
          </p:cNvGraphicFramePr>
          <p:nvPr/>
        </p:nvGraphicFramePr>
        <p:xfrm>
          <a:off x="2820988" y="26555700"/>
          <a:ext cx="3783012" cy="773113"/>
        </p:xfrm>
        <a:graphic>
          <a:graphicData uri="http://schemas.openxmlformats.org/presentationml/2006/ole">
            <p:oleObj spid="_x0000_s475658" name="Equation" r:id="rId37" imgW="1117600" imgH="228600" progId="Equation.3">
              <p:embed/>
            </p:oleObj>
          </a:graphicData>
        </a:graphic>
      </p:graphicFrame>
      <p:sp>
        <p:nvSpPr>
          <p:cNvPr id="160857"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58" name="Object 90"/>
          <p:cNvGraphicFramePr>
            <a:graphicFrameLocks noChangeAspect="1"/>
          </p:cNvGraphicFramePr>
          <p:nvPr/>
        </p:nvGraphicFramePr>
        <p:xfrm>
          <a:off x="4230688" y="28781375"/>
          <a:ext cx="360362" cy="450850"/>
        </p:xfrm>
        <a:graphic>
          <a:graphicData uri="http://schemas.openxmlformats.org/presentationml/2006/ole">
            <p:oleObj spid="_x0000_s475659" name="Equation" r:id="rId38" imgW="152334" imgH="190417" progId="Equation.3">
              <p:embed/>
            </p:oleObj>
          </a:graphicData>
        </a:graphic>
      </p:graphicFrame>
      <p:grpSp>
        <p:nvGrpSpPr>
          <p:cNvPr id="160859" name="Group 91"/>
          <p:cNvGrpSpPr>
            <a:grpSpLocks/>
          </p:cNvGrpSpPr>
          <p:nvPr/>
        </p:nvGrpSpPr>
        <p:grpSpPr bwMode="auto">
          <a:xfrm>
            <a:off x="9244013" y="25593675"/>
            <a:ext cx="5229225" cy="3281363"/>
            <a:chOff x="5343" y="15642"/>
            <a:chExt cx="3294" cy="2067"/>
          </a:xfrm>
        </p:grpSpPr>
        <p:pic>
          <p:nvPicPr>
            <p:cNvPr id="160860" name="Picture 9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61"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62" name="Object 94"/>
          <p:cNvGraphicFramePr>
            <a:graphicFrameLocks noChangeAspect="1"/>
          </p:cNvGraphicFramePr>
          <p:nvPr/>
        </p:nvGraphicFramePr>
        <p:xfrm>
          <a:off x="4586288" y="28074938"/>
          <a:ext cx="5230812" cy="665162"/>
        </p:xfrm>
        <a:graphic>
          <a:graphicData uri="http://schemas.openxmlformats.org/presentationml/2006/ole">
            <p:oleObj spid="_x0000_s475660" name="Equation" r:id="rId39" imgW="1562100" imgH="228600" progId="Equation.3">
              <p:embed/>
            </p:oleObj>
          </a:graphicData>
        </a:graphic>
      </p:graphicFrame>
      <p:graphicFrame>
        <p:nvGraphicFramePr>
          <p:cNvPr id="160863" name="Object 95"/>
          <p:cNvGraphicFramePr>
            <a:graphicFrameLocks noChangeAspect="1"/>
          </p:cNvGraphicFramePr>
          <p:nvPr/>
        </p:nvGraphicFramePr>
        <p:xfrm>
          <a:off x="1778000" y="28311475"/>
          <a:ext cx="1911350" cy="457200"/>
        </p:xfrm>
        <a:graphic>
          <a:graphicData uri="http://schemas.openxmlformats.org/presentationml/2006/ole">
            <p:oleObj spid="_x0000_s475661" name="Equation" r:id="rId40" imgW="787058" imgH="215806" progId="Equation.3">
              <p:embed/>
            </p:oleObj>
          </a:graphicData>
        </a:graphic>
      </p:graphicFrame>
      <p:sp>
        <p:nvSpPr>
          <p:cNvPr id="160864"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65" name="Object 97"/>
          <p:cNvGraphicFramePr>
            <a:graphicFrameLocks noChangeAspect="1"/>
          </p:cNvGraphicFramePr>
          <p:nvPr/>
        </p:nvGraphicFramePr>
        <p:xfrm>
          <a:off x="6632575" y="26252488"/>
          <a:ext cx="522288" cy="417512"/>
        </p:xfrm>
        <a:graphic>
          <a:graphicData uri="http://schemas.openxmlformats.org/presentationml/2006/ole">
            <p:oleObj spid="_x0000_s475662" name="Equation" r:id="rId41" imgW="253780" imgH="203024" progId="Equation.3">
              <p:embed/>
            </p:oleObj>
          </a:graphicData>
        </a:graphic>
      </p:graphicFrame>
      <p:sp>
        <p:nvSpPr>
          <p:cNvPr id="160866"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67" name="Picture 99" descr="figAlpha"/>
          <p:cNvPicPr>
            <a:picLocks noChangeAspect="1" noChangeArrowheads="1"/>
          </p:cNvPicPr>
          <p:nvPr/>
        </p:nvPicPr>
        <p:blipFill>
          <a:blip r:embed="rId11" cstate="print"/>
          <a:srcRect/>
          <a:stretch>
            <a:fillRect/>
          </a:stretch>
        </p:blipFill>
        <p:spPr bwMode="auto">
          <a:xfrm>
            <a:off x="8639175" y="24103013"/>
            <a:ext cx="5821363" cy="1514475"/>
          </a:xfrm>
          <a:prstGeom prst="rect">
            <a:avLst/>
          </a:prstGeom>
          <a:noFill/>
        </p:spPr>
      </p:pic>
      <p:sp>
        <p:nvSpPr>
          <p:cNvPr id="160868"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69"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70" name="Object 102"/>
          <p:cNvGraphicFramePr>
            <a:graphicFrameLocks noChangeAspect="1"/>
          </p:cNvGraphicFramePr>
          <p:nvPr/>
        </p:nvGraphicFramePr>
        <p:xfrm>
          <a:off x="2973388" y="26708100"/>
          <a:ext cx="3783012" cy="773113"/>
        </p:xfrm>
        <a:graphic>
          <a:graphicData uri="http://schemas.openxmlformats.org/presentationml/2006/ole">
            <p:oleObj spid="_x0000_s475663" name="Equation" r:id="rId42" imgW="1117600" imgH="228600" progId="Equation.3">
              <p:embed/>
            </p:oleObj>
          </a:graphicData>
        </a:graphic>
      </p:graphicFrame>
      <p:sp>
        <p:nvSpPr>
          <p:cNvPr id="160871"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72" name="Object 104"/>
          <p:cNvGraphicFramePr>
            <a:graphicFrameLocks noChangeAspect="1"/>
          </p:cNvGraphicFramePr>
          <p:nvPr/>
        </p:nvGraphicFramePr>
        <p:xfrm>
          <a:off x="4383088" y="28933775"/>
          <a:ext cx="360362" cy="450850"/>
        </p:xfrm>
        <a:graphic>
          <a:graphicData uri="http://schemas.openxmlformats.org/presentationml/2006/ole">
            <p:oleObj spid="_x0000_s475664" name="Equation" r:id="rId43" imgW="152334" imgH="190417" progId="Equation.3">
              <p:embed/>
            </p:oleObj>
          </a:graphicData>
        </a:graphic>
      </p:graphicFrame>
      <p:grpSp>
        <p:nvGrpSpPr>
          <p:cNvPr id="160873" name="Group 105"/>
          <p:cNvGrpSpPr>
            <a:grpSpLocks/>
          </p:cNvGrpSpPr>
          <p:nvPr/>
        </p:nvGrpSpPr>
        <p:grpSpPr bwMode="auto">
          <a:xfrm>
            <a:off x="9396413" y="25746075"/>
            <a:ext cx="5229225" cy="3281363"/>
            <a:chOff x="5343" y="15642"/>
            <a:chExt cx="3294" cy="2067"/>
          </a:xfrm>
        </p:grpSpPr>
        <p:pic>
          <p:nvPicPr>
            <p:cNvPr id="160874" name="Picture 10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75"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76" name="Object 108"/>
          <p:cNvGraphicFramePr>
            <a:graphicFrameLocks noChangeAspect="1"/>
          </p:cNvGraphicFramePr>
          <p:nvPr/>
        </p:nvGraphicFramePr>
        <p:xfrm>
          <a:off x="4738688" y="28227338"/>
          <a:ext cx="5230812" cy="665162"/>
        </p:xfrm>
        <a:graphic>
          <a:graphicData uri="http://schemas.openxmlformats.org/presentationml/2006/ole">
            <p:oleObj spid="_x0000_s475665" name="Equation" r:id="rId44" imgW="1562100" imgH="228600" progId="Equation.3">
              <p:embed/>
            </p:oleObj>
          </a:graphicData>
        </a:graphic>
      </p:graphicFrame>
      <p:pic>
        <p:nvPicPr>
          <p:cNvPr id="160879" name="Picture 111" descr="figAlpha"/>
          <p:cNvPicPr>
            <a:picLocks noChangeAspect="1" noChangeArrowheads="1"/>
          </p:cNvPicPr>
          <p:nvPr/>
        </p:nvPicPr>
        <p:blipFill>
          <a:blip r:embed="rId11" cstate="print"/>
          <a:srcRect/>
          <a:stretch>
            <a:fillRect/>
          </a:stretch>
        </p:blipFill>
        <p:spPr bwMode="auto">
          <a:xfrm>
            <a:off x="8791575" y="24255413"/>
            <a:ext cx="5821363" cy="1514475"/>
          </a:xfrm>
          <a:prstGeom prst="rect">
            <a:avLst/>
          </a:prstGeom>
          <a:noFill/>
        </p:spPr>
      </p:pic>
      <p:graphicFrame>
        <p:nvGraphicFramePr>
          <p:cNvPr id="160881" name="Object 113"/>
          <p:cNvGraphicFramePr>
            <a:graphicFrameLocks noChangeAspect="1"/>
          </p:cNvGraphicFramePr>
          <p:nvPr/>
        </p:nvGraphicFramePr>
        <p:xfrm>
          <a:off x="1930400" y="28463875"/>
          <a:ext cx="1911350" cy="457200"/>
        </p:xfrm>
        <a:graphic>
          <a:graphicData uri="http://schemas.openxmlformats.org/presentationml/2006/ole">
            <p:oleObj spid="_x0000_s475666" name="Equation" r:id="rId45" imgW="787058" imgH="215806" progId="Equation.3">
              <p:embed/>
            </p:oleObj>
          </a:graphicData>
        </a:graphic>
      </p:graphicFrame>
      <p:sp>
        <p:nvSpPr>
          <p:cNvPr id="160882"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160883" name="Object 115"/>
          <p:cNvGraphicFramePr>
            <a:graphicFrameLocks noChangeAspect="1"/>
          </p:cNvGraphicFramePr>
          <p:nvPr/>
        </p:nvGraphicFramePr>
        <p:xfrm>
          <a:off x="3125788" y="26860500"/>
          <a:ext cx="3783012" cy="773113"/>
        </p:xfrm>
        <a:graphic>
          <a:graphicData uri="http://schemas.openxmlformats.org/presentationml/2006/ole">
            <p:oleObj spid="_x0000_s475667" name="Equation" r:id="rId46" imgW="1117600" imgH="228600" progId="Equation.3">
              <p:embed/>
            </p:oleObj>
          </a:graphicData>
        </a:graphic>
      </p:graphicFrame>
      <p:sp>
        <p:nvSpPr>
          <p:cNvPr id="160884"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160889" name="AutoShape 121"/>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90" name="Object 122"/>
          <p:cNvGraphicFramePr>
            <a:graphicFrameLocks noChangeAspect="1"/>
          </p:cNvGraphicFramePr>
          <p:nvPr/>
        </p:nvGraphicFramePr>
        <p:xfrm>
          <a:off x="4891088" y="28379738"/>
          <a:ext cx="5230812" cy="665162"/>
        </p:xfrm>
        <a:graphic>
          <a:graphicData uri="http://schemas.openxmlformats.org/presentationml/2006/ole">
            <p:oleObj spid="_x0000_s475668" name="Equation" r:id="rId47" imgW="1562100" imgH="228600" progId="Equation.3">
              <p:embed/>
            </p:oleObj>
          </a:graphicData>
        </a:graphic>
      </p:graphicFrame>
      <p:sp>
        <p:nvSpPr>
          <p:cNvPr id="160916" name="Text Box 148"/>
          <p:cNvSpPr txBox="1">
            <a:spLocks noChangeArrowheads="1"/>
          </p:cNvSpPr>
          <p:nvPr/>
        </p:nvSpPr>
        <p:spPr bwMode="auto">
          <a:xfrm>
            <a:off x="228600" y="1598613"/>
            <a:ext cx="1771650" cy="366712"/>
          </a:xfrm>
          <a:prstGeom prst="rect">
            <a:avLst/>
          </a:prstGeom>
          <a:noFill/>
          <a:ln w="9525">
            <a:noFill/>
            <a:miter lim="800000"/>
            <a:headEnd/>
            <a:tailEnd/>
          </a:ln>
          <a:effectLst/>
        </p:spPr>
        <p:txBody>
          <a:bodyPr wrap="none">
            <a:spAutoFit/>
          </a:bodyPr>
          <a:lstStyle/>
          <a:p>
            <a:r>
              <a:rPr lang="en-US" sz="1800"/>
              <a:t>FDS computed:</a:t>
            </a:r>
          </a:p>
        </p:txBody>
      </p:sp>
      <p:sp>
        <p:nvSpPr>
          <p:cNvPr id="160917" name="Text Box 149"/>
          <p:cNvSpPr txBox="1">
            <a:spLocks noChangeArrowheads="1"/>
          </p:cNvSpPr>
          <p:nvPr/>
        </p:nvSpPr>
        <p:spPr bwMode="auto">
          <a:xfrm>
            <a:off x="228600" y="2665413"/>
            <a:ext cx="2482850" cy="366712"/>
          </a:xfrm>
          <a:prstGeom prst="rect">
            <a:avLst/>
          </a:prstGeom>
          <a:noFill/>
          <a:ln w="9525">
            <a:noFill/>
            <a:miter lim="800000"/>
            <a:headEnd/>
            <a:tailEnd/>
          </a:ln>
          <a:effectLst/>
        </p:spPr>
        <p:txBody>
          <a:bodyPr wrap="none">
            <a:spAutoFit/>
          </a:bodyPr>
          <a:lstStyle/>
          <a:p>
            <a:r>
              <a:rPr lang="en-US" sz="1800"/>
              <a:t>Smokeview computed:</a:t>
            </a:r>
          </a:p>
        </p:txBody>
      </p:sp>
      <p:sp>
        <p:nvSpPr>
          <p:cNvPr id="160918" name="Text Box 150"/>
          <p:cNvSpPr txBox="1">
            <a:spLocks noChangeArrowheads="1"/>
          </p:cNvSpPr>
          <p:nvPr/>
        </p:nvSpPr>
        <p:spPr bwMode="auto">
          <a:xfrm>
            <a:off x="228600" y="3656013"/>
            <a:ext cx="2012950" cy="366712"/>
          </a:xfrm>
          <a:prstGeom prst="rect">
            <a:avLst/>
          </a:prstGeom>
          <a:noFill/>
          <a:ln w="9525">
            <a:noFill/>
            <a:miter lim="800000"/>
            <a:headEnd/>
            <a:tailEnd/>
          </a:ln>
          <a:effectLst/>
        </p:spPr>
        <p:txBody>
          <a:bodyPr wrap="none">
            <a:spAutoFit/>
          </a:bodyPr>
          <a:lstStyle/>
          <a:p>
            <a:r>
              <a:rPr lang="en-US" sz="1800"/>
              <a:t>Solve for exp(-</a:t>
            </a:r>
            <a:r>
              <a:rPr lang="en-US" sz="1800">
                <a:latin typeface="Times New Roman" pitchFamily="18" charset="0"/>
              </a:rPr>
              <a:t>ks):</a:t>
            </a:r>
          </a:p>
        </p:txBody>
      </p:sp>
      <p:graphicFrame>
        <p:nvGraphicFramePr>
          <p:cNvPr id="160920" name="Object 152"/>
          <p:cNvGraphicFramePr>
            <a:graphicFrameLocks noChangeAspect="1"/>
          </p:cNvGraphicFramePr>
          <p:nvPr/>
        </p:nvGraphicFramePr>
        <p:xfrm>
          <a:off x="228600" y="4648200"/>
          <a:ext cx="1255713" cy="304800"/>
        </p:xfrm>
        <a:graphic>
          <a:graphicData uri="http://schemas.openxmlformats.org/presentationml/2006/ole">
            <p:oleObj spid="_x0000_s475669" name="Equation" r:id="rId48" imgW="787400" imgH="190500" progId="Equation.3">
              <p:embed/>
            </p:oleObj>
          </a:graphicData>
        </a:graphic>
      </p:graphicFrame>
      <p:grpSp>
        <p:nvGrpSpPr>
          <p:cNvPr id="160926" name="Group 158"/>
          <p:cNvGrpSpPr>
            <a:grpSpLocks/>
          </p:cNvGrpSpPr>
          <p:nvPr/>
        </p:nvGrpSpPr>
        <p:grpSpPr bwMode="auto">
          <a:xfrm>
            <a:off x="481013" y="5029200"/>
            <a:ext cx="2514600" cy="609600"/>
            <a:chOff x="303" y="3138"/>
            <a:chExt cx="1584" cy="384"/>
          </a:xfrm>
        </p:grpSpPr>
        <p:graphicFrame>
          <p:nvGraphicFramePr>
            <p:cNvPr id="160887" name="Object 119"/>
            <p:cNvGraphicFramePr>
              <a:graphicFrameLocks noChangeAspect="1"/>
            </p:cNvGraphicFramePr>
            <p:nvPr/>
          </p:nvGraphicFramePr>
          <p:xfrm>
            <a:off x="310" y="3173"/>
            <a:ext cx="1571" cy="314"/>
          </p:xfrm>
          <a:graphic>
            <a:graphicData uri="http://schemas.openxmlformats.org/presentationml/2006/ole">
              <p:oleObj spid="_x0000_s475670" name="Equation" r:id="rId49" imgW="1143000" imgH="228600" progId="Equation.3">
                <p:embed/>
              </p:oleObj>
            </a:graphicData>
          </a:graphic>
        </p:graphicFrame>
        <p:sp>
          <p:nvSpPr>
            <p:cNvPr id="160924" name="Rectangle 156"/>
            <p:cNvSpPr>
              <a:spLocks noChangeArrowheads="1"/>
            </p:cNvSpPr>
            <p:nvPr/>
          </p:nvSpPr>
          <p:spPr bwMode="auto">
            <a:xfrm>
              <a:off x="303" y="3138"/>
              <a:ext cx="1584" cy="384"/>
            </a:xfrm>
            <a:prstGeom prst="rect">
              <a:avLst/>
            </a:prstGeom>
            <a:noFill/>
            <a:ln w="28575">
              <a:solidFill>
                <a:schemeClr val="tx1"/>
              </a:solidFill>
              <a:miter lim="800000"/>
              <a:headEnd/>
              <a:tailEnd/>
            </a:ln>
            <a:effectLst/>
          </p:spPr>
          <p:txBody>
            <a:bodyPr wrap="none" anchor="ctr"/>
            <a:lstStyle/>
            <a:p>
              <a:endParaRPr lang="en-US"/>
            </a:p>
          </p:txBody>
        </p:sp>
      </p:grpSp>
      <p:grpSp>
        <p:nvGrpSpPr>
          <p:cNvPr id="160927" name="Group 159"/>
          <p:cNvGrpSpPr>
            <a:grpSpLocks/>
          </p:cNvGrpSpPr>
          <p:nvPr/>
        </p:nvGrpSpPr>
        <p:grpSpPr bwMode="auto">
          <a:xfrm>
            <a:off x="5381625" y="5181600"/>
            <a:ext cx="914400" cy="739775"/>
            <a:chOff x="4128" y="3038"/>
            <a:chExt cx="1250" cy="1151"/>
          </a:xfrm>
        </p:grpSpPr>
        <p:grpSp>
          <p:nvGrpSpPr>
            <p:cNvPr id="160928" name="Group 160"/>
            <p:cNvGrpSpPr>
              <a:grpSpLocks noChangeAspect="1"/>
            </p:cNvGrpSpPr>
            <p:nvPr/>
          </p:nvGrpSpPr>
          <p:grpSpPr bwMode="auto">
            <a:xfrm>
              <a:off x="4128" y="3038"/>
              <a:ext cx="1250" cy="104"/>
              <a:chOff x="1152" y="1416"/>
              <a:chExt cx="528" cy="48"/>
            </a:xfrm>
          </p:grpSpPr>
          <p:sp>
            <p:nvSpPr>
              <p:cNvPr id="160929" name="Oval 16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0" name="Oval 16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1" name="Oval 16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2" name="Oval 16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3" name="Oval 16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4" name="Oval 16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35" name="Group 167"/>
            <p:cNvGrpSpPr>
              <a:grpSpLocks noChangeAspect="1"/>
            </p:cNvGrpSpPr>
            <p:nvPr/>
          </p:nvGrpSpPr>
          <p:grpSpPr bwMode="auto">
            <a:xfrm>
              <a:off x="4128" y="3248"/>
              <a:ext cx="1250" cy="104"/>
              <a:chOff x="1152" y="1416"/>
              <a:chExt cx="528" cy="48"/>
            </a:xfrm>
          </p:grpSpPr>
          <p:sp>
            <p:nvSpPr>
              <p:cNvPr id="160936" name="Oval 16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7" name="Oval 16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8" name="Oval 17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9" name="Oval 17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0" name="Oval 17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1" name="Oval 17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2" name="Group 174"/>
            <p:cNvGrpSpPr>
              <a:grpSpLocks noChangeAspect="1"/>
            </p:cNvGrpSpPr>
            <p:nvPr/>
          </p:nvGrpSpPr>
          <p:grpSpPr bwMode="auto">
            <a:xfrm>
              <a:off x="4128" y="3456"/>
              <a:ext cx="1250" cy="105"/>
              <a:chOff x="1152" y="1416"/>
              <a:chExt cx="528" cy="48"/>
            </a:xfrm>
          </p:grpSpPr>
          <p:sp>
            <p:nvSpPr>
              <p:cNvPr id="160943" name="Oval 17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4" name="Oval 17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5" name="Oval 17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6" name="Oval 17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7" name="Oval 17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8" name="Oval 18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9" name="Group 181"/>
            <p:cNvGrpSpPr>
              <a:grpSpLocks noChangeAspect="1"/>
            </p:cNvGrpSpPr>
            <p:nvPr/>
          </p:nvGrpSpPr>
          <p:grpSpPr bwMode="auto">
            <a:xfrm>
              <a:off x="4128" y="3666"/>
              <a:ext cx="1250" cy="105"/>
              <a:chOff x="1152" y="1416"/>
              <a:chExt cx="528" cy="48"/>
            </a:xfrm>
          </p:grpSpPr>
          <p:sp>
            <p:nvSpPr>
              <p:cNvPr id="160950" name="Oval 18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1" name="Oval 18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2" name="Oval 18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3" name="Oval 18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4" name="Oval 18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5" name="Oval 18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56" name="Group 188"/>
            <p:cNvGrpSpPr>
              <a:grpSpLocks noChangeAspect="1"/>
            </p:cNvGrpSpPr>
            <p:nvPr/>
          </p:nvGrpSpPr>
          <p:grpSpPr bwMode="auto">
            <a:xfrm>
              <a:off x="4128" y="3875"/>
              <a:ext cx="1250" cy="104"/>
              <a:chOff x="1152" y="1416"/>
              <a:chExt cx="528" cy="48"/>
            </a:xfrm>
          </p:grpSpPr>
          <p:sp>
            <p:nvSpPr>
              <p:cNvPr id="160957" name="Oval 189"/>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8" name="Oval 190"/>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9" name="Oval 191"/>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0" name="Oval 192"/>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1" name="Oval 193"/>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2" name="Oval 194"/>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63" name="Group 195"/>
            <p:cNvGrpSpPr>
              <a:grpSpLocks noChangeAspect="1"/>
            </p:cNvGrpSpPr>
            <p:nvPr/>
          </p:nvGrpSpPr>
          <p:grpSpPr bwMode="auto">
            <a:xfrm>
              <a:off x="4128" y="4085"/>
              <a:ext cx="1250" cy="104"/>
              <a:chOff x="1152" y="1416"/>
              <a:chExt cx="528" cy="48"/>
            </a:xfrm>
          </p:grpSpPr>
          <p:sp>
            <p:nvSpPr>
              <p:cNvPr id="160964"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5"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6"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7"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8"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9"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pSp>
        <p:nvGrpSpPr>
          <p:cNvPr id="160996" name="Group 228"/>
          <p:cNvGrpSpPr>
            <a:grpSpLocks/>
          </p:cNvGrpSpPr>
          <p:nvPr/>
        </p:nvGrpSpPr>
        <p:grpSpPr bwMode="auto">
          <a:xfrm>
            <a:off x="6981825" y="5262563"/>
            <a:ext cx="914400" cy="604837"/>
            <a:chOff x="4848" y="3157"/>
            <a:chExt cx="576" cy="381"/>
          </a:xfrm>
        </p:grpSpPr>
        <p:grpSp>
          <p:nvGrpSpPr>
            <p:cNvPr id="160970" name="Group 202"/>
            <p:cNvGrpSpPr>
              <a:grpSpLocks noChangeAspect="1"/>
            </p:cNvGrpSpPr>
            <p:nvPr/>
          </p:nvGrpSpPr>
          <p:grpSpPr bwMode="auto">
            <a:xfrm>
              <a:off x="4848" y="3157"/>
              <a:ext cx="576" cy="42"/>
              <a:chOff x="1152" y="1416"/>
              <a:chExt cx="528" cy="48"/>
            </a:xfrm>
          </p:grpSpPr>
          <p:sp>
            <p:nvSpPr>
              <p:cNvPr id="160971"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2"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3"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4"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5"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6"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77" name="Group 209"/>
            <p:cNvGrpSpPr>
              <a:grpSpLocks noChangeAspect="1"/>
            </p:cNvGrpSpPr>
            <p:nvPr/>
          </p:nvGrpSpPr>
          <p:grpSpPr bwMode="auto">
            <a:xfrm>
              <a:off x="4848" y="3326"/>
              <a:ext cx="576" cy="43"/>
              <a:chOff x="1152" y="1416"/>
              <a:chExt cx="528" cy="48"/>
            </a:xfrm>
          </p:grpSpPr>
          <p:sp>
            <p:nvSpPr>
              <p:cNvPr id="160978"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9"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0"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1"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2"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3"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84" name="Group 216"/>
            <p:cNvGrpSpPr>
              <a:grpSpLocks noChangeAspect="1"/>
            </p:cNvGrpSpPr>
            <p:nvPr/>
          </p:nvGrpSpPr>
          <p:grpSpPr bwMode="auto">
            <a:xfrm>
              <a:off x="4848" y="3496"/>
              <a:ext cx="576" cy="42"/>
              <a:chOff x="1152" y="1416"/>
              <a:chExt cx="528" cy="48"/>
            </a:xfrm>
          </p:grpSpPr>
          <p:sp>
            <p:nvSpPr>
              <p:cNvPr id="160985"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6"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7"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8"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9"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90"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aphicFrame>
        <p:nvGraphicFramePr>
          <p:cNvPr id="160992" name="Object 224"/>
          <p:cNvGraphicFramePr>
            <a:graphicFrameLocks noChangeAspect="1"/>
          </p:cNvGraphicFramePr>
          <p:nvPr/>
        </p:nvGraphicFramePr>
        <p:xfrm>
          <a:off x="4905375" y="6048375"/>
          <a:ext cx="1676400" cy="401638"/>
        </p:xfrm>
        <a:graphic>
          <a:graphicData uri="http://schemas.openxmlformats.org/presentationml/2006/ole">
            <p:oleObj spid="_x0000_s475671" name="Equation" r:id="rId50" imgW="787058" imgH="215806" progId="Equation.3">
              <p:embed/>
            </p:oleObj>
          </a:graphicData>
        </a:graphic>
      </p:graphicFrame>
      <p:graphicFrame>
        <p:nvGraphicFramePr>
          <p:cNvPr id="160994" name="Object 226"/>
          <p:cNvGraphicFramePr>
            <a:graphicFrameLocks noChangeAspect="1"/>
          </p:cNvGraphicFramePr>
          <p:nvPr/>
        </p:nvGraphicFramePr>
        <p:xfrm>
          <a:off x="6767513" y="6022975"/>
          <a:ext cx="1985962" cy="452438"/>
        </p:xfrm>
        <a:graphic>
          <a:graphicData uri="http://schemas.openxmlformats.org/presentationml/2006/ole">
            <p:oleObj spid="_x0000_s475672" name="Equation" r:id="rId51" imgW="774364" imgH="203112" progId="Equation.3">
              <p:embed/>
            </p:oleObj>
          </a:graphicData>
        </a:graphic>
      </p:graphicFrame>
      <p:sp>
        <p:nvSpPr>
          <p:cNvPr id="160995" name="Text Box 227"/>
          <p:cNvSpPr txBox="1">
            <a:spLocks noChangeArrowheads="1"/>
          </p:cNvSpPr>
          <p:nvPr/>
        </p:nvSpPr>
        <p:spPr bwMode="auto">
          <a:xfrm>
            <a:off x="5805488" y="4699000"/>
            <a:ext cx="2090737" cy="396875"/>
          </a:xfrm>
          <a:prstGeom prst="rect">
            <a:avLst/>
          </a:prstGeom>
          <a:noFill/>
          <a:ln w="9525">
            <a:noFill/>
            <a:miter lim="800000"/>
            <a:headEnd/>
            <a:tailEnd/>
          </a:ln>
          <a:effectLst/>
        </p:spPr>
        <p:txBody>
          <a:bodyPr wrap="none">
            <a:spAutoFit/>
          </a:bodyPr>
          <a:lstStyle/>
          <a:p>
            <a:r>
              <a:rPr lang="en-US" sz="2000"/>
              <a:t>Skipping Frames</a:t>
            </a:r>
          </a:p>
        </p:txBody>
      </p:sp>
      <p:sp>
        <p:nvSpPr>
          <p:cNvPr id="160997" name="Rectangle 229"/>
          <p:cNvSpPr>
            <a:spLocks noChangeArrowheads="1"/>
          </p:cNvSpPr>
          <p:nvPr/>
        </p:nvSpPr>
        <p:spPr bwMode="auto">
          <a:xfrm>
            <a:off x="4848225" y="4648200"/>
            <a:ext cx="3886200" cy="1981200"/>
          </a:xfrm>
          <a:prstGeom prst="rect">
            <a:avLst/>
          </a:prstGeom>
          <a:noFill/>
          <a:ln w="2857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81308"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81309"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81310"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81311"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81312"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81313"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81314"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81315"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81316"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81317"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81318"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81319"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81320"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81321"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81322"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81323"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81324"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81325"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81326"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81327"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81328"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81329"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81330"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81331"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81332"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81333"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81334"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81335"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81336"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81337"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81338"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81339"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81340"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81341"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81342" name="Equation" r:id="rId40" imgW="1562100" imgH="228600" progId="Equation.3">
              <p:embed/>
            </p:oleObj>
          </a:graphicData>
        </a:graphic>
      </p:graphicFrame>
      <p:sp>
        <p:nvSpPr>
          <p:cNvPr id="161902" name="Rectangle 110"/>
          <p:cNvSpPr>
            <a:spLocks noChangeArrowheads="1"/>
          </p:cNvSpPr>
          <p:nvPr/>
        </p:nvSpPr>
        <p:spPr bwMode="auto">
          <a:xfrm>
            <a:off x="457200" y="12192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pic>
        <p:nvPicPr>
          <p:cNvPr id="161904" name="Picture 112" descr="figAlpha"/>
          <p:cNvPicPr>
            <a:picLocks noChangeAspect="1" noChangeArrowheads="1"/>
          </p:cNvPicPr>
          <p:nvPr/>
        </p:nvPicPr>
        <p:blipFill>
          <a:blip r:embed="rId6" cstate="print"/>
          <a:srcRect/>
          <a:stretch>
            <a:fillRect/>
          </a:stretch>
        </p:blipFill>
        <p:spPr bwMode="auto">
          <a:xfrm>
            <a:off x="457200" y="2362200"/>
            <a:ext cx="5821363" cy="1514475"/>
          </a:xfrm>
          <a:prstGeom prst="rect">
            <a:avLst/>
          </a:prstGeom>
          <a:noFill/>
        </p:spPr>
      </p:pic>
      <p:sp>
        <p:nvSpPr>
          <p:cNvPr id="167" name="Rectangle 166"/>
          <p:cNvSpPr/>
          <p:nvPr/>
        </p:nvSpPr>
        <p:spPr>
          <a:xfrm>
            <a:off x="3200400" y="2667000"/>
            <a:ext cx="4250715" cy="461665"/>
          </a:xfrm>
          <a:prstGeom prst="rect">
            <a:avLst/>
          </a:prstGeom>
        </p:spPr>
        <p:txBody>
          <a:bodyPr wrap="none">
            <a:spAutoFit/>
          </a:bodyPr>
          <a:lstStyle/>
          <a:p>
            <a:pPr eaLnBrk="0" hangingPunct="0"/>
            <a:r>
              <a:rPr lang="en-US" b="1" dirty="0" err="1" smtClean="0">
                <a:solidFill>
                  <a:schemeClr val="tx2"/>
                </a:solidFill>
                <a:latin typeface="Symbol" pitchFamily="18" charset="2"/>
              </a:rPr>
              <a:t>a</a:t>
            </a:r>
            <a:r>
              <a:rPr lang="en-US" b="1" baseline="-25000" dirty="0" err="1" smtClean="0">
                <a:solidFill>
                  <a:schemeClr val="tx2"/>
                </a:solidFill>
                <a:latin typeface="Times New Roman" pitchFamily="18" charset="0"/>
              </a:rPr>
              <a:t>i</a:t>
            </a:r>
            <a:r>
              <a:rPr lang="en-US" dirty="0" smtClean="0">
                <a:solidFill>
                  <a:schemeClr val="tx2"/>
                </a:solidFill>
                <a:latin typeface="Times New Roman" pitchFamily="18" charset="0"/>
              </a:rPr>
              <a:t> = 1 - exp(-</a:t>
            </a:r>
            <a:r>
              <a:rPr lang="en-US" dirty="0" err="1" smtClean="0">
                <a:solidFill>
                  <a:schemeClr val="tx2"/>
                </a:solidFill>
                <a:latin typeface="Times New Roman" pitchFamily="18" charset="0"/>
              </a:rPr>
              <a:t>ks</a:t>
            </a:r>
            <a:r>
              <a:rPr lang="en-US" baseline="-25000" dirty="0" err="1" smtClean="0">
                <a:solidFill>
                  <a:schemeClr val="tx2"/>
                </a:solidFill>
                <a:latin typeface="Times New Roman" pitchFamily="18" charset="0"/>
              </a:rPr>
              <a:t>i</a:t>
            </a:r>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 Beer’s law </a:t>
            </a:r>
          </a:p>
        </p:txBody>
      </p:sp>
      <p:sp>
        <p:nvSpPr>
          <p:cNvPr id="114" name="TextBox 113"/>
          <p:cNvSpPr txBox="1"/>
          <p:nvPr/>
        </p:nvSpPr>
        <p:spPr>
          <a:xfrm>
            <a:off x="533400" y="1595735"/>
            <a:ext cx="6362639" cy="461665"/>
          </a:xfrm>
          <a:prstGeom prst="rect">
            <a:avLst/>
          </a:prstGeom>
          <a:noFill/>
        </p:spPr>
        <p:txBody>
          <a:bodyPr wrap="none" rtlCol="0">
            <a:spAutoFit/>
          </a:bodyPr>
          <a:lstStyle/>
          <a:p>
            <a:r>
              <a:rPr lang="en-US" dirty="0" smtClean="0"/>
              <a:t>Problems can occur for large grids (</a:t>
            </a:r>
            <a:r>
              <a:rPr lang="en-US" dirty="0" smtClean="0">
                <a:latin typeface="Symbol" pitchFamily="18" charset="2"/>
              </a:rPr>
              <a:t>D</a:t>
            </a:r>
            <a:r>
              <a:rPr lang="en-US" dirty="0" smtClean="0"/>
              <a:t>X small)</a:t>
            </a:r>
            <a:endParaRPr lang="en-US" dirty="0"/>
          </a:p>
        </p:txBody>
      </p:sp>
      <p:cxnSp>
        <p:nvCxnSpPr>
          <p:cNvPr id="117" name="Straight Connector 116"/>
          <p:cNvCxnSpPr/>
          <p:nvPr/>
        </p:nvCxnSpPr>
        <p:spPr>
          <a:xfrm>
            <a:off x="3581400" y="5105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581400" y="5257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581400" y="5410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581400" y="5562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581400" y="5715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581400" y="5867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581400" y="6019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581400" y="6172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5181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581400" y="5334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581400" y="5486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581400" y="5638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5791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3581400" y="5943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81400" y="6096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3581400" y="6248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76200" y="4343400"/>
            <a:ext cx="8844088" cy="461665"/>
          </a:xfrm>
          <a:prstGeom prst="rect">
            <a:avLst/>
          </a:prstGeom>
          <a:noFill/>
        </p:spPr>
        <p:txBody>
          <a:bodyPr wrap="none" rtlCol="0">
            <a:spAutoFit/>
          </a:bodyPr>
          <a:lstStyle/>
          <a:p>
            <a:r>
              <a:rPr lang="en-US" dirty="0" smtClean="0"/>
              <a:t>More refined grids </a:t>
            </a:r>
            <a:r>
              <a:rPr lang="en-US" dirty="0" smtClean="0">
                <a:sym typeface="Wingdings" pitchFamily="2" charset="2"/>
              </a:rPr>
              <a:t> s</a:t>
            </a:r>
            <a:r>
              <a:rPr lang="en-US" dirty="0" smtClean="0"/>
              <a:t>maller </a:t>
            </a:r>
            <a:r>
              <a:rPr lang="en-US" dirty="0" err="1" smtClean="0">
                <a:latin typeface="Symbol" pitchFamily="18" charset="2"/>
              </a:rPr>
              <a:t>D</a:t>
            </a:r>
            <a:r>
              <a:rPr lang="en-US" dirty="0" err="1" smtClean="0"/>
              <a:t>x</a:t>
            </a:r>
            <a:r>
              <a:rPr lang="en-US" dirty="0" smtClean="0"/>
              <a:t> </a:t>
            </a:r>
            <a:r>
              <a:rPr lang="en-US" dirty="0" smtClean="0">
                <a:sym typeface="Wingdings" pitchFamily="2" charset="2"/>
              </a:rPr>
              <a:t> smaller </a:t>
            </a:r>
            <a:r>
              <a:rPr lang="en-US" dirty="0" smtClean="0">
                <a:latin typeface="Symbol" pitchFamily="18" charset="2"/>
                <a:sym typeface="Wingdings" pitchFamily="2" charset="2"/>
              </a:rPr>
              <a:t>a</a:t>
            </a:r>
            <a:r>
              <a:rPr lang="en-US" dirty="0" smtClean="0">
                <a:sym typeface="Wingdings" pitchFamily="2" charset="2"/>
              </a:rPr>
              <a:t>  increased error</a:t>
            </a:r>
            <a:endParaRPr lang="en-US" dirty="0"/>
          </a:p>
        </p:txBody>
      </p:sp>
      <p:sp>
        <p:nvSpPr>
          <p:cNvPr id="9" name="TextBox 8"/>
          <p:cNvSpPr txBox="1"/>
          <p:nvPr/>
        </p:nvSpPr>
        <p:spPr>
          <a:xfrm>
            <a:off x="5076349" y="4038600"/>
            <a:ext cx="1491114" cy="369332"/>
          </a:xfrm>
          <a:prstGeom prst="rect">
            <a:avLst/>
          </a:prstGeom>
          <a:noFill/>
        </p:spPr>
        <p:txBody>
          <a:bodyPr wrap="none" rtlCol="0">
            <a:spAutoFit/>
          </a:bodyPr>
          <a:lstStyle/>
          <a:p>
            <a:r>
              <a:rPr lang="en-US" sz="1800" smtClean="0">
                <a:latin typeface="Symbol" pitchFamily="18" charset="2"/>
              </a:rPr>
              <a:t>a </a:t>
            </a:r>
            <a:r>
              <a:rPr lang="en-US" sz="1800" dirty="0" smtClean="0"/>
              <a:t>&lt; 1/256 =0</a:t>
            </a: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79314"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79315"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79316"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79317"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79318"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79319"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79320"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79321"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79322"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79323"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79324"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79325"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79326"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79327"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79328"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79329"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79330"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79331"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79332"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79333"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79334"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79335"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79336"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79337"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79338"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79339"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79340"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79341"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79342"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79343"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79344"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79345"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79346"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79347"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79348" name="Equation" r:id="rId40" imgW="1562100" imgH="228600" progId="Equation.3">
              <p:embed/>
            </p:oleObj>
          </a:graphicData>
        </a:graphic>
      </p:graphicFrame>
      <p:sp>
        <p:nvSpPr>
          <p:cNvPr id="161902" name="Rectangle 110"/>
          <p:cNvSpPr>
            <a:spLocks noChangeArrowheads="1"/>
          </p:cNvSpPr>
          <p:nvPr/>
        </p:nvSpPr>
        <p:spPr bwMode="auto">
          <a:xfrm>
            <a:off x="685800" y="6096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133" name="Oval 132"/>
          <p:cNvSpPr>
            <a:spLocks noChangeAspect="1"/>
          </p:cNvSpPr>
          <p:nvPr/>
        </p:nvSpPr>
        <p:spPr>
          <a:xfrm>
            <a:off x="2438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a:spLocks noChangeAspect="1"/>
          </p:cNvSpPr>
          <p:nvPr/>
        </p:nvSpPr>
        <p:spPr>
          <a:xfrm>
            <a:off x="28956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a:spLocks noChangeAspect="1"/>
          </p:cNvSpPr>
          <p:nvPr/>
        </p:nvSpPr>
        <p:spPr>
          <a:xfrm>
            <a:off x="33528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a:spLocks noChangeAspect="1"/>
          </p:cNvSpPr>
          <p:nvPr/>
        </p:nvSpPr>
        <p:spPr>
          <a:xfrm>
            <a:off x="38100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a:spLocks noChangeAspect="1"/>
          </p:cNvSpPr>
          <p:nvPr/>
        </p:nvSpPr>
        <p:spPr>
          <a:xfrm>
            <a:off x="42672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a:spLocks noChangeAspect="1"/>
          </p:cNvSpPr>
          <p:nvPr/>
        </p:nvSpPr>
        <p:spPr>
          <a:xfrm>
            <a:off x="4724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a:spLocks noChangeAspect="1"/>
          </p:cNvSpPr>
          <p:nvPr/>
        </p:nvSpPr>
        <p:spPr>
          <a:xfrm>
            <a:off x="2438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a:spLocks noChangeAspect="1"/>
          </p:cNvSpPr>
          <p:nvPr/>
        </p:nvSpPr>
        <p:spPr>
          <a:xfrm>
            <a:off x="28956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a:spLocks noChangeAspect="1"/>
          </p:cNvSpPr>
          <p:nvPr/>
        </p:nvSpPr>
        <p:spPr>
          <a:xfrm>
            <a:off x="33528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a:spLocks noChangeAspect="1"/>
          </p:cNvSpPr>
          <p:nvPr/>
        </p:nvSpPr>
        <p:spPr>
          <a:xfrm>
            <a:off x="38100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a:spLocks noChangeAspect="1"/>
          </p:cNvSpPr>
          <p:nvPr/>
        </p:nvSpPr>
        <p:spPr>
          <a:xfrm>
            <a:off x="42672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a:spLocks noChangeAspect="1"/>
          </p:cNvSpPr>
          <p:nvPr/>
        </p:nvSpPr>
        <p:spPr>
          <a:xfrm>
            <a:off x="4724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a:spLocks noChangeAspect="1"/>
          </p:cNvSpPr>
          <p:nvPr/>
        </p:nvSpPr>
        <p:spPr>
          <a:xfrm>
            <a:off x="2438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a:spLocks noChangeAspect="1"/>
          </p:cNvSpPr>
          <p:nvPr/>
        </p:nvSpPr>
        <p:spPr>
          <a:xfrm>
            <a:off x="28956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a:spLocks noChangeAspect="1"/>
          </p:cNvSpPr>
          <p:nvPr/>
        </p:nvSpPr>
        <p:spPr>
          <a:xfrm>
            <a:off x="33528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a:spLocks noChangeAspect="1"/>
          </p:cNvSpPr>
          <p:nvPr/>
        </p:nvSpPr>
        <p:spPr>
          <a:xfrm>
            <a:off x="38100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a:spLocks noChangeAspect="1"/>
          </p:cNvSpPr>
          <p:nvPr/>
        </p:nvSpPr>
        <p:spPr>
          <a:xfrm>
            <a:off x="42672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a:spLocks noChangeAspect="1"/>
          </p:cNvSpPr>
          <p:nvPr/>
        </p:nvSpPr>
        <p:spPr>
          <a:xfrm>
            <a:off x="4724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a:spLocks noChangeAspect="1"/>
          </p:cNvSpPr>
          <p:nvPr/>
        </p:nvSpPr>
        <p:spPr>
          <a:xfrm>
            <a:off x="2438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a:spLocks noChangeAspect="1"/>
          </p:cNvSpPr>
          <p:nvPr/>
        </p:nvSpPr>
        <p:spPr>
          <a:xfrm>
            <a:off x="28956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a:spLocks noChangeAspect="1"/>
          </p:cNvSpPr>
          <p:nvPr/>
        </p:nvSpPr>
        <p:spPr>
          <a:xfrm>
            <a:off x="33528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a:spLocks noChangeAspect="1"/>
          </p:cNvSpPr>
          <p:nvPr/>
        </p:nvSpPr>
        <p:spPr>
          <a:xfrm>
            <a:off x="38100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a:spLocks noChangeAspect="1"/>
          </p:cNvSpPr>
          <p:nvPr/>
        </p:nvSpPr>
        <p:spPr>
          <a:xfrm>
            <a:off x="42672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a:spLocks noChangeAspect="1"/>
          </p:cNvSpPr>
          <p:nvPr/>
        </p:nvSpPr>
        <p:spPr>
          <a:xfrm>
            <a:off x="4724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a:spLocks noChangeAspect="1"/>
          </p:cNvSpPr>
          <p:nvPr/>
        </p:nvSpPr>
        <p:spPr>
          <a:xfrm>
            <a:off x="2438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a:spLocks noChangeAspect="1"/>
          </p:cNvSpPr>
          <p:nvPr/>
        </p:nvSpPr>
        <p:spPr>
          <a:xfrm>
            <a:off x="28956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a:spLocks noChangeAspect="1"/>
          </p:cNvSpPr>
          <p:nvPr/>
        </p:nvSpPr>
        <p:spPr>
          <a:xfrm>
            <a:off x="33528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a:spLocks noChangeAspect="1"/>
          </p:cNvSpPr>
          <p:nvPr/>
        </p:nvSpPr>
        <p:spPr>
          <a:xfrm>
            <a:off x="38100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a:spLocks noChangeAspect="1"/>
          </p:cNvSpPr>
          <p:nvPr/>
        </p:nvSpPr>
        <p:spPr>
          <a:xfrm>
            <a:off x="42672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a:spLocks noChangeAspect="1"/>
          </p:cNvSpPr>
          <p:nvPr/>
        </p:nvSpPr>
        <p:spPr>
          <a:xfrm>
            <a:off x="4724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a:spLocks noChangeAspect="1"/>
          </p:cNvSpPr>
          <p:nvPr/>
        </p:nvSpPr>
        <p:spPr>
          <a:xfrm>
            <a:off x="2438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a:spLocks noChangeAspect="1"/>
          </p:cNvSpPr>
          <p:nvPr/>
        </p:nvSpPr>
        <p:spPr>
          <a:xfrm>
            <a:off x="28956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a:spLocks noChangeAspect="1"/>
          </p:cNvSpPr>
          <p:nvPr/>
        </p:nvSpPr>
        <p:spPr>
          <a:xfrm>
            <a:off x="33528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a:spLocks noChangeAspect="1"/>
          </p:cNvSpPr>
          <p:nvPr/>
        </p:nvSpPr>
        <p:spPr>
          <a:xfrm>
            <a:off x="38100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a:spLocks noChangeAspect="1"/>
          </p:cNvSpPr>
          <p:nvPr/>
        </p:nvSpPr>
        <p:spPr>
          <a:xfrm>
            <a:off x="42672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a:spLocks noChangeAspect="1"/>
          </p:cNvSpPr>
          <p:nvPr/>
        </p:nvSpPr>
        <p:spPr>
          <a:xfrm>
            <a:off x="4724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p:cNvSpPr txBox="1"/>
          <p:nvPr/>
        </p:nvSpPr>
        <p:spPr>
          <a:xfrm>
            <a:off x="3894982" y="2849880"/>
            <a:ext cx="372218" cy="369332"/>
          </a:xfrm>
          <a:prstGeom prst="rect">
            <a:avLst/>
          </a:prstGeom>
          <a:noFill/>
        </p:spPr>
        <p:txBody>
          <a:bodyPr wrap="none" rtlCol="0">
            <a:spAutoFit/>
          </a:bodyPr>
          <a:lstStyle/>
          <a:p>
            <a:r>
              <a:rPr lang="en-US" sz="1800" dirty="0" smtClean="0"/>
              <a:t>S</a:t>
            </a:r>
            <a:r>
              <a:rPr lang="en-US" sz="1800" baseline="-25000" dirty="0" smtClean="0"/>
              <a:t>i</a:t>
            </a:r>
            <a:endParaRPr lang="en-US" sz="1800" baseline="-25000" dirty="0"/>
          </a:p>
        </p:txBody>
      </p:sp>
      <p:sp>
        <p:nvSpPr>
          <p:cNvPr id="172" name="TextBox 171"/>
          <p:cNvSpPr txBox="1"/>
          <p:nvPr/>
        </p:nvSpPr>
        <p:spPr>
          <a:xfrm>
            <a:off x="3445054" y="283464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cxnSp>
        <p:nvCxnSpPr>
          <p:cNvPr id="194" name="Straight Connector 193"/>
          <p:cNvCxnSpPr/>
          <p:nvPr/>
        </p:nvCxnSpPr>
        <p:spPr>
          <a:xfrm flipV="1">
            <a:off x="2506980" y="243078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3421380" y="2390656"/>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V="1">
            <a:off x="2964180" y="243078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3878580" y="242316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4335780" y="240030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4792980" y="2390656"/>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Rectangle 162"/>
          <p:cNvSpPr/>
          <p:nvPr/>
        </p:nvSpPr>
        <p:spPr>
          <a:xfrm>
            <a:off x="3497580" y="3494008"/>
            <a:ext cx="2285999" cy="369332"/>
          </a:xfrm>
          <a:prstGeom prst="rect">
            <a:avLst/>
          </a:prstGeom>
          <a:solidFill>
            <a:schemeClr val="bg1"/>
          </a:solidFill>
        </p:spPr>
        <p:txBody>
          <a:bodyPr wrap="squar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err="1" smtClean="0">
                <a:solidFill>
                  <a:schemeClr val="tx2"/>
                </a:solidFill>
                <a:latin typeface="Times New Roman" pitchFamily="18" charset="0"/>
              </a:rPr>
              <a:t>ks</a:t>
            </a:r>
            <a:r>
              <a:rPr lang="en-US" sz="1800" baseline="-25000" dirty="0" err="1" smtClean="0">
                <a:solidFill>
                  <a:schemeClr val="tx2"/>
                </a:solidFill>
                <a:latin typeface="Times New Roman" pitchFamily="18" charset="0"/>
              </a:rPr>
              <a:t>i</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p>
        </p:txBody>
      </p:sp>
      <p:cxnSp>
        <p:nvCxnSpPr>
          <p:cNvPr id="10" name="Straight Connector 9"/>
          <p:cNvCxnSpPr/>
          <p:nvPr/>
        </p:nvCxnSpPr>
        <p:spPr>
          <a:xfrm>
            <a:off x="5867399" y="2057400"/>
            <a:ext cx="0" cy="3124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flipH="1">
            <a:off x="3043327" y="3345180"/>
            <a:ext cx="46107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H="1">
            <a:off x="3450873" y="3345180"/>
            <a:ext cx="461079"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H="1">
            <a:off x="3908742" y="3345180"/>
            <a:ext cx="461079"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flipH="1">
            <a:off x="4356576" y="3345180"/>
            <a:ext cx="461079" cy="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H="1">
            <a:off x="2586921" y="3345180"/>
            <a:ext cx="461079"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51628" y="5029200"/>
            <a:ext cx="1415772" cy="369332"/>
          </a:xfrm>
          <a:prstGeom prst="rect">
            <a:avLst/>
          </a:prstGeom>
          <a:noFill/>
        </p:spPr>
        <p:txBody>
          <a:bodyPr wrap="none" rtlCol="0">
            <a:spAutoFit/>
          </a:bodyPr>
          <a:lstStyle/>
          <a:p>
            <a:r>
              <a:rPr lang="en-US" sz="1800" dirty="0" smtClean="0"/>
              <a:t>Background</a:t>
            </a:r>
            <a:endParaRPr lang="en-US" sz="1800" dirty="0"/>
          </a:p>
        </p:txBody>
      </p:sp>
      <p:pic>
        <p:nvPicPr>
          <p:cNvPr id="171" name="Picture 170" descr="eyeball.jpg"/>
          <p:cNvPicPr>
            <a:picLocks noChangeAspect="1"/>
          </p:cNvPicPr>
          <p:nvPr/>
        </p:nvPicPr>
        <p:blipFill>
          <a:blip r:embed="rId41" cstate="print"/>
          <a:stretch>
            <a:fillRect/>
          </a:stretch>
        </p:blipFill>
        <p:spPr>
          <a:xfrm rot="1890292" flipH="1" flipV="1">
            <a:off x="1914635" y="3191091"/>
            <a:ext cx="274320" cy="274320"/>
          </a:xfrm>
          <a:prstGeom prst="rect">
            <a:avLst/>
          </a:prstGeom>
        </p:spPr>
      </p:pic>
      <p:cxnSp>
        <p:nvCxnSpPr>
          <p:cNvPr id="173" name="Straight Arrow Connector 172"/>
          <p:cNvCxnSpPr/>
          <p:nvPr/>
        </p:nvCxnSpPr>
        <p:spPr>
          <a:xfrm flipH="1">
            <a:off x="4872922" y="3352800"/>
            <a:ext cx="994477"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74595"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74596"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74597"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74598" name="Equation" r:id="rId8" imgW="152334" imgH="190417" progId="Equation.3">
              <p:embed/>
            </p:oleObj>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74599"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74600"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74601"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74602"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74603" name="Equation" r:id="rId14" imgW="152334" imgH="190417" progId="Equation.3">
              <p:embed/>
            </p:oleObj>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74604"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74605"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74606"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74607"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74608" name="Equation" r:id="rId19" imgW="152334" imgH="190417" progId="Equation.3">
              <p:embed/>
            </p:oleObj>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74609"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74610"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74611"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74612"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74613" name="Equation" r:id="rId24" imgW="152334" imgH="190417" progId="Equation.3">
              <p:embed/>
            </p:oleObj>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74614"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74615"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74616"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74617"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74618" name="Equation" r:id="rId29" imgW="152334" imgH="190417" progId="Equation.3">
              <p:embed/>
            </p:oleObj>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74619"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74620"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74621"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74622"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74623" name="Equation" r:id="rId34" imgW="152334" imgH="190417" progId="Equation.3">
              <p:embed/>
            </p:oleObj>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74624"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74625"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74626"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74627"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74628" name="Equation" r:id="rId39" imgW="152334" imgH="190417" progId="Equation.3">
              <p:embed/>
            </p:oleObj>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74629" name="Equation" r:id="rId40" imgW="1562100" imgH="228600" progId="Equation.3">
              <p:embed/>
            </p:oleObj>
          </a:graphicData>
        </a:graphic>
      </p:graphicFrame>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mc:AlternateContent xmlns:mc="http://schemas.openxmlformats.org/markup-compatibility/2006">
        <mc:Choice xmlns="" xmlns:a14="http://schemas.microsoft.com/office/drawing/2010/main"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1" cstate="print"/>
                <a:stretch>
                  <a:fillRect/>
                </a:stretch>
              </a:blipFill>
            </p:spPr>
            <p:txBody>
              <a:bodyPr/>
              <a:lstStyle/>
              <a:p>
                <a:r>
                  <a:rPr lang="en-US">
                    <a:noFill/>
                  </a:rPr>
                  <a:t> </a:t>
                </a:r>
              </a:p>
            </p:txBody>
          </p:sp>
        </mc:Fallback>
      </mc:AlternateContent>
      <p:grpSp>
        <p:nvGrpSpPr>
          <p:cNvPr id="4" name="Group 21"/>
          <p:cNvGrpSpPr/>
          <p:nvPr/>
        </p:nvGrpSpPr>
        <p:grpSpPr>
          <a:xfrm rot="16200000">
            <a:off x="2403008" y="3388193"/>
            <a:ext cx="3423584" cy="457200"/>
            <a:chOff x="5484355" y="1981200"/>
            <a:chExt cx="2760485" cy="402306"/>
          </a:xfrm>
        </p:grpSpPr>
        <p:sp>
          <p:nvSpPr>
            <p:cNvPr id="21" name="Rectangle 20"/>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9" name="Object 18"/>
          <p:cNvGraphicFramePr>
            <a:graphicFrameLocks noChangeAspect="1"/>
          </p:cNvGraphicFramePr>
          <p:nvPr>
            <p:extLst>
              <p:ext uri="{D42A27DB-BD31-4B8C-83A1-F6EECF244321}">
                <p14:modId xmlns="" xmlns:p14="http://schemas.microsoft.com/office/powerpoint/2010/main" val="737187848"/>
              </p:ext>
            </p:extLst>
          </p:nvPr>
        </p:nvGraphicFramePr>
        <p:xfrm>
          <a:off x="4457700" y="3086100"/>
          <a:ext cx="723900" cy="330200"/>
        </p:xfrm>
        <a:graphic>
          <a:graphicData uri="http://schemas.openxmlformats.org/presentationml/2006/ole">
            <p:oleObj spid="_x0000_s474630" name="Equation" r:id="rId42" imgW="520560" imgH="228600" progId="Equation.3">
              <p:embed/>
            </p:oleObj>
          </a:graphicData>
        </a:graphic>
      </p:graphicFrame>
      <p:sp>
        <p:nvSpPr>
          <p:cNvPr id="15" name="TextBox 14"/>
          <p:cNvSpPr txBox="1"/>
          <p:nvPr/>
        </p:nvSpPr>
        <p:spPr>
          <a:xfrm>
            <a:off x="3810000" y="3349824"/>
            <a:ext cx="314253" cy="307777"/>
          </a:xfrm>
          <a:prstGeom prst="rect">
            <a:avLst/>
          </a:prstGeom>
          <a:noFill/>
        </p:spPr>
        <p:txBody>
          <a:bodyPr wrap="none" rtlCol="0">
            <a:spAutoFit/>
          </a:bodyPr>
          <a:lstStyle/>
          <a:p>
            <a:r>
              <a:rPr lang="en-US" sz="1400" dirty="0" smtClean="0"/>
              <a:t>T</a:t>
            </a:r>
            <a:r>
              <a:rPr lang="en-US" sz="1400" baseline="-25000" dirty="0" smtClean="0"/>
              <a:t>i</a:t>
            </a:r>
            <a:endParaRPr lang="en-US" sz="1400" baseline="-25000" dirty="0"/>
          </a:p>
        </p:txBody>
      </p:sp>
      <p:sp>
        <p:nvSpPr>
          <p:cNvPr id="17" name="TextBox 16"/>
          <p:cNvSpPr txBox="1"/>
          <p:nvPr/>
        </p:nvSpPr>
        <p:spPr>
          <a:xfrm>
            <a:off x="4038600" y="3349824"/>
            <a:ext cx="332142" cy="307777"/>
          </a:xfrm>
          <a:prstGeom prst="rect">
            <a:avLst/>
          </a:prstGeom>
          <a:noFill/>
        </p:spPr>
        <p:txBody>
          <a:bodyPr wrap="square" rtlCol="0">
            <a:spAutoFit/>
          </a:bodyPr>
          <a:lstStyle/>
          <a:p>
            <a:r>
              <a:rPr lang="en-US" sz="1400" dirty="0" smtClean="0"/>
              <a:t>S</a:t>
            </a:r>
            <a:r>
              <a:rPr lang="en-US" sz="1400" baseline="-25000" dirty="0" smtClean="0"/>
              <a:t>i</a:t>
            </a:r>
            <a:endParaRPr lang="en-US" sz="1400" baseline="-25000" dirty="0"/>
          </a:p>
        </p:txBody>
      </p:sp>
      <p:sp>
        <p:nvSpPr>
          <p:cNvPr id="193" name="TextBox 192"/>
          <p:cNvSpPr txBox="1"/>
          <p:nvPr/>
        </p:nvSpPr>
        <p:spPr>
          <a:xfrm>
            <a:off x="3810000" y="3042047"/>
            <a:ext cx="389385" cy="307777"/>
          </a:xfrm>
          <a:prstGeom prst="rect">
            <a:avLst/>
          </a:prstGeom>
          <a:noFill/>
        </p:spPr>
        <p:txBody>
          <a:bodyPr wrap="square" rtlCol="0">
            <a:spAutoFit/>
          </a:bodyPr>
          <a:lstStyle/>
          <a:p>
            <a:r>
              <a:rPr lang="en-US" sz="1400" dirty="0" err="1" smtClean="0"/>
              <a:t>C</a:t>
            </a:r>
            <a:r>
              <a:rPr lang="en-US" sz="1400" baseline="-25000" dirty="0" err="1" smtClean="0"/>
              <a:t>i</a:t>
            </a:r>
            <a:endParaRPr lang="en-US" sz="1400" baseline="-25000" dirty="0"/>
          </a:p>
        </p:txBody>
      </p:sp>
      <p:sp>
        <p:nvSpPr>
          <p:cNvPr id="194" name="TextBox 193"/>
          <p:cNvSpPr txBox="1"/>
          <p:nvPr/>
        </p:nvSpPr>
        <p:spPr>
          <a:xfrm>
            <a:off x="4038600" y="3042047"/>
            <a:ext cx="325730" cy="307777"/>
          </a:xfrm>
          <a:prstGeom prst="rect">
            <a:avLst/>
          </a:prstGeom>
          <a:noFill/>
        </p:spPr>
        <p:txBody>
          <a:bodyPr wrap="none" rtlCol="0">
            <a:spAutoFit/>
          </a:bodyPr>
          <a:lstStyle/>
          <a:p>
            <a:r>
              <a:rPr lang="en-US" sz="1400" dirty="0" err="1" smtClean="0">
                <a:latin typeface="Symbol" pitchFamily="18" charset="2"/>
              </a:rPr>
              <a:t>a</a:t>
            </a:r>
            <a:r>
              <a:rPr lang="en-US" sz="1400" baseline="-25000" dirty="0" err="1" smtClean="0"/>
              <a:t>i</a:t>
            </a:r>
            <a:endParaRPr lang="en-US" sz="1400" baseline="-25000" dirty="0"/>
          </a:p>
        </p:txBody>
      </p:sp>
      <p:cxnSp>
        <p:nvCxnSpPr>
          <p:cNvPr id="12" name="Straight Arrow Connector 11"/>
          <p:cNvCxnSpPr/>
          <p:nvPr/>
        </p:nvCxnSpPr>
        <p:spPr>
          <a:xfrm flipH="1">
            <a:off x="4800600" y="3733801"/>
            <a:ext cx="20332" cy="167639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810000" y="5638801"/>
            <a:ext cx="609600"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pSp>
        <p:nvGrpSpPr>
          <p:cNvPr id="205" name="Group 204"/>
          <p:cNvGrpSpPr/>
          <p:nvPr/>
        </p:nvGrpSpPr>
        <p:grpSpPr>
          <a:xfrm rot="17163652">
            <a:off x="1326646" y="3619268"/>
            <a:ext cx="2760485" cy="402306"/>
            <a:chOff x="5484355" y="1981200"/>
            <a:chExt cx="2760485" cy="402306"/>
          </a:xfrm>
        </p:grpSpPr>
        <p:sp>
          <p:nvSpPr>
            <p:cNvPr id="206" name="Rectangle 205"/>
            <p:cNvSpPr/>
            <p:nvPr/>
          </p:nvSpPr>
          <p:spPr>
            <a:xfrm>
              <a:off x="5484355" y="1981200"/>
              <a:ext cx="457200" cy="402306"/>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5945012"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6405669" y="1981200"/>
              <a:ext cx="457200" cy="402306"/>
            </a:xfrm>
            <a:prstGeom prst="rect">
              <a:avLst/>
            </a:prstGeom>
            <a:solidFill>
              <a:srgbClr val="FFD2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6866326"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p:cNvGrpSpPr/>
          <p:nvPr/>
        </p:nvGrpSpPr>
        <p:grpSpPr>
          <a:xfrm rot="15975344">
            <a:off x="419693" y="3629334"/>
            <a:ext cx="2760485" cy="402306"/>
            <a:chOff x="5484355" y="1981200"/>
            <a:chExt cx="2760485" cy="402306"/>
          </a:xfrm>
        </p:grpSpPr>
        <p:sp>
          <p:nvSpPr>
            <p:cNvPr id="267" name="Rectangle 266"/>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3" name="Oval 272"/>
          <p:cNvSpPr>
            <a:spLocks noChangeAspect="1"/>
          </p:cNvSpPr>
          <p:nvPr/>
        </p:nvSpPr>
        <p:spPr>
          <a:xfrm>
            <a:off x="9832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a:spLocks noChangeAspect="1"/>
          </p:cNvSpPr>
          <p:nvPr/>
        </p:nvSpPr>
        <p:spPr>
          <a:xfrm>
            <a:off x="14404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p:cNvSpPr>
            <a:spLocks noChangeAspect="1"/>
          </p:cNvSpPr>
          <p:nvPr/>
        </p:nvSpPr>
        <p:spPr>
          <a:xfrm>
            <a:off x="18976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a:spLocks noChangeAspect="1"/>
          </p:cNvSpPr>
          <p:nvPr/>
        </p:nvSpPr>
        <p:spPr>
          <a:xfrm>
            <a:off x="23548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a:spLocks noChangeAspect="1"/>
          </p:cNvSpPr>
          <p:nvPr/>
        </p:nvSpPr>
        <p:spPr>
          <a:xfrm>
            <a:off x="28120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a:spLocks noChangeAspect="1"/>
          </p:cNvSpPr>
          <p:nvPr/>
        </p:nvSpPr>
        <p:spPr>
          <a:xfrm>
            <a:off x="32692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a:spLocks noChangeAspect="1"/>
          </p:cNvSpPr>
          <p:nvPr/>
        </p:nvSpPr>
        <p:spPr>
          <a:xfrm>
            <a:off x="9832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a:spLocks noChangeAspect="1"/>
          </p:cNvSpPr>
          <p:nvPr/>
        </p:nvSpPr>
        <p:spPr>
          <a:xfrm>
            <a:off x="14404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a:spLocks noChangeAspect="1"/>
          </p:cNvSpPr>
          <p:nvPr/>
        </p:nvSpPr>
        <p:spPr>
          <a:xfrm>
            <a:off x="18976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a:spLocks noChangeAspect="1"/>
          </p:cNvSpPr>
          <p:nvPr/>
        </p:nvSpPr>
        <p:spPr>
          <a:xfrm>
            <a:off x="23548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a:spLocks noChangeAspect="1"/>
          </p:cNvSpPr>
          <p:nvPr/>
        </p:nvSpPr>
        <p:spPr>
          <a:xfrm>
            <a:off x="28120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a:spLocks noChangeAspect="1"/>
          </p:cNvSpPr>
          <p:nvPr/>
        </p:nvSpPr>
        <p:spPr>
          <a:xfrm>
            <a:off x="32692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a:spLocks noChangeAspect="1"/>
          </p:cNvSpPr>
          <p:nvPr/>
        </p:nvSpPr>
        <p:spPr>
          <a:xfrm>
            <a:off x="9832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a:spLocks noChangeAspect="1"/>
          </p:cNvSpPr>
          <p:nvPr/>
        </p:nvSpPr>
        <p:spPr>
          <a:xfrm>
            <a:off x="14404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a:spLocks noChangeAspect="1"/>
          </p:cNvSpPr>
          <p:nvPr/>
        </p:nvSpPr>
        <p:spPr>
          <a:xfrm>
            <a:off x="18976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a:spLocks noChangeAspect="1"/>
          </p:cNvSpPr>
          <p:nvPr/>
        </p:nvSpPr>
        <p:spPr>
          <a:xfrm>
            <a:off x="23548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a:spLocks noChangeAspect="1"/>
          </p:cNvSpPr>
          <p:nvPr/>
        </p:nvSpPr>
        <p:spPr>
          <a:xfrm>
            <a:off x="28120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a:spLocks noChangeAspect="1"/>
          </p:cNvSpPr>
          <p:nvPr/>
        </p:nvSpPr>
        <p:spPr>
          <a:xfrm>
            <a:off x="32692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a:spLocks noChangeAspect="1"/>
          </p:cNvSpPr>
          <p:nvPr/>
        </p:nvSpPr>
        <p:spPr>
          <a:xfrm>
            <a:off x="9832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a:spLocks noChangeAspect="1"/>
          </p:cNvSpPr>
          <p:nvPr/>
        </p:nvSpPr>
        <p:spPr>
          <a:xfrm>
            <a:off x="14404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a:spLocks noChangeAspect="1"/>
          </p:cNvSpPr>
          <p:nvPr/>
        </p:nvSpPr>
        <p:spPr>
          <a:xfrm>
            <a:off x="18976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a:spLocks noChangeAspect="1"/>
          </p:cNvSpPr>
          <p:nvPr/>
        </p:nvSpPr>
        <p:spPr>
          <a:xfrm>
            <a:off x="23548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a:spLocks noChangeAspect="1"/>
          </p:cNvSpPr>
          <p:nvPr/>
        </p:nvSpPr>
        <p:spPr>
          <a:xfrm>
            <a:off x="28120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a:spLocks noChangeAspect="1"/>
          </p:cNvSpPr>
          <p:nvPr/>
        </p:nvSpPr>
        <p:spPr>
          <a:xfrm>
            <a:off x="32692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a:spLocks noChangeAspect="1"/>
          </p:cNvSpPr>
          <p:nvPr/>
        </p:nvSpPr>
        <p:spPr>
          <a:xfrm>
            <a:off x="9832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p:cNvSpPr>
            <a:spLocks noChangeAspect="1"/>
          </p:cNvSpPr>
          <p:nvPr/>
        </p:nvSpPr>
        <p:spPr>
          <a:xfrm>
            <a:off x="14404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a:spLocks noChangeAspect="1"/>
          </p:cNvSpPr>
          <p:nvPr/>
        </p:nvSpPr>
        <p:spPr>
          <a:xfrm>
            <a:off x="18976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p:cNvSpPr>
            <a:spLocks noChangeAspect="1"/>
          </p:cNvSpPr>
          <p:nvPr/>
        </p:nvSpPr>
        <p:spPr>
          <a:xfrm>
            <a:off x="23548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p:cNvSpPr>
            <a:spLocks noChangeAspect="1"/>
          </p:cNvSpPr>
          <p:nvPr/>
        </p:nvSpPr>
        <p:spPr>
          <a:xfrm>
            <a:off x="28120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p:cNvSpPr>
            <a:spLocks noChangeAspect="1"/>
          </p:cNvSpPr>
          <p:nvPr/>
        </p:nvSpPr>
        <p:spPr>
          <a:xfrm>
            <a:off x="32692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a:spLocks noChangeAspect="1"/>
          </p:cNvSpPr>
          <p:nvPr/>
        </p:nvSpPr>
        <p:spPr>
          <a:xfrm>
            <a:off x="9832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a:spLocks noChangeAspect="1"/>
          </p:cNvSpPr>
          <p:nvPr/>
        </p:nvSpPr>
        <p:spPr>
          <a:xfrm>
            <a:off x="14404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a:spLocks noChangeAspect="1"/>
          </p:cNvSpPr>
          <p:nvPr/>
        </p:nvSpPr>
        <p:spPr>
          <a:xfrm>
            <a:off x="18976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p:cNvSpPr>
            <a:spLocks noChangeAspect="1"/>
          </p:cNvSpPr>
          <p:nvPr/>
        </p:nvSpPr>
        <p:spPr>
          <a:xfrm>
            <a:off x="23548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p:cNvSpPr>
            <a:spLocks noChangeAspect="1"/>
          </p:cNvSpPr>
          <p:nvPr/>
        </p:nvSpPr>
        <p:spPr>
          <a:xfrm>
            <a:off x="28120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p:cNvSpPr>
            <a:spLocks noChangeAspect="1"/>
          </p:cNvSpPr>
          <p:nvPr/>
        </p:nvSpPr>
        <p:spPr>
          <a:xfrm>
            <a:off x="32692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9" name="Straight Arrow Connector 308"/>
          <p:cNvCxnSpPr/>
          <p:nvPr/>
        </p:nvCxnSpPr>
        <p:spPr>
          <a:xfrm rot="5400000" flipH="1" flipV="1">
            <a:off x="678497" y="3886822"/>
            <a:ext cx="3733800" cy="1143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830897" y="5639422"/>
            <a:ext cx="2667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rot="5400000" flipH="1" flipV="1">
            <a:off x="1602422" y="4610722"/>
            <a:ext cx="2057400" cy="1295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a:endCxn id="297" idx="5"/>
          </p:cNvCxnSpPr>
          <p:nvPr/>
        </p:nvCxnSpPr>
        <p:spPr>
          <a:xfrm rot="16200000" flipV="1">
            <a:off x="643171" y="4994495"/>
            <a:ext cx="1787927" cy="8735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rot="16200000" flipV="1">
            <a:off x="59372" y="4372597"/>
            <a:ext cx="358140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52400" y="5715000"/>
            <a:ext cx="1595309" cy="400110"/>
          </a:xfrm>
          <a:prstGeom prst="rect">
            <a:avLst/>
          </a:prstGeom>
          <a:noFill/>
        </p:spPr>
        <p:txBody>
          <a:bodyPr wrap="none" rtlCol="0">
            <a:spAutoFit/>
          </a:bodyPr>
          <a:lstStyle/>
          <a:p>
            <a:r>
              <a:rPr lang="en-US" sz="2000" dirty="0" smtClean="0"/>
              <a:t>Image plane</a:t>
            </a:r>
            <a:endParaRPr lang="en-US" sz="2000" dirty="0"/>
          </a:p>
        </p:txBody>
      </p:sp>
      <p:cxnSp>
        <p:nvCxnSpPr>
          <p:cNvPr id="315" name="Straight Connector 314"/>
          <p:cNvCxnSpPr/>
          <p:nvPr/>
        </p:nvCxnSpPr>
        <p:spPr>
          <a:xfrm flipH="1">
            <a:off x="1715017" y="5639422"/>
            <a:ext cx="411955"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aphicFrame>
        <p:nvGraphicFramePr>
          <p:cNvPr id="474164" name="Object 52"/>
          <p:cNvGraphicFramePr>
            <a:graphicFrameLocks noChangeAspect="1"/>
          </p:cNvGraphicFramePr>
          <p:nvPr/>
        </p:nvGraphicFramePr>
        <p:xfrm>
          <a:off x="4460875" y="3314700"/>
          <a:ext cx="703263" cy="330200"/>
        </p:xfrm>
        <a:graphic>
          <a:graphicData uri="http://schemas.openxmlformats.org/presentationml/2006/ole">
            <p:oleObj spid="_x0000_s474631" name="Equation" r:id="rId43" imgW="507960" imgH="228600" progId="Equation.3">
              <p:embed/>
            </p:oleObj>
          </a:graphicData>
        </a:graphic>
      </p:graphicFrame>
      <p:grpSp>
        <p:nvGrpSpPr>
          <p:cNvPr id="318" name="Group 317"/>
          <p:cNvGrpSpPr/>
          <p:nvPr/>
        </p:nvGrpSpPr>
        <p:grpSpPr>
          <a:xfrm>
            <a:off x="4572000" y="5448300"/>
            <a:ext cx="596900" cy="368300"/>
            <a:chOff x="5212862" y="5753099"/>
            <a:chExt cx="596900" cy="368300"/>
          </a:xfrm>
        </p:grpSpPr>
        <p:graphicFrame>
          <p:nvGraphicFramePr>
            <p:cNvPr id="24" name="Object 23"/>
            <p:cNvGraphicFramePr>
              <a:graphicFrameLocks noChangeAspect="1"/>
            </p:cNvGraphicFramePr>
            <p:nvPr>
              <p:extLst>
                <p:ext uri="{D42A27DB-BD31-4B8C-83A1-F6EECF244321}">
                  <p14:modId xmlns="" xmlns:p14="http://schemas.microsoft.com/office/powerpoint/2010/main" val="3115532576"/>
                </p:ext>
              </p:extLst>
            </p:nvPr>
          </p:nvGraphicFramePr>
          <p:xfrm>
            <a:off x="5554175" y="5791199"/>
            <a:ext cx="255587" cy="330200"/>
          </p:xfrm>
          <a:graphic>
            <a:graphicData uri="http://schemas.openxmlformats.org/presentationml/2006/ole">
              <p:oleObj spid="_x0000_s474632" name="Equation" r:id="rId44" imgW="190440" imgH="228600" progId="Equation.3">
                <p:embed/>
              </p:oleObj>
            </a:graphicData>
          </a:graphic>
        </p:graphicFrame>
        <p:graphicFrame>
          <p:nvGraphicFramePr>
            <p:cNvPr id="474165" name="Object 53"/>
            <p:cNvGraphicFramePr>
              <a:graphicFrameLocks noChangeAspect="1"/>
            </p:cNvGraphicFramePr>
            <p:nvPr/>
          </p:nvGraphicFramePr>
          <p:xfrm>
            <a:off x="5212862" y="5753099"/>
            <a:ext cx="254000" cy="368300"/>
          </p:xfrm>
          <a:graphic>
            <a:graphicData uri="http://schemas.openxmlformats.org/presentationml/2006/ole">
              <p:oleObj spid="_x0000_s474633" name="Equation" r:id="rId45" imgW="190440" imgH="253800" progId="Equation.3">
                <p:embed/>
              </p:oleObj>
            </a:graphicData>
          </a:graphic>
        </p:graphicFrame>
      </p:grpSp>
      <p:pic>
        <p:nvPicPr>
          <p:cNvPr id="319" name="Picture 318" descr="eyeball.jpg"/>
          <p:cNvPicPr>
            <a:picLocks noChangeAspect="1"/>
          </p:cNvPicPr>
          <p:nvPr/>
        </p:nvPicPr>
        <p:blipFill>
          <a:blip r:embed="rId46" cstate="print"/>
          <a:stretch>
            <a:fillRect/>
          </a:stretch>
        </p:blipFill>
        <p:spPr>
          <a:xfrm rot="18500932" flipH="1" flipV="1">
            <a:off x="1837889" y="6362264"/>
            <a:ext cx="274320" cy="274320"/>
          </a:xfrm>
          <a:prstGeom prst="rect">
            <a:avLst/>
          </a:prstGeom>
        </p:spPr>
      </p:pic>
      <p:sp>
        <p:nvSpPr>
          <p:cNvPr id="187" name="TextBox 186"/>
          <p:cNvSpPr txBox="1"/>
          <p:nvPr/>
        </p:nvSpPr>
        <p:spPr>
          <a:xfrm>
            <a:off x="5334000" y="3105150"/>
            <a:ext cx="3200400" cy="523220"/>
          </a:xfrm>
          <a:prstGeom prst="rect">
            <a:avLst/>
          </a:prstGeom>
          <a:noFill/>
        </p:spPr>
        <p:txBody>
          <a:bodyPr wrap="square" rtlCol="0">
            <a:spAutoFit/>
          </a:bodyPr>
          <a:lstStyle/>
          <a:p>
            <a:r>
              <a:rPr lang="en-US" sz="1400" dirty="0" smtClean="0"/>
              <a:t>For each cell, map temperature to color and soot density to opacity</a:t>
            </a:r>
            <a:endParaRPr lang="en-US" sz="1400" dirty="0"/>
          </a:p>
        </p:txBody>
      </p:sp>
      <p:sp>
        <p:nvSpPr>
          <p:cNvPr id="189" name="TextBox 188"/>
          <p:cNvSpPr txBox="1"/>
          <p:nvPr/>
        </p:nvSpPr>
        <p:spPr>
          <a:xfrm>
            <a:off x="5334000" y="3733800"/>
            <a:ext cx="3200400" cy="523220"/>
          </a:xfrm>
          <a:prstGeom prst="rect">
            <a:avLst/>
          </a:prstGeom>
          <a:noFill/>
        </p:spPr>
        <p:txBody>
          <a:bodyPr wrap="square" rtlCol="0">
            <a:spAutoFit/>
          </a:bodyPr>
          <a:lstStyle/>
          <a:p>
            <a:r>
              <a:rPr lang="en-US" sz="1400" dirty="0" smtClean="0"/>
              <a:t>Iteratively mix cell colors and opacities to form one color and </a:t>
            </a:r>
            <a:r>
              <a:rPr lang="en-US" sz="1400" dirty="0" smtClean="0"/>
              <a:t>opacity using:</a:t>
            </a:r>
            <a:endParaRPr lang="en-US" sz="1400" dirty="0"/>
          </a:p>
        </p:txBody>
      </p:sp>
      <p:graphicFrame>
        <p:nvGraphicFramePr>
          <p:cNvPr id="474634" name="Object 522"/>
          <p:cNvGraphicFramePr>
            <a:graphicFrameLocks noChangeAspect="1"/>
          </p:cNvGraphicFramePr>
          <p:nvPr/>
        </p:nvGraphicFramePr>
        <p:xfrm flipV="1">
          <a:off x="5392737" y="5486400"/>
          <a:ext cx="1846263" cy="381000"/>
        </p:xfrm>
        <a:graphic>
          <a:graphicData uri="http://schemas.openxmlformats.org/presentationml/2006/ole">
            <p:oleObj spid="_x0000_s474634" name="Equation" r:id="rId47" imgW="1333440" imgH="228600" progId="Equation.3">
              <p:embed/>
            </p:oleObj>
          </a:graphicData>
        </a:graphic>
      </p:graphicFrame>
      <p:graphicFrame>
        <p:nvGraphicFramePr>
          <p:cNvPr id="474635" name="Object 523"/>
          <p:cNvGraphicFramePr>
            <a:graphicFrameLocks noChangeAspect="1"/>
          </p:cNvGraphicFramePr>
          <p:nvPr/>
        </p:nvGraphicFramePr>
        <p:xfrm>
          <a:off x="5392737" y="5105400"/>
          <a:ext cx="1762125" cy="398915"/>
        </p:xfrm>
        <a:graphic>
          <a:graphicData uri="http://schemas.openxmlformats.org/presentationml/2006/ole">
            <p:oleObj spid="_x0000_s474635" name="Equation" r:id="rId48" imgW="1346040" imgH="253800" progId="Equation.3">
              <p:embed/>
            </p:oleObj>
          </a:graphicData>
        </a:graphic>
      </p:graphicFrame>
      <p:sp>
        <p:nvSpPr>
          <p:cNvPr id="191" name="TextBox 190"/>
          <p:cNvSpPr txBox="1"/>
          <p:nvPr/>
        </p:nvSpPr>
        <p:spPr>
          <a:xfrm>
            <a:off x="3526341" y="5105400"/>
            <a:ext cx="370614" cy="400110"/>
          </a:xfrm>
          <a:prstGeom prst="rect">
            <a:avLst/>
          </a:prstGeom>
          <a:noFill/>
        </p:spPr>
        <p:txBody>
          <a:bodyPr wrap="none" rtlCol="0">
            <a:spAutoFit/>
          </a:bodyPr>
          <a:lstStyle/>
          <a:p>
            <a:r>
              <a:rPr lang="en-US" sz="2000" i="1" dirty="0" smtClean="0"/>
              <a:t>N</a:t>
            </a:r>
            <a:endParaRPr lang="en-US" sz="2000" i="1" dirty="0"/>
          </a:p>
        </p:txBody>
      </p:sp>
      <p:sp>
        <p:nvSpPr>
          <p:cNvPr id="192" name="TextBox 191"/>
          <p:cNvSpPr txBox="1"/>
          <p:nvPr/>
        </p:nvSpPr>
        <p:spPr>
          <a:xfrm>
            <a:off x="3526341" y="1752600"/>
            <a:ext cx="327334" cy="400110"/>
          </a:xfrm>
          <a:prstGeom prst="rect">
            <a:avLst/>
          </a:prstGeom>
          <a:noFill/>
        </p:spPr>
        <p:txBody>
          <a:bodyPr wrap="none" rtlCol="0">
            <a:spAutoFit/>
          </a:bodyPr>
          <a:lstStyle/>
          <a:p>
            <a:r>
              <a:rPr lang="en-US" sz="2000" dirty="0" smtClean="0"/>
              <a:t>0</a:t>
            </a:r>
            <a:endParaRPr lang="en-US" sz="2000" dirty="0"/>
          </a:p>
        </p:txBody>
      </p:sp>
      <p:sp>
        <p:nvSpPr>
          <p:cNvPr id="195" name="TextBox 194"/>
          <p:cNvSpPr txBox="1"/>
          <p:nvPr/>
        </p:nvSpPr>
        <p:spPr>
          <a:xfrm>
            <a:off x="3526341" y="2819400"/>
            <a:ext cx="242374" cy="400110"/>
          </a:xfrm>
          <a:prstGeom prst="rect">
            <a:avLst/>
          </a:prstGeom>
          <a:noFill/>
        </p:spPr>
        <p:txBody>
          <a:bodyPr wrap="none" rtlCol="0">
            <a:spAutoFit/>
          </a:bodyPr>
          <a:lstStyle/>
          <a:p>
            <a:r>
              <a:rPr lang="en-US" sz="2000" i="1" dirty="0" err="1" smtClean="0"/>
              <a:t>i</a:t>
            </a:r>
            <a:endParaRPr lang="en-US" sz="2000" i="1" dirty="0"/>
          </a:p>
        </p:txBody>
      </p:sp>
      <p:graphicFrame>
        <p:nvGraphicFramePr>
          <p:cNvPr id="474636" name="Object 524"/>
          <p:cNvGraphicFramePr>
            <a:graphicFrameLocks noChangeAspect="1"/>
          </p:cNvGraphicFramePr>
          <p:nvPr/>
        </p:nvGraphicFramePr>
        <p:xfrm>
          <a:off x="5392737" y="4402137"/>
          <a:ext cx="1046162" cy="398463"/>
        </p:xfrm>
        <a:graphic>
          <a:graphicData uri="http://schemas.openxmlformats.org/presentationml/2006/ole">
            <p:oleObj spid="_x0000_s474636" name="Equation" r:id="rId49" imgW="799920" imgH="253800" progId="Equation.3">
              <p:embed/>
            </p:oleObj>
          </a:graphicData>
        </a:graphic>
      </p:graphicFrame>
      <p:sp>
        <p:nvSpPr>
          <p:cNvPr id="196" name="TextBox 195"/>
          <p:cNvSpPr txBox="1"/>
          <p:nvPr/>
        </p:nvSpPr>
        <p:spPr>
          <a:xfrm>
            <a:off x="5343525" y="4800600"/>
            <a:ext cx="3200400" cy="307777"/>
          </a:xfrm>
          <a:prstGeom prst="rect">
            <a:avLst/>
          </a:prstGeom>
          <a:noFill/>
        </p:spPr>
        <p:txBody>
          <a:bodyPr wrap="square" rtlCol="0">
            <a:spAutoFit/>
          </a:bodyPr>
          <a:lstStyle/>
          <a:p>
            <a:r>
              <a:rPr lang="en-US" sz="1400" dirty="0" smtClean="0"/>
              <a:t>For </a:t>
            </a:r>
            <a:r>
              <a:rPr lang="en-US" sz="1400" dirty="0" err="1" smtClean="0"/>
              <a:t>i</a:t>
            </a:r>
            <a:r>
              <a:rPr lang="en-US" sz="1400" dirty="0" smtClean="0"/>
              <a:t>=N-1, …, 0 :</a:t>
            </a:r>
            <a:endParaRPr lang="en-US" sz="1400" dirty="0"/>
          </a:p>
        </p:txBody>
      </p:sp>
    </p:spTree>
    <p:extLst>
      <p:ext uri="{BB962C8B-B14F-4D97-AF65-F5344CB8AC3E}">
        <p14:creationId xmlns="" xmlns:p14="http://schemas.microsoft.com/office/powerpoint/2010/main" val="3426574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76591"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76592"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76593"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76594" name="Equation" r:id="rId8" imgW="152334" imgH="190417" progId="Equation.3">
              <p:embed/>
            </p:oleObj>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76595"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76596"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76597"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76598"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76599" name="Equation" r:id="rId14" imgW="152334" imgH="190417" progId="Equation.3">
              <p:embed/>
            </p:oleObj>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76600"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76601"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76602"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76603"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76604" name="Equation" r:id="rId19" imgW="152334" imgH="190417" progId="Equation.3">
              <p:embed/>
            </p:oleObj>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76605"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76606"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76607"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76608"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76609" name="Equation" r:id="rId24" imgW="152334" imgH="190417" progId="Equation.3">
              <p:embed/>
            </p:oleObj>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76610"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76611"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76612"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76613"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76614" name="Equation" r:id="rId29" imgW="152334" imgH="190417" progId="Equation.3">
              <p:embed/>
            </p:oleObj>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76615"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76616"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76617"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76618"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76619" name="Equation" r:id="rId34" imgW="152334" imgH="190417" progId="Equation.3">
              <p:embed/>
            </p:oleObj>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76620"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76621"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76622"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76623"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76624" name="Equation" r:id="rId39" imgW="152334" imgH="190417" progId="Equation.3">
              <p:embed/>
            </p:oleObj>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76625" name="Equation" r:id="rId40" imgW="1562100" imgH="228600" progId="Equation.3">
              <p:embed/>
            </p:oleObj>
          </a:graphicData>
        </a:graphic>
      </p:graphicFrame>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mc:AlternateContent xmlns:mc="http://schemas.openxmlformats.org/markup-compatibility/2006">
        <mc:Choice xmlns="" xmlns:a14="http://schemas.microsoft.com/office/drawing/2010/main"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1" cstate="print"/>
                <a:stretch>
                  <a:fillRect/>
                </a:stretch>
              </a:blipFill>
            </p:spPr>
            <p:txBody>
              <a:bodyPr/>
              <a:lstStyle/>
              <a:p>
                <a:r>
                  <a:rPr lang="en-US">
                    <a:noFill/>
                  </a:rPr>
                  <a:t> </a:t>
                </a:r>
              </a:p>
            </p:txBody>
          </p:sp>
        </mc:Fallback>
      </mc:AlternateContent>
      <p:sp>
        <p:nvSpPr>
          <p:cNvPr id="201" name="Rectangle 200"/>
          <p:cNvSpPr/>
          <p:nvPr/>
        </p:nvSpPr>
        <p:spPr>
          <a:xfrm>
            <a:off x="445805"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898842"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135949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1820156"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TextBox 213"/>
          <p:cNvSpPr txBox="1"/>
          <p:nvPr/>
        </p:nvSpPr>
        <p:spPr>
          <a:xfrm>
            <a:off x="284706" y="5440680"/>
            <a:ext cx="312906" cy="369332"/>
          </a:xfrm>
          <a:prstGeom prst="rect">
            <a:avLst/>
          </a:prstGeom>
          <a:noFill/>
        </p:spPr>
        <p:txBody>
          <a:bodyPr wrap="none" rtlCol="0">
            <a:spAutoFit/>
          </a:bodyPr>
          <a:lstStyle/>
          <a:p>
            <a:r>
              <a:rPr lang="en-US" sz="1800" dirty="0" smtClean="0"/>
              <a:t>0</a:t>
            </a:r>
            <a:endParaRPr lang="en-US" sz="1800" dirty="0"/>
          </a:p>
        </p:txBody>
      </p:sp>
      <p:sp>
        <p:nvSpPr>
          <p:cNvPr id="219" name="TextBox 218"/>
          <p:cNvSpPr txBox="1"/>
          <p:nvPr/>
        </p:nvSpPr>
        <p:spPr>
          <a:xfrm>
            <a:off x="2066274" y="5440680"/>
            <a:ext cx="436338" cy="369332"/>
          </a:xfrm>
          <a:prstGeom prst="rect">
            <a:avLst/>
          </a:prstGeom>
          <a:noFill/>
        </p:spPr>
        <p:txBody>
          <a:bodyPr wrap="none" rtlCol="0">
            <a:spAutoFit/>
          </a:bodyPr>
          <a:lstStyle/>
          <a:p>
            <a:r>
              <a:rPr lang="en-US" sz="1800" dirty="0" smtClean="0"/>
              <a:t>D</a:t>
            </a:r>
            <a:r>
              <a:rPr lang="en-US" sz="1800" baseline="-25000" dirty="0" smtClean="0"/>
              <a:t>1</a:t>
            </a:r>
            <a:endParaRPr lang="en-US" sz="1800" baseline="-25000" dirty="0"/>
          </a:p>
        </p:txBody>
      </p:sp>
      <p:sp>
        <p:nvSpPr>
          <p:cNvPr id="220" name="Rectangle 219"/>
          <p:cNvSpPr/>
          <p:nvPr/>
        </p:nvSpPr>
        <p:spPr>
          <a:xfrm>
            <a:off x="299929" y="4654034"/>
            <a:ext cx="436338" cy="369332"/>
          </a:xfrm>
          <a:prstGeom prst="rect">
            <a:avLst/>
          </a:prstGeom>
        </p:spPr>
        <p:txBody>
          <a:bodyPr wrap="none">
            <a:spAutoFit/>
          </a:bodyPr>
          <a:lstStyle/>
          <a:p>
            <a:r>
              <a:rPr lang="en-US" sz="1800" dirty="0" smtClean="0"/>
              <a:t>C</a:t>
            </a:r>
            <a:r>
              <a:rPr lang="en-US" sz="1800" baseline="-25000" dirty="0" smtClean="0"/>
              <a:t>0</a:t>
            </a:r>
            <a:endParaRPr lang="en-US" sz="1800" baseline="-25000" dirty="0"/>
          </a:p>
        </p:txBody>
      </p:sp>
      <p:sp>
        <p:nvSpPr>
          <p:cNvPr id="221" name="TextBox 220"/>
          <p:cNvSpPr txBox="1"/>
          <p:nvPr/>
        </p:nvSpPr>
        <p:spPr>
          <a:xfrm>
            <a:off x="2014244" y="4654034"/>
            <a:ext cx="881356" cy="369332"/>
          </a:xfrm>
          <a:prstGeom prst="rect">
            <a:avLst/>
          </a:prstGeom>
          <a:noFill/>
        </p:spPr>
        <p:txBody>
          <a:bodyPr wrap="square" rtlCol="0">
            <a:spAutoFit/>
          </a:bodyPr>
          <a:lstStyle/>
          <a:p>
            <a:r>
              <a:rPr lang="en-US" sz="1800" dirty="0" smtClean="0"/>
              <a:t>C</a:t>
            </a:r>
            <a:r>
              <a:rPr lang="en-US" sz="1800" baseline="-25000" dirty="0" smtClean="0"/>
              <a:t>1</a:t>
            </a:r>
            <a:r>
              <a:rPr lang="en-US" sz="1800" dirty="0" smtClean="0"/>
              <a:t>(D</a:t>
            </a:r>
            <a:r>
              <a:rPr lang="en-US" sz="1800" baseline="-25000" dirty="0" smtClean="0"/>
              <a:t>1</a:t>
            </a:r>
            <a:r>
              <a:rPr lang="en-US" sz="1800" dirty="0" smtClean="0"/>
              <a:t>)</a:t>
            </a:r>
            <a:endParaRPr lang="en-US" sz="1800" dirty="0"/>
          </a:p>
        </p:txBody>
      </p:sp>
      <p:cxnSp>
        <p:nvCxnSpPr>
          <p:cNvPr id="223" name="Straight Arrow Connector 222"/>
          <p:cNvCxnSpPr/>
          <p:nvPr/>
        </p:nvCxnSpPr>
        <p:spPr>
          <a:xfrm>
            <a:off x="802306" y="4838700"/>
            <a:ext cx="113991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3689207"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322855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414376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505816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460096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p:cNvSpPr txBox="1"/>
          <p:nvPr/>
        </p:nvSpPr>
        <p:spPr>
          <a:xfrm>
            <a:off x="3097831" y="5440680"/>
            <a:ext cx="436338" cy="369332"/>
          </a:xfrm>
          <a:prstGeom prst="rect">
            <a:avLst/>
          </a:prstGeom>
          <a:noFill/>
        </p:spPr>
        <p:txBody>
          <a:bodyPr wrap="none" rtlCol="0">
            <a:spAutoFit/>
          </a:bodyPr>
          <a:lstStyle/>
          <a:p>
            <a:r>
              <a:rPr lang="en-US" sz="1800" dirty="0" smtClean="0"/>
              <a:t>D</a:t>
            </a:r>
            <a:r>
              <a:rPr lang="en-US" sz="1800" baseline="-25000" dirty="0" smtClean="0"/>
              <a:t>1</a:t>
            </a:r>
            <a:endParaRPr lang="en-US" sz="1800" baseline="-25000" dirty="0"/>
          </a:p>
        </p:txBody>
      </p:sp>
      <p:sp>
        <p:nvSpPr>
          <p:cNvPr id="218" name="TextBox 217"/>
          <p:cNvSpPr txBox="1"/>
          <p:nvPr/>
        </p:nvSpPr>
        <p:spPr>
          <a:xfrm>
            <a:off x="5354491" y="5440680"/>
            <a:ext cx="351378" cy="369332"/>
          </a:xfrm>
          <a:prstGeom prst="rect">
            <a:avLst/>
          </a:prstGeom>
          <a:noFill/>
        </p:spPr>
        <p:txBody>
          <a:bodyPr wrap="none" rtlCol="0">
            <a:spAutoFit/>
          </a:bodyPr>
          <a:lstStyle/>
          <a:p>
            <a:r>
              <a:rPr lang="en-US" sz="1800" dirty="0" smtClean="0"/>
              <a:t>D</a:t>
            </a:r>
            <a:endParaRPr lang="en-US" sz="1800" baseline="-25000" dirty="0"/>
          </a:p>
        </p:txBody>
      </p:sp>
      <p:sp>
        <p:nvSpPr>
          <p:cNvPr id="225" name="TextBox 224"/>
          <p:cNvSpPr txBox="1"/>
          <p:nvPr/>
        </p:nvSpPr>
        <p:spPr>
          <a:xfrm>
            <a:off x="5339062" y="4654034"/>
            <a:ext cx="756938" cy="369332"/>
          </a:xfrm>
          <a:prstGeom prst="rect">
            <a:avLst/>
          </a:prstGeom>
          <a:noFill/>
        </p:spPr>
        <p:txBody>
          <a:bodyPr wrap="none" rtlCol="0">
            <a:spAutoFit/>
          </a:bodyPr>
          <a:lstStyle/>
          <a:p>
            <a:r>
              <a:rPr lang="en-US" sz="1800" dirty="0" smtClean="0"/>
              <a:t>C</a:t>
            </a:r>
            <a:r>
              <a:rPr lang="en-US" sz="1800" baseline="-25000" dirty="0" smtClean="0"/>
              <a:t>2</a:t>
            </a:r>
            <a:r>
              <a:rPr lang="en-US" sz="1800" dirty="0" smtClean="0"/>
              <a:t>(D)</a:t>
            </a:r>
            <a:endParaRPr lang="en-US" sz="1800" dirty="0"/>
          </a:p>
        </p:txBody>
      </p:sp>
      <p:cxnSp>
        <p:nvCxnSpPr>
          <p:cNvPr id="226" name="Straight Arrow Connector 225"/>
          <p:cNvCxnSpPr/>
          <p:nvPr/>
        </p:nvCxnSpPr>
        <p:spPr>
          <a:xfrm>
            <a:off x="3655546" y="4835783"/>
            <a:ext cx="1683516" cy="58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7" name="Rectangle 266"/>
          <p:cNvSpPr/>
          <p:nvPr/>
        </p:nvSpPr>
        <p:spPr>
          <a:xfrm>
            <a:off x="1052965"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150600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1966659"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2427316"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3341010"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2880353"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37955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47099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42527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p:cNvSpPr txBox="1"/>
          <p:nvPr/>
        </p:nvSpPr>
        <p:spPr>
          <a:xfrm>
            <a:off x="5025158" y="1307068"/>
            <a:ext cx="410690" cy="369332"/>
          </a:xfrm>
          <a:prstGeom prst="rect">
            <a:avLst/>
          </a:prstGeom>
          <a:noFill/>
        </p:spPr>
        <p:txBody>
          <a:bodyPr wrap="none" rtlCol="0">
            <a:spAutoFit/>
          </a:bodyPr>
          <a:lstStyle/>
          <a:p>
            <a:r>
              <a:rPr lang="en-US" sz="1800" dirty="0" err="1" smtClean="0"/>
              <a:t>x</a:t>
            </a:r>
            <a:r>
              <a:rPr lang="en-US" sz="1800" baseline="-25000" dirty="0" err="1" smtClean="0"/>
              <a:t>N</a:t>
            </a:r>
            <a:endParaRPr lang="en-US" sz="1800" baseline="-25000" dirty="0"/>
          </a:p>
        </p:txBody>
      </p:sp>
      <p:sp>
        <p:nvSpPr>
          <p:cNvPr id="14" name="Rectangle 13"/>
          <p:cNvSpPr/>
          <p:nvPr/>
        </p:nvSpPr>
        <p:spPr>
          <a:xfrm>
            <a:off x="915438" y="545068"/>
            <a:ext cx="436338" cy="369332"/>
          </a:xfrm>
          <a:prstGeom prst="rect">
            <a:avLst/>
          </a:prstGeom>
        </p:spPr>
        <p:txBody>
          <a:bodyPr wrap="none">
            <a:spAutoFit/>
          </a:bodyPr>
          <a:lstStyle/>
          <a:p>
            <a:r>
              <a:rPr lang="en-US" sz="1800" dirty="0" smtClean="0"/>
              <a:t>C</a:t>
            </a:r>
            <a:r>
              <a:rPr lang="en-US" sz="1800" baseline="-25000" dirty="0"/>
              <a:t>0</a:t>
            </a:r>
          </a:p>
        </p:txBody>
      </p:sp>
      <p:sp>
        <p:nvSpPr>
          <p:cNvPr id="16" name="TextBox 15"/>
          <p:cNvSpPr txBox="1"/>
          <p:nvPr/>
        </p:nvSpPr>
        <p:spPr>
          <a:xfrm>
            <a:off x="5008292" y="575548"/>
            <a:ext cx="461986" cy="369332"/>
          </a:xfrm>
          <a:prstGeom prst="rect">
            <a:avLst/>
          </a:prstGeom>
          <a:noFill/>
        </p:spPr>
        <p:txBody>
          <a:bodyPr wrap="none" rtlCol="0">
            <a:spAutoFit/>
          </a:bodyPr>
          <a:lstStyle/>
          <a:p>
            <a:r>
              <a:rPr lang="en-US" sz="1800" dirty="0" smtClean="0"/>
              <a:t>C</a:t>
            </a:r>
            <a:r>
              <a:rPr lang="en-US" sz="1800" baseline="-25000" dirty="0" smtClean="0"/>
              <a:t>N</a:t>
            </a:r>
            <a:endParaRPr lang="en-US" sz="1800" baseline="-25000" dirty="0"/>
          </a:p>
        </p:txBody>
      </p:sp>
      <p:sp>
        <p:nvSpPr>
          <p:cNvPr id="29" name="TextBox 28"/>
          <p:cNvSpPr txBox="1"/>
          <p:nvPr/>
        </p:nvSpPr>
        <p:spPr>
          <a:xfrm>
            <a:off x="284706" y="5791200"/>
            <a:ext cx="2106613" cy="369332"/>
          </a:xfrm>
          <a:prstGeom prst="rect">
            <a:avLst/>
          </a:prstGeom>
          <a:noFill/>
        </p:spPr>
        <p:txBody>
          <a:bodyPr wrap="square" rtlCol="0">
            <a:spAutoFit/>
          </a:bodyPr>
          <a:lstStyle/>
          <a:p>
            <a:r>
              <a:rPr lang="en-US" sz="1800" dirty="0" smtClean="0"/>
              <a:t>C</a:t>
            </a:r>
            <a:r>
              <a:rPr lang="en-US" sz="1800" baseline="-25000" dirty="0" smtClean="0"/>
              <a:t>0 </a:t>
            </a:r>
            <a:r>
              <a:rPr lang="en-US" sz="1800" dirty="0" smtClean="0"/>
              <a:t>- initial radiance</a:t>
            </a:r>
            <a:endParaRPr lang="en-US" sz="1800" dirty="0"/>
          </a:p>
        </p:txBody>
      </p:sp>
      <p:sp>
        <p:nvSpPr>
          <p:cNvPr id="228" name="TextBox 227"/>
          <p:cNvSpPr txBox="1"/>
          <p:nvPr/>
        </p:nvSpPr>
        <p:spPr>
          <a:xfrm>
            <a:off x="2438400" y="5791200"/>
            <a:ext cx="2209800" cy="369332"/>
          </a:xfrm>
          <a:prstGeom prst="rect">
            <a:avLst/>
          </a:prstGeom>
          <a:noFill/>
        </p:spPr>
        <p:txBody>
          <a:bodyPr wrap="square" rtlCol="0">
            <a:spAutoFit/>
          </a:bodyPr>
          <a:lstStyle/>
          <a:p>
            <a:r>
              <a:rPr lang="en-US" sz="1800" dirty="0" smtClean="0"/>
              <a:t>C(x) – radiance at x</a:t>
            </a:r>
            <a:endParaRPr lang="en-US" sz="1800" dirty="0"/>
          </a:p>
        </p:txBody>
      </p:sp>
      <p:sp>
        <p:nvSpPr>
          <p:cNvPr id="151" name="Rectangle 150"/>
          <p:cNvSpPr/>
          <p:nvPr/>
        </p:nvSpPr>
        <p:spPr>
          <a:xfrm>
            <a:off x="579713"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103275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1493407"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1954064"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67758"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2407101"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332232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423672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377952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p:cNvSpPr txBox="1"/>
          <p:nvPr/>
        </p:nvSpPr>
        <p:spPr>
          <a:xfrm>
            <a:off x="437106" y="4300389"/>
            <a:ext cx="312906" cy="369332"/>
          </a:xfrm>
          <a:prstGeom prst="rect">
            <a:avLst/>
          </a:prstGeom>
          <a:noFill/>
        </p:spPr>
        <p:txBody>
          <a:bodyPr wrap="none" rtlCol="0">
            <a:spAutoFit/>
          </a:bodyPr>
          <a:lstStyle/>
          <a:p>
            <a:r>
              <a:rPr lang="en-US" sz="1800" dirty="0" smtClean="0"/>
              <a:t>0</a:t>
            </a:r>
            <a:endParaRPr lang="en-US" sz="1800" dirty="0"/>
          </a:p>
        </p:txBody>
      </p:sp>
      <p:sp>
        <p:nvSpPr>
          <p:cNvPr id="161" name="TextBox 160"/>
          <p:cNvSpPr txBox="1"/>
          <p:nvPr/>
        </p:nvSpPr>
        <p:spPr>
          <a:xfrm>
            <a:off x="4525422" y="4324588"/>
            <a:ext cx="351378" cy="369332"/>
          </a:xfrm>
          <a:prstGeom prst="rect">
            <a:avLst/>
          </a:prstGeom>
          <a:noFill/>
        </p:spPr>
        <p:txBody>
          <a:bodyPr wrap="none" rtlCol="0">
            <a:spAutoFit/>
          </a:bodyPr>
          <a:lstStyle/>
          <a:p>
            <a:r>
              <a:rPr lang="en-US" sz="1800" dirty="0" smtClean="0"/>
              <a:t>D</a:t>
            </a:r>
            <a:endParaRPr lang="en-US" sz="1800" baseline="-25000" dirty="0"/>
          </a:p>
        </p:txBody>
      </p:sp>
      <p:sp>
        <p:nvSpPr>
          <p:cNvPr id="162" name="Rectangle 161"/>
          <p:cNvSpPr/>
          <p:nvPr/>
        </p:nvSpPr>
        <p:spPr>
          <a:xfrm>
            <a:off x="442186" y="3352800"/>
            <a:ext cx="436338" cy="369332"/>
          </a:xfrm>
          <a:prstGeom prst="rect">
            <a:avLst/>
          </a:prstGeom>
        </p:spPr>
        <p:txBody>
          <a:bodyPr wrap="none">
            <a:spAutoFit/>
          </a:bodyPr>
          <a:lstStyle/>
          <a:p>
            <a:r>
              <a:rPr lang="en-US" sz="1800" dirty="0" smtClean="0"/>
              <a:t>C</a:t>
            </a:r>
            <a:r>
              <a:rPr lang="en-US" sz="1800" baseline="-25000" dirty="0" smtClean="0"/>
              <a:t>0</a:t>
            </a:r>
            <a:endParaRPr lang="en-US" sz="1800" baseline="-25000" dirty="0"/>
          </a:p>
        </p:txBody>
      </p:sp>
      <p:sp>
        <p:nvSpPr>
          <p:cNvPr id="163" name="TextBox 162"/>
          <p:cNvSpPr txBox="1"/>
          <p:nvPr/>
        </p:nvSpPr>
        <p:spPr>
          <a:xfrm>
            <a:off x="4373562" y="3352800"/>
            <a:ext cx="671979" cy="369332"/>
          </a:xfrm>
          <a:prstGeom prst="rect">
            <a:avLst/>
          </a:prstGeom>
          <a:noFill/>
        </p:spPr>
        <p:txBody>
          <a:bodyPr wrap="none" rtlCol="0">
            <a:spAutoFit/>
          </a:bodyPr>
          <a:lstStyle/>
          <a:p>
            <a:r>
              <a:rPr lang="en-US" sz="1800" dirty="0" smtClean="0"/>
              <a:t>C(D)</a:t>
            </a:r>
            <a:endParaRPr lang="en-US" sz="1800" dirty="0"/>
          </a:p>
        </p:txBody>
      </p:sp>
      <p:cxnSp>
        <p:nvCxnSpPr>
          <p:cNvPr id="164" name="Straight Arrow Connector 163"/>
          <p:cNvCxnSpPr/>
          <p:nvPr/>
        </p:nvCxnSpPr>
        <p:spPr>
          <a:xfrm>
            <a:off x="944563" y="3537466"/>
            <a:ext cx="328374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2410731" y="3722132"/>
            <a:ext cx="0" cy="8938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Rectangle 165"/>
          <p:cNvSpPr/>
          <p:nvPr/>
        </p:nvSpPr>
        <p:spPr>
          <a:xfrm>
            <a:off x="893492" y="1295400"/>
            <a:ext cx="385042" cy="369332"/>
          </a:xfrm>
          <a:prstGeom prst="rect">
            <a:avLst/>
          </a:prstGeom>
        </p:spPr>
        <p:txBody>
          <a:bodyPr wrap="none">
            <a:spAutoFit/>
          </a:bodyPr>
          <a:lstStyle/>
          <a:p>
            <a:r>
              <a:rPr lang="en-US" sz="1800" dirty="0" smtClean="0"/>
              <a:t>x</a:t>
            </a:r>
            <a:r>
              <a:rPr lang="en-US" sz="1800" baseline="-25000" dirty="0" smtClean="0"/>
              <a:t>0</a:t>
            </a:r>
            <a:endParaRPr lang="en-US" sz="1800" baseline="-25000" dirty="0"/>
          </a:p>
        </p:txBody>
      </p:sp>
      <p:sp>
        <p:nvSpPr>
          <p:cNvPr id="168" name="TextBox 167"/>
          <p:cNvSpPr txBox="1"/>
          <p:nvPr/>
        </p:nvSpPr>
        <p:spPr>
          <a:xfrm>
            <a:off x="3653558" y="1834634"/>
            <a:ext cx="1435008" cy="369332"/>
          </a:xfrm>
          <a:prstGeom prst="rect">
            <a:avLst/>
          </a:prstGeom>
          <a:noFill/>
        </p:spPr>
        <p:txBody>
          <a:bodyPr wrap="none" rtlCol="0">
            <a:spAutoFit/>
          </a:bodyPr>
          <a:lstStyle/>
          <a:p>
            <a:r>
              <a:rPr lang="en-US" sz="1600" dirty="0" err="1" smtClean="0">
                <a:latin typeface="Symbol" pitchFamily="18" charset="2"/>
              </a:rPr>
              <a:t>D</a:t>
            </a:r>
            <a:r>
              <a:rPr lang="en-US" sz="1600" dirty="0" err="1" smtClean="0"/>
              <a:t>x</a:t>
            </a:r>
            <a:r>
              <a:rPr lang="en-US" sz="1800" dirty="0" smtClean="0"/>
              <a:t>=(x</a:t>
            </a:r>
            <a:r>
              <a:rPr lang="en-US" sz="1800" baseline="-25000" dirty="0" smtClean="0"/>
              <a:t>N</a:t>
            </a:r>
            <a:r>
              <a:rPr lang="en-US" sz="1800" dirty="0" smtClean="0"/>
              <a:t>-x</a:t>
            </a:r>
            <a:r>
              <a:rPr lang="en-US" sz="1800" baseline="-25000" dirty="0" smtClean="0"/>
              <a:t>0</a:t>
            </a:r>
            <a:r>
              <a:rPr lang="en-US" sz="1800" dirty="0" smtClean="0"/>
              <a:t>)/N</a:t>
            </a:r>
            <a:endParaRPr lang="en-US" sz="1800" baseline="-25000" dirty="0"/>
          </a:p>
        </p:txBody>
      </p:sp>
      <p:sp>
        <p:nvSpPr>
          <p:cNvPr id="169" name="Rectangle 168"/>
          <p:cNvSpPr/>
          <p:nvPr/>
        </p:nvSpPr>
        <p:spPr>
          <a:xfrm>
            <a:off x="2891558" y="914400"/>
            <a:ext cx="412292" cy="338554"/>
          </a:xfrm>
          <a:prstGeom prst="rect">
            <a:avLst/>
          </a:prstGeom>
        </p:spPr>
        <p:txBody>
          <a:bodyPr wrap="none">
            <a:spAutoFit/>
          </a:bodyPr>
          <a:lstStyle/>
          <a:p>
            <a:r>
              <a:rPr lang="en-US" sz="1600" dirty="0" err="1" smtClean="0">
                <a:latin typeface="Symbol" pitchFamily="18" charset="2"/>
              </a:rPr>
              <a:t>D</a:t>
            </a:r>
            <a:r>
              <a:rPr lang="en-US" sz="1600" dirty="0" err="1" smtClean="0"/>
              <a:t>x</a:t>
            </a:r>
            <a:endParaRPr lang="en-US" sz="1600" dirty="0"/>
          </a:p>
        </p:txBody>
      </p:sp>
      <p:sp>
        <p:nvSpPr>
          <p:cNvPr id="170" name="TextBox 169"/>
          <p:cNvSpPr txBox="1"/>
          <p:nvPr/>
        </p:nvSpPr>
        <p:spPr>
          <a:xfrm>
            <a:off x="3120158" y="533400"/>
            <a:ext cx="559769" cy="369332"/>
          </a:xfrm>
          <a:prstGeom prst="rect">
            <a:avLst/>
          </a:prstGeom>
          <a:noFill/>
        </p:spPr>
        <p:txBody>
          <a:bodyPr wrap="none" rtlCol="0">
            <a:spAutoFit/>
          </a:bodyPr>
          <a:lstStyle/>
          <a:p>
            <a:r>
              <a:rPr lang="en-US" sz="1800" dirty="0" smtClean="0"/>
              <a:t>C</a:t>
            </a:r>
            <a:r>
              <a:rPr lang="en-US" sz="1800" baseline="-25000" dirty="0" smtClean="0"/>
              <a:t>i+1</a:t>
            </a:r>
            <a:endParaRPr lang="en-US" sz="1800" baseline="-25000" dirty="0"/>
          </a:p>
        </p:txBody>
      </p:sp>
      <p:sp>
        <p:nvSpPr>
          <p:cNvPr id="171" name="TextBox 170"/>
          <p:cNvSpPr txBox="1"/>
          <p:nvPr/>
        </p:nvSpPr>
        <p:spPr>
          <a:xfrm>
            <a:off x="2662958" y="533400"/>
            <a:ext cx="385042" cy="369332"/>
          </a:xfrm>
          <a:prstGeom prst="rect">
            <a:avLst/>
          </a:prstGeom>
          <a:noFill/>
        </p:spPr>
        <p:txBody>
          <a:bodyPr wrap="none" rtlCol="0">
            <a:spAutoFit/>
          </a:bodyPr>
          <a:lstStyle/>
          <a:p>
            <a:r>
              <a:rPr lang="en-US" sz="1800" dirty="0" err="1" smtClean="0"/>
              <a:t>C</a:t>
            </a:r>
            <a:r>
              <a:rPr lang="en-US" sz="1800" baseline="-25000" dirty="0" err="1" smtClean="0"/>
              <a:t>i</a:t>
            </a:r>
            <a:endParaRPr lang="en-US" sz="1800" baseline="-25000" dirty="0"/>
          </a:p>
        </p:txBody>
      </p:sp>
      <p:sp>
        <p:nvSpPr>
          <p:cNvPr id="172" name="Rectangle 171"/>
          <p:cNvSpPr/>
          <p:nvPr/>
        </p:nvSpPr>
        <p:spPr>
          <a:xfrm>
            <a:off x="2722292" y="1295400"/>
            <a:ext cx="333746" cy="369332"/>
          </a:xfrm>
          <a:prstGeom prst="rect">
            <a:avLst/>
          </a:prstGeom>
        </p:spPr>
        <p:txBody>
          <a:bodyPr wrap="none">
            <a:spAutoFit/>
          </a:bodyPr>
          <a:lstStyle/>
          <a:p>
            <a:r>
              <a:rPr lang="en-US" sz="1800" dirty="0" smtClean="0"/>
              <a:t>x</a:t>
            </a:r>
            <a:r>
              <a:rPr lang="en-US" sz="1800" baseline="-25000" dirty="0" smtClean="0"/>
              <a:t>i</a:t>
            </a:r>
            <a:endParaRPr lang="en-US" sz="1800" baseline="-25000" dirty="0"/>
          </a:p>
        </p:txBody>
      </p:sp>
      <p:pic>
        <p:nvPicPr>
          <p:cNvPr id="174" name="Picture 173" descr="eyeball.jpg"/>
          <p:cNvPicPr>
            <a:picLocks noChangeAspect="1"/>
          </p:cNvPicPr>
          <p:nvPr/>
        </p:nvPicPr>
        <p:blipFill>
          <a:blip r:embed="rId42" cstate="print"/>
          <a:stretch>
            <a:fillRect/>
          </a:stretch>
        </p:blipFill>
        <p:spPr>
          <a:xfrm rot="12668077" flipH="1" flipV="1">
            <a:off x="5471498" y="1018902"/>
            <a:ext cx="274320" cy="274320"/>
          </a:xfrm>
          <a:prstGeom prst="rect">
            <a:avLst/>
          </a:prstGeom>
        </p:spPr>
      </p:pic>
      <p:sp>
        <p:nvSpPr>
          <p:cNvPr id="175" name="TextBox 174"/>
          <p:cNvSpPr txBox="1"/>
          <p:nvPr/>
        </p:nvSpPr>
        <p:spPr>
          <a:xfrm>
            <a:off x="5791800" y="1371600"/>
            <a:ext cx="3352200" cy="461665"/>
          </a:xfrm>
          <a:prstGeom prst="rect">
            <a:avLst/>
          </a:prstGeom>
          <a:noFill/>
        </p:spPr>
        <p:txBody>
          <a:bodyPr wrap="none" rtlCol="0">
            <a:spAutoFit/>
          </a:bodyPr>
          <a:lstStyle/>
          <a:p>
            <a:r>
              <a:rPr lang="en-US" dirty="0" smtClean="0"/>
              <a:t>1.625 5.375 .875 4.625</a:t>
            </a:r>
            <a:endParaRPr lang="en-US" dirty="0"/>
          </a:p>
        </p:txBody>
      </p:sp>
      <p:sp>
        <p:nvSpPr>
          <p:cNvPr id="176" name="TextBox 175"/>
          <p:cNvSpPr txBox="1"/>
          <p:nvPr/>
        </p:nvSpPr>
        <p:spPr>
          <a:xfrm>
            <a:off x="3109682" y="152400"/>
            <a:ext cx="494046" cy="369332"/>
          </a:xfrm>
          <a:prstGeom prst="rect">
            <a:avLst/>
          </a:prstGeom>
          <a:noFill/>
        </p:spPr>
        <p:txBody>
          <a:bodyPr wrap="none" rtlCol="0">
            <a:spAutoFit/>
          </a:bodyPr>
          <a:lstStyle/>
          <a:p>
            <a:r>
              <a:rPr lang="en-US" sz="1800" dirty="0" smtClean="0">
                <a:latin typeface="Symbol" pitchFamily="18" charset="2"/>
              </a:rPr>
              <a:t>t</a:t>
            </a:r>
            <a:r>
              <a:rPr lang="en-US" sz="1800" baseline="-25000" dirty="0" smtClean="0"/>
              <a:t>i+1</a:t>
            </a:r>
            <a:endParaRPr lang="en-US" sz="1800" baseline="-25000" dirty="0"/>
          </a:p>
        </p:txBody>
      </p:sp>
      <p:sp>
        <p:nvSpPr>
          <p:cNvPr id="177" name="TextBox 176"/>
          <p:cNvSpPr txBox="1"/>
          <p:nvPr/>
        </p:nvSpPr>
        <p:spPr>
          <a:xfrm>
            <a:off x="2590800" y="152400"/>
            <a:ext cx="319318" cy="369332"/>
          </a:xfrm>
          <a:prstGeom prst="rect">
            <a:avLst/>
          </a:prstGeom>
          <a:noFill/>
        </p:spPr>
        <p:txBody>
          <a:bodyPr wrap="none" rtlCol="0">
            <a:spAutoFit/>
          </a:bodyPr>
          <a:lstStyle/>
          <a:p>
            <a:r>
              <a:rPr lang="en-US" sz="1800" dirty="0" err="1" smtClean="0">
                <a:latin typeface="Symbol" pitchFamily="18" charset="2"/>
              </a:rPr>
              <a:t>t</a:t>
            </a:r>
            <a:r>
              <a:rPr lang="en-US" sz="1800" baseline="-25000" dirty="0" err="1" smtClean="0"/>
              <a:t>i</a:t>
            </a:r>
            <a:endParaRPr lang="en-US" sz="1800" baseline="-25000" dirty="0"/>
          </a:p>
        </p:txBody>
      </p:sp>
      <p:graphicFrame>
        <p:nvGraphicFramePr>
          <p:cNvPr id="178" name="Object 177"/>
          <p:cNvGraphicFramePr>
            <a:graphicFrameLocks noChangeAspect="1"/>
          </p:cNvGraphicFramePr>
          <p:nvPr/>
        </p:nvGraphicFramePr>
        <p:xfrm>
          <a:off x="990600" y="1828800"/>
          <a:ext cx="2032000" cy="381000"/>
        </p:xfrm>
        <a:graphic>
          <a:graphicData uri="http://schemas.openxmlformats.org/presentationml/2006/ole">
            <p:oleObj spid="_x0000_s476626" name="Equation" r:id="rId43" imgW="1219200" imgH="228600" progId="Equation.3">
              <p:embed/>
            </p:oleObj>
          </a:graphicData>
        </a:graphic>
      </p:graphicFrame>
      <p:graphicFrame>
        <p:nvGraphicFramePr>
          <p:cNvPr id="179" name="Object 178"/>
          <p:cNvGraphicFramePr>
            <a:graphicFrameLocks noChangeAspect="1"/>
          </p:cNvGraphicFramePr>
          <p:nvPr/>
        </p:nvGraphicFramePr>
        <p:xfrm>
          <a:off x="4514850" y="3321050"/>
          <a:ext cx="114300" cy="215900"/>
        </p:xfrm>
        <a:graphic>
          <a:graphicData uri="http://schemas.openxmlformats.org/presentationml/2006/ole">
            <p:oleObj spid="_x0000_s476627" name="Equation" r:id="rId44" imgW="114151" imgH="215619" progId="Equation.3">
              <p:embed/>
            </p:oleObj>
          </a:graphicData>
        </a:graphic>
      </p:graphicFrame>
      <p:graphicFrame>
        <p:nvGraphicFramePr>
          <p:cNvPr id="476514" name="Object 354"/>
          <p:cNvGraphicFramePr>
            <a:graphicFrameLocks noChangeAspect="1"/>
          </p:cNvGraphicFramePr>
          <p:nvPr/>
        </p:nvGraphicFramePr>
        <p:xfrm>
          <a:off x="854075" y="2146300"/>
          <a:ext cx="3300413" cy="825500"/>
        </p:xfrm>
        <a:graphic>
          <a:graphicData uri="http://schemas.openxmlformats.org/presentationml/2006/ole">
            <p:oleObj spid="_x0000_s476628" name="Equation" r:id="rId45" imgW="1981200" imgH="495300" progId="Equation.3">
              <p:embed/>
            </p:oleObj>
          </a:graphicData>
        </a:graphic>
      </p:graphicFrame>
      <p:sp>
        <p:nvSpPr>
          <p:cNvPr id="180" name="Rectangle 179"/>
          <p:cNvSpPr/>
          <p:nvPr/>
        </p:nvSpPr>
        <p:spPr>
          <a:xfrm>
            <a:off x="3171454" y="1295400"/>
            <a:ext cx="508473" cy="369332"/>
          </a:xfrm>
          <a:prstGeom prst="rect">
            <a:avLst/>
          </a:prstGeom>
        </p:spPr>
        <p:txBody>
          <a:bodyPr wrap="none">
            <a:spAutoFit/>
          </a:bodyPr>
          <a:lstStyle/>
          <a:p>
            <a:r>
              <a:rPr lang="en-US" sz="1800" dirty="0" smtClean="0"/>
              <a:t>x</a:t>
            </a:r>
            <a:r>
              <a:rPr lang="en-US" sz="1800" baseline="-25000" dirty="0" smtClean="0"/>
              <a:t>i+1</a:t>
            </a:r>
            <a:endParaRPr lang="en-US" sz="1800" baseline="-25000" dirty="0"/>
          </a:p>
        </p:txBody>
      </p:sp>
      <p:sp>
        <p:nvSpPr>
          <p:cNvPr id="181" name="TextBox 180"/>
          <p:cNvSpPr txBox="1"/>
          <p:nvPr/>
        </p:nvSpPr>
        <p:spPr>
          <a:xfrm>
            <a:off x="2865120" y="4654034"/>
            <a:ext cx="979167" cy="369332"/>
          </a:xfrm>
          <a:prstGeom prst="rect">
            <a:avLst/>
          </a:prstGeom>
          <a:noFill/>
        </p:spPr>
        <p:txBody>
          <a:bodyPr wrap="square" rtlCol="0">
            <a:spAutoFit/>
          </a:bodyPr>
          <a:lstStyle/>
          <a:p>
            <a:r>
              <a:rPr lang="en-US" sz="1800" dirty="0" smtClean="0"/>
              <a:t>C</a:t>
            </a:r>
            <a:r>
              <a:rPr lang="en-US" sz="1800" baseline="-25000" dirty="0" smtClean="0"/>
              <a:t>1</a:t>
            </a:r>
            <a:r>
              <a:rPr lang="en-US" sz="1800" dirty="0" smtClean="0"/>
              <a:t>(D</a:t>
            </a:r>
            <a:r>
              <a:rPr lang="en-US" sz="1800" baseline="-25000" dirty="0" smtClean="0"/>
              <a:t>1</a:t>
            </a:r>
            <a:r>
              <a:rPr lang="en-US" sz="1800" dirty="0" smtClean="0"/>
              <a:t>)</a:t>
            </a:r>
            <a:endParaRPr lang="en-US" sz="1800" dirty="0"/>
          </a:p>
        </p:txBody>
      </p:sp>
    </p:spTree>
    <p:extLst>
      <p:ext uri="{BB962C8B-B14F-4D97-AF65-F5344CB8AC3E}">
        <p14:creationId xmlns="" xmlns:p14="http://schemas.microsoft.com/office/powerpoint/2010/main" val="235222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NIST_talk">
  <a:themeElements>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NIST_tal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IST_tal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IST_tal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IST_tal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IST_tal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IST_tal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IST_tal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Settings\gforney\Application Data\Microsoft\Templates\NIST_talk.pot</Template>
  <TotalTime>0</TotalTime>
  <Words>6884</Words>
  <Application>Microsoft Office PowerPoint</Application>
  <PresentationFormat>On-screen Show (4:3)</PresentationFormat>
  <Paragraphs>491</Paragraphs>
  <Slides>8</Slides>
  <Notes>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vt:i4>
      </vt:variant>
    </vt:vector>
  </HeadingPairs>
  <TitlesOfParts>
    <vt:vector size="11" baseType="lpstr">
      <vt:lpstr>NIST_talk</vt:lpstr>
      <vt:lpstr>Equation</vt:lpstr>
      <vt:lpstr>Microsoft Equation 3.0</vt:lpstr>
      <vt:lpstr>Light/Smoke interactions</vt:lpstr>
      <vt:lpstr>Slide 2</vt:lpstr>
      <vt:lpstr>3D Smoke</vt:lpstr>
      <vt:lpstr>3D Smoke Correcting a </vt:lpstr>
      <vt:lpstr>3D Smoke</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2011-08-14T17:39:10Z</dcterms:created>
  <dcterms:modified xsi:type="dcterms:W3CDTF">2011-09-29T21:00:05Z</dcterms:modified>
</cp:coreProperties>
</file>