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9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609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46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8615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577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2925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80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1955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911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6265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95750" y="304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12914" y="14917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200" y="24119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4635" y="14917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8078" y="14917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357" y="14917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4750" y="24119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7850" y="24119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6300" y="24119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9400" y="2411968"/>
            <a:ext cx="4240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4800" y="34406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9800" y="14917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383803" y="182520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82117" y="148814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13965" y="274722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09165" y="2415988"/>
            <a:ext cx="4240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11" idx="3"/>
          </p:cNvCxnSpPr>
          <p:nvPr/>
        </p:nvCxnSpPr>
        <p:spPr>
          <a:xfrm flipH="1">
            <a:off x="2593757" y="1957085"/>
            <a:ext cx="917002" cy="6337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590800" y="1903203"/>
            <a:ext cx="0" cy="687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81400" y="1905000"/>
            <a:ext cx="0" cy="687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1" idx="2"/>
          </p:cNvCxnSpPr>
          <p:nvPr/>
        </p:nvCxnSpPr>
        <p:spPr>
          <a:xfrm flipV="1">
            <a:off x="2590800" y="1903203"/>
            <a:ext cx="897641" cy="1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90800" y="2589003"/>
            <a:ext cx="897641" cy="1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14600" y="182700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88441" y="182700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62282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36123" y="182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09964" y="182700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83803" y="182700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22197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96038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69879" y="251639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43720" y="251639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17561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91400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514600" y="5269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88441" y="5269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62282" y="5269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436123" y="5269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9964" y="5269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3803" y="5269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77894" y="13716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4947" y="13716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57460" y="1339334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81200" y="553033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-1)n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81200" y="2743200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57460" y="274320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67235" y="2743200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57460" y="553033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04962" y="365580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78803" y="365580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12559" y="4343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86400" y="4343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872382" y="343483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-1)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872382" y="4114800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638800" y="41148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638800" y="3434834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-1)n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595500" y="3795349"/>
            <a:ext cx="917002" cy="6337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92543" y="3741467"/>
            <a:ext cx="0" cy="687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583143" y="3743264"/>
            <a:ext cx="0" cy="687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592543" y="3741467"/>
            <a:ext cx="897641" cy="1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592543" y="4427267"/>
            <a:ext cx="897641" cy="1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29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gforney</dc:creator>
  <cp:lastModifiedBy>Glenn P. Forney</cp:lastModifiedBy>
  <cp:revision>8</cp:revision>
  <cp:lastPrinted>2014-05-12T13:05:26Z</cp:lastPrinted>
  <dcterms:created xsi:type="dcterms:W3CDTF">2006-08-16T00:00:00Z</dcterms:created>
  <dcterms:modified xsi:type="dcterms:W3CDTF">2014-05-12T20:34:29Z</dcterms:modified>
</cp:coreProperties>
</file>