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1" r:id="rId1"/>
  </p:sldMasterIdLst>
  <p:notesMasterIdLst>
    <p:notesMasterId r:id="rId11"/>
  </p:notesMasterIdLst>
  <p:handoutMasterIdLst>
    <p:handoutMasterId r:id="rId12"/>
  </p:handoutMasterIdLst>
  <p:sldIdLst>
    <p:sldId id="485" r:id="rId2"/>
    <p:sldId id="457" r:id="rId3"/>
    <p:sldId id="364" r:id="rId4"/>
    <p:sldId id="363" r:id="rId5"/>
    <p:sldId id="508" r:id="rId6"/>
    <p:sldId id="487" r:id="rId7"/>
    <p:sldId id="489" r:id="rId8"/>
    <p:sldId id="506" r:id="rId9"/>
    <p:sldId id="507" r:id="rId10"/>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A98"/>
    <a:srgbClr val="F8E6A0"/>
    <a:srgbClr val="FFD214"/>
    <a:srgbClr val="FFCC66"/>
    <a:srgbClr val="0000CC"/>
    <a:srgbClr val="33CC33"/>
    <a:srgbClr val="EE2712"/>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1" autoAdjust="0"/>
    <p:restoredTop sz="94672" autoAdjust="0"/>
  </p:normalViewPr>
  <p:slideViewPr>
    <p:cSldViewPr>
      <p:cViewPr>
        <p:scale>
          <a:sx n="100" d="100"/>
          <a:sy n="100" d="100"/>
        </p:scale>
        <p:origin x="-802" y="3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1123" y="-91"/>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3.wmf"/><Relationship Id="rId12"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wmf"/><Relationship Id="rId11" Type="http://schemas.openxmlformats.org/officeDocument/2006/relationships/image" Target="../media/image20.wmf"/><Relationship Id="rId5" Type="http://schemas.openxmlformats.org/officeDocument/2006/relationships/image" Target="../media/image1.wmf"/><Relationship Id="rId10" Type="http://schemas.openxmlformats.org/officeDocument/2006/relationships/image" Target="../media/image19.wmf"/><Relationship Id="rId4" Type="http://schemas.openxmlformats.org/officeDocument/2006/relationships/image" Target="../media/image18.wmf"/><Relationship Id="rId9"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image" Target="../media/image30.wmf"/><Relationship Id="rId3" Type="http://schemas.openxmlformats.org/officeDocument/2006/relationships/image" Target="../media/image3.wmf"/><Relationship Id="rId7" Type="http://schemas.openxmlformats.org/officeDocument/2006/relationships/image" Target="../media/image24.wmf"/><Relationship Id="rId12" Type="http://schemas.openxmlformats.org/officeDocument/2006/relationships/image" Target="../media/image29.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23.wmf"/><Relationship Id="rId11" Type="http://schemas.openxmlformats.org/officeDocument/2006/relationships/image" Target="../media/image28.wmf"/><Relationship Id="rId5" Type="http://schemas.openxmlformats.org/officeDocument/2006/relationships/image" Target="../media/image5.wmf"/><Relationship Id="rId15" Type="http://schemas.openxmlformats.org/officeDocument/2006/relationships/image" Target="../media/image32.wmf"/><Relationship Id="rId10" Type="http://schemas.openxmlformats.org/officeDocument/2006/relationships/image" Target="../media/image27.wmf"/><Relationship Id="rId4" Type="http://schemas.openxmlformats.org/officeDocument/2006/relationships/image" Target="../media/image4.wmf"/><Relationship Id="rId9" Type="http://schemas.openxmlformats.org/officeDocument/2006/relationships/image" Target="../media/image26.wmf"/><Relationship Id="rId14"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wmf"/><Relationship Id="rId7" Type="http://schemas.openxmlformats.org/officeDocument/2006/relationships/image" Target="../media/image35.wmf"/><Relationship Id="rId12" Type="http://schemas.openxmlformats.org/officeDocument/2006/relationships/image" Target="../media/image40.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34.wmf"/><Relationship Id="rId11" Type="http://schemas.openxmlformats.org/officeDocument/2006/relationships/image" Target="../media/image39.wmf"/><Relationship Id="rId5" Type="http://schemas.openxmlformats.org/officeDocument/2006/relationships/image" Target="../media/image5.wmf"/><Relationship Id="rId10" Type="http://schemas.openxmlformats.org/officeDocument/2006/relationships/image" Target="../media/image38.wmf"/><Relationship Id="rId4" Type="http://schemas.openxmlformats.org/officeDocument/2006/relationships/image" Target="../media/image4.wmf"/><Relationship Id="rId9"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3.wmf"/><Relationship Id="rId7" Type="http://schemas.openxmlformats.org/officeDocument/2006/relationships/image" Target="../media/image42.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41.wmf"/><Relationship Id="rId5" Type="http://schemas.openxmlformats.org/officeDocument/2006/relationships/image" Target="../media/image5.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7827"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7828"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7829"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CDFF42E0-E85B-4583-9571-79ACF5CA2594}" type="slidenum">
              <a:rPr lang="en-US"/>
              <a:pPr/>
              <a:t>‹#›</a:t>
            </a:fld>
            <a:endParaRPr lang="en-US"/>
          </a:p>
        </p:txBody>
      </p:sp>
    </p:spTree>
    <p:extLst>
      <p:ext uri="{BB962C8B-B14F-4D97-AF65-F5344CB8AC3E}">
        <p14:creationId xmlns:p14="http://schemas.microsoft.com/office/powerpoint/2010/main" val="18327452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1683"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1684"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ffectLst/>
        </p:spPr>
      </p:sp>
      <p:sp>
        <p:nvSpPr>
          <p:cNvPr id="71685"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686"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1687"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62618C23-009C-4E00-956C-6B1520C0CCF9}" type="slidenum">
              <a:rPr lang="en-US"/>
              <a:pPr/>
              <a:t>‹#›</a:t>
            </a:fld>
            <a:endParaRPr lang="en-US"/>
          </a:p>
        </p:txBody>
      </p:sp>
    </p:spTree>
    <p:extLst>
      <p:ext uri="{BB962C8B-B14F-4D97-AF65-F5344CB8AC3E}">
        <p14:creationId xmlns:p14="http://schemas.microsoft.com/office/powerpoint/2010/main" val="7536641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9E5A0-D227-486D-8573-DB32691B83D4}" type="slidenum">
              <a:rPr lang="en-US"/>
              <a:pPr/>
              <a:t>1</a:t>
            </a:fld>
            <a:endParaRPr lang="en-US"/>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r>
              <a:rPr lang="en-US" dirty="0" smtClean="0"/>
              <a:t>Light</a:t>
            </a:r>
            <a:r>
              <a:rPr lang="en-US" baseline="0" dirty="0" smtClean="0"/>
              <a:t> and smoke interact in 4 ways only 2 of which are presently accounted for (absorption and out-scattering).</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07DA27-4A48-4F7F-9629-4CC9A2A34EDD}" type="slidenum">
              <a:rPr lang="en-US"/>
              <a:pPr/>
              <a:t>2</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en-US"/>
              <a:t>Smokeview draws smoke by drawing a set of 2D slice planes.  Each plane is colored  black using opacity (alpa) values determined using Beer’s law (discussed earlier).  Smoke data however is stored in 3D.  So planes are selected to be most perpendicular to line of sight.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3</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a:t>2 lines of nodes from </a:t>
            </a:r>
            <a:r>
              <a:rPr lang="en-US" dirty="0" smtClean="0"/>
              <a:t>an </a:t>
            </a:r>
            <a:r>
              <a:rPr lang="en-US" dirty="0"/>
              <a:t>FDS computation.  The alpha’s are pre-computed by FDS (for orthogonal direction between cell rows).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795E3-DCE7-4751-A6DA-4280782BB75C}" type="slidenum">
              <a:rPr lang="en-US"/>
              <a:pPr/>
              <a:t>4</a:t>
            </a:fld>
            <a:endParaRPr 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US"/>
              <a:t>The alpha’s need to be corrected to account for non-orthogonal view directions.  IF they are not then smoke will look lighter than it should off to the side of the scene.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795E3-DCE7-4751-A6DA-4280782BB75C}" type="slidenum">
              <a:rPr lang="en-US"/>
              <a:pPr/>
              <a:t>5</a:t>
            </a:fld>
            <a:endParaRPr 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US"/>
              <a:t>The alpha’s need to be corrected to account for non-orthogonal view directions.  IF they are not then smoke will look lighter than it should off to the side of the scene.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6</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When </a:t>
            </a:r>
            <a:r>
              <a:rPr lang="en-US" dirty="0" smtClean="0">
                <a:latin typeface="Symbol" pitchFamily="18" charset="2"/>
              </a:rPr>
              <a:t>D</a:t>
            </a:r>
            <a:r>
              <a:rPr lang="en-US" dirty="0" smtClean="0"/>
              <a:t>X becomes small (equivalently</a:t>
            </a:r>
            <a:r>
              <a:rPr lang="en-US" baseline="0" dirty="0" smtClean="0"/>
              <a:t> the number of grid cells </a:t>
            </a:r>
            <a:r>
              <a:rPr lang="en-US" baseline="0" dirty="0" err="1" smtClean="0"/>
              <a:t>becom</a:t>
            </a:r>
            <a:r>
              <a:rPr lang="en-US" baseline="0" dirty="0" smtClean="0"/>
              <a:t> large), the alpha’s will truncate to 0 due to limited precision arithmetic</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7</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8</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9</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22" name="Rectangle 2050"/>
          <p:cNvSpPr>
            <a:spLocks noGrp="1" noChangeArrowheads="1"/>
          </p:cNvSpPr>
          <p:nvPr>
            <p:ph type="ctrTitle"/>
          </p:nvPr>
        </p:nvSpPr>
        <p:spPr>
          <a:xfrm>
            <a:off x="685800" y="1219200"/>
            <a:ext cx="7772400" cy="1143000"/>
          </a:xfrm>
        </p:spPr>
        <p:txBody>
          <a:bodyPr/>
          <a:lstStyle>
            <a:lvl1pPr>
              <a:defRPr/>
            </a:lvl1pPr>
          </a:lstStyle>
          <a:p>
            <a:r>
              <a:rPr lang="en-US"/>
              <a:t>Click to edit Master title style</a:t>
            </a:r>
          </a:p>
        </p:txBody>
      </p:sp>
      <p:sp>
        <p:nvSpPr>
          <p:cNvPr id="81923" name="Rectangle 2051"/>
          <p:cNvSpPr>
            <a:spLocks noGrp="1" noChangeArrowheads="1"/>
          </p:cNvSpPr>
          <p:nvPr>
            <p:ph type="subTitle" idx="1"/>
          </p:nvPr>
        </p:nvSpPr>
        <p:spPr>
          <a:xfrm>
            <a:off x="1371600" y="3276600"/>
            <a:ext cx="6400800" cy="1752600"/>
          </a:xfrm>
        </p:spPr>
        <p:txBody>
          <a:bodyPr/>
          <a:lstStyle>
            <a:lvl1pPr marL="0" indent="0" algn="ctr">
              <a:buFontTx/>
              <a:buNone/>
              <a:defRPr/>
            </a:lvl1pPr>
          </a:lstStyle>
          <a:p>
            <a:r>
              <a:rPr lang="en-US"/>
              <a:t>Click to edit Master subtitle style</a:t>
            </a:r>
          </a:p>
        </p:txBody>
      </p:sp>
      <p:sp>
        <p:nvSpPr>
          <p:cNvPr id="81924" name="Rectangle 2052"/>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1925" name="Rectangle 2053"/>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181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181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0899" name="Rectangle 3"/>
          <p:cNvSpPr>
            <a:spLocks noGrp="1" noChangeArrowheads="1"/>
          </p:cNvSpPr>
          <p:nvPr>
            <p:ph type="body" idx="1"/>
          </p:nvPr>
        </p:nvSpPr>
        <p:spPr bwMode="auto">
          <a:xfrm>
            <a:off x="685800" y="2057400"/>
            <a:ext cx="7772400" cy="3733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0900" name="Rectangle 4"/>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0901" name="Rectangle 5"/>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40000"/>
        </a:spcBef>
        <a:spcAft>
          <a:spcPct val="0"/>
        </a:spcAft>
        <a:buChar char="•"/>
        <a:defRPr sz="3200">
          <a:solidFill>
            <a:srgbClr val="0000CC"/>
          </a:solidFill>
          <a:latin typeface="+mn-lt"/>
          <a:ea typeface="+mn-ea"/>
          <a:cs typeface="+mn-cs"/>
        </a:defRPr>
      </a:lvl1pPr>
      <a:lvl2pPr marL="742950" indent="-285750" algn="l" rtl="0" fontAlgn="base">
        <a:spcBef>
          <a:spcPct val="20000"/>
        </a:spcBef>
        <a:spcAft>
          <a:spcPct val="0"/>
        </a:spcAft>
        <a:buChar char="–"/>
        <a:defRPr sz="2800">
          <a:solidFill>
            <a:srgbClr val="0000CC"/>
          </a:solidFill>
          <a:latin typeface="+mn-lt"/>
        </a:defRPr>
      </a:lvl2pPr>
      <a:lvl3pPr marL="1143000" indent="-228600" algn="l" rtl="0" fontAlgn="base">
        <a:spcBef>
          <a:spcPct val="20000"/>
        </a:spcBef>
        <a:spcAft>
          <a:spcPct val="0"/>
        </a:spcAft>
        <a:buChar char="•"/>
        <a:defRPr sz="2400">
          <a:solidFill>
            <a:srgbClr val="0000CC"/>
          </a:solidFill>
          <a:latin typeface="+mn-lt"/>
        </a:defRPr>
      </a:lvl3pPr>
      <a:lvl4pPr marL="1600200" indent="-228600" algn="l" rtl="0" fontAlgn="base">
        <a:spcBef>
          <a:spcPct val="20000"/>
        </a:spcBef>
        <a:spcAft>
          <a:spcPct val="0"/>
        </a:spcAft>
        <a:buChar char="–"/>
        <a:defRPr sz="2000">
          <a:solidFill>
            <a:srgbClr val="0000CC"/>
          </a:solidFill>
          <a:latin typeface="+mn-lt"/>
        </a:defRPr>
      </a:lvl4pPr>
      <a:lvl5pPr marL="2057400" indent="-228600" algn="l" rtl="0" fontAlgn="base">
        <a:spcBef>
          <a:spcPct val="20000"/>
        </a:spcBef>
        <a:spcAft>
          <a:spcPct val="0"/>
        </a:spcAft>
        <a:buChar char="»"/>
        <a:defRPr sz="2000">
          <a:solidFill>
            <a:srgbClr val="0000CC"/>
          </a:solidFill>
          <a:latin typeface="+mn-lt"/>
        </a:defRPr>
      </a:lvl5pPr>
      <a:lvl6pPr marL="2514600" indent="-228600" algn="l" rtl="0" fontAlgn="base">
        <a:spcBef>
          <a:spcPct val="20000"/>
        </a:spcBef>
        <a:spcAft>
          <a:spcPct val="0"/>
        </a:spcAft>
        <a:buChar char="»"/>
        <a:defRPr sz="2000">
          <a:solidFill>
            <a:srgbClr val="0000CC"/>
          </a:solidFill>
          <a:latin typeface="+mn-lt"/>
        </a:defRPr>
      </a:lvl6pPr>
      <a:lvl7pPr marL="2971800" indent="-228600" algn="l" rtl="0" fontAlgn="base">
        <a:spcBef>
          <a:spcPct val="20000"/>
        </a:spcBef>
        <a:spcAft>
          <a:spcPct val="0"/>
        </a:spcAft>
        <a:buChar char="»"/>
        <a:defRPr sz="2000">
          <a:solidFill>
            <a:srgbClr val="0000CC"/>
          </a:solidFill>
          <a:latin typeface="+mn-lt"/>
        </a:defRPr>
      </a:lvl7pPr>
      <a:lvl8pPr marL="3429000" indent="-228600" algn="l" rtl="0" fontAlgn="base">
        <a:spcBef>
          <a:spcPct val="20000"/>
        </a:spcBef>
        <a:spcAft>
          <a:spcPct val="0"/>
        </a:spcAft>
        <a:buChar char="»"/>
        <a:defRPr sz="2000">
          <a:solidFill>
            <a:srgbClr val="0000CC"/>
          </a:solidFill>
          <a:latin typeface="+mn-lt"/>
        </a:defRPr>
      </a:lvl8pPr>
      <a:lvl9pPr marL="3886200" indent="-228600" algn="l" rtl="0" fontAlgn="base">
        <a:spcBef>
          <a:spcPct val="20000"/>
        </a:spcBef>
        <a:spcAft>
          <a:spcPct val="0"/>
        </a:spcAft>
        <a:buChar char="»"/>
        <a:defRPr sz="2000">
          <a:solidFill>
            <a:srgbClr val="0000C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0.jpeg"/><Relationship Id="rId18" Type="http://schemas.openxmlformats.org/officeDocument/2006/relationships/oleObject" Target="../embeddings/oleObject8.bin"/><Relationship Id="rId26" Type="http://schemas.openxmlformats.org/officeDocument/2006/relationships/oleObject" Target="../embeddings/oleObject16.bin"/><Relationship Id="rId39" Type="http://schemas.openxmlformats.org/officeDocument/2006/relationships/oleObject" Target="../embeddings/oleObject29.bin"/><Relationship Id="rId3" Type="http://schemas.openxmlformats.org/officeDocument/2006/relationships/notesSlide" Target="../notesSlides/notesSlide1.xml"/><Relationship Id="rId21" Type="http://schemas.openxmlformats.org/officeDocument/2006/relationships/oleObject" Target="../embeddings/oleObject11.bin"/><Relationship Id="rId34" Type="http://schemas.openxmlformats.org/officeDocument/2006/relationships/oleObject" Target="../embeddings/oleObject24.bin"/><Relationship Id="rId42" Type="http://schemas.openxmlformats.org/officeDocument/2006/relationships/oleObject" Target="../embeddings/oleObject32.bin"/><Relationship Id="rId47" Type="http://schemas.openxmlformats.org/officeDocument/2006/relationships/image" Target="../media/image12.jpeg"/><Relationship Id="rId50" Type="http://schemas.openxmlformats.org/officeDocument/2006/relationships/image" Target="../media/image6.wmf"/><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7.bin"/><Relationship Id="rId25" Type="http://schemas.openxmlformats.org/officeDocument/2006/relationships/oleObject" Target="../embeddings/oleObject15.bin"/><Relationship Id="rId33" Type="http://schemas.openxmlformats.org/officeDocument/2006/relationships/oleObject" Target="../embeddings/oleObject23.bin"/><Relationship Id="rId38" Type="http://schemas.openxmlformats.org/officeDocument/2006/relationships/oleObject" Target="../embeddings/oleObject28.bin"/><Relationship Id="rId46" Type="http://schemas.openxmlformats.org/officeDocument/2006/relationships/image" Target="../media/image11.jpeg"/><Relationship Id="rId2" Type="http://schemas.openxmlformats.org/officeDocument/2006/relationships/slideLayout" Target="../slideLayouts/slideLayout6.xml"/><Relationship Id="rId16" Type="http://schemas.openxmlformats.org/officeDocument/2006/relationships/oleObject" Target="../embeddings/oleObject6.bin"/><Relationship Id="rId20" Type="http://schemas.openxmlformats.org/officeDocument/2006/relationships/oleObject" Target="../embeddings/oleObject10.bin"/><Relationship Id="rId29" Type="http://schemas.openxmlformats.org/officeDocument/2006/relationships/oleObject" Target="../embeddings/oleObject19.bin"/><Relationship Id="rId41" Type="http://schemas.openxmlformats.org/officeDocument/2006/relationships/oleObject" Target="../embeddings/oleObject31.bin"/><Relationship Id="rId54" Type="http://schemas.openxmlformats.org/officeDocument/2006/relationships/image" Target="../media/image8.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4.bin"/><Relationship Id="rId24" Type="http://schemas.openxmlformats.org/officeDocument/2006/relationships/oleObject" Target="../embeddings/oleObject14.bin"/><Relationship Id="rId32" Type="http://schemas.openxmlformats.org/officeDocument/2006/relationships/oleObject" Target="../embeddings/oleObject22.bin"/><Relationship Id="rId37" Type="http://schemas.openxmlformats.org/officeDocument/2006/relationships/oleObject" Target="../embeddings/oleObject27.bin"/><Relationship Id="rId40" Type="http://schemas.openxmlformats.org/officeDocument/2006/relationships/oleObject" Target="../embeddings/oleObject30.bin"/><Relationship Id="rId45" Type="http://schemas.openxmlformats.org/officeDocument/2006/relationships/oleObject" Target="../embeddings/oleObject35.bin"/><Relationship Id="rId53" Type="http://schemas.openxmlformats.org/officeDocument/2006/relationships/oleObject" Target="../embeddings/oleObject38.bin"/><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13.bin"/><Relationship Id="rId28" Type="http://schemas.openxmlformats.org/officeDocument/2006/relationships/oleObject" Target="../embeddings/oleObject18.bin"/><Relationship Id="rId36" Type="http://schemas.openxmlformats.org/officeDocument/2006/relationships/oleObject" Target="../embeddings/oleObject26.bin"/><Relationship Id="rId49" Type="http://schemas.openxmlformats.org/officeDocument/2006/relationships/oleObject" Target="../embeddings/oleObject36.bin"/><Relationship Id="rId10" Type="http://schemas.openxmlformats.org/officeDocument/2006/relationships/image" Target="../media/image3.wmf"/><Relationship Id="rId19" Type="http://schemas.openxmlformats.org/officeDocument/2006/relationships/oleObject" Target="../embeddings/oleObject9.bin"/><Relationship Id="rId31" Type="http://schemas.openxmlformats.org/officeDocument/2006/relationships/oleObject" Target="../embeddings/oleObject21.bin"/><Relationship Id="rId44" Type="http://schemas.openxmlformats.org/officeDocument/2006/relationships/oleObject" Target="../embeddings/oleObject34.bin"/><Relationship Id="rId52" Type="http://schemas.openxmlformats.org/officeDocument/2006/relationships/image" Target="../media/image7.wmf"/><Relationship Id="rId4" Type="http://schemas.openxmlformats.org/officeDocument/2006/relationships/oleObject" Target="../embeddings/oleObject1.bin"/><Relationship Id="rId9" Type="http://schemas.openxmlformats.org/officeDocument/2006/relationships/oleObject" Target="../embeddings/oleObject3.bin"/><Relationship Id="rId14" Type="http://schemas.openxmlformats.org/officeDocument/2006/relationships/oleObject" Target="../embeddings/oleObject5.bin"/><Relationship Id="rId22" Type="http://schemas.openxmlformats.org/officeDocument/2006/relationships/oleObject" Target="../embeddings/oleObject12.bin"/><Relationship Id="rId27" Type="http://schemas.openxmlformats.org/officeDocument/2006/relationships/oleObject" Target="../embeddings/oleObject17.bin"/><Relationship Id="rId30" Type="http://schemas.openxmlformats.org/officeDocument/2006/relationships/oleObject" Target="../embeddings/oleObject20.bin"/><Relationship Id="rId35" Type="http://schemas.openxmlformats.org/officeDocument/2006/relationships/oleObject" Target="../embeddings/oleObject25.bin"/><Relationship Id="rId43" Type="http://schemas.openxmlformats.org/officeDocument/2006/relationships/oleObject" Target="../embeddings/oleObject33.bin"/><Relationship Id="rId48" Type="http://schemas.openxmlformats.org/officeDocument/2006/relationships/image" Target="../media/image13.jpeg"/><Relationship Id="rId8" Type="http://schemas.openxmlformats.org/officeDocument/2006/relationships/image" Target="../media/image9.jpeg"/><Relationship Id="rId51" Type="http://schemas.openxmlformats.org/officeDocument/2006/relationships/oleObject" Target="../embeddings/oleObject37.bin"/></Relationships>
</file>

<file path=ppt/slides/_rels/slide2.xml.rels><?xml version="1.0" encoding="UTF-8" standalone="yes"?>
<Relationships xmlns="http://schemas.openxmlformats.org/package/2006/relationships"><Relationship Id="rId13" Type="http://schemas.openxmlformats.org/officeDocument/2006/relationships/image" Target="../media/image4.wmf"/><Relationship Id="rId18" Type="http://schemas.openxmlformats.org/officeDocument/2006/relationships/oleObject" Target="../embeddings/oleObject45.bin"/><Relationship Id="rId26" Type="http://schemas.openxmlformats.org/officeDocument/2006/relationships/oleObject" Target="../embeddings/oleObject53.bin"/><Relationship Id="rId39" Type="http://schemas.openxmlformats.org/officeDocument/2006/relationships/oleObject" Target="../embeddings/oleObject66.bin"/><Relationship Id="rId3" Type="http://schemas.openxmlformats.org/officeDocument/2006/relationships/notesSlide" Target="../notesSlides/notesSlide2.xml"/><Relationship Id="rId21" Type="http://schemas.openxmlformats.org/officeDocument/2006/relationships/oleObject" Target="../embeddings/oleObject48.bin"/><Relationship Id="rId34" Type="http://schemas.openxmlformats.org/officeDocument/2006/relationships/oleObject" Target="../embeddings/oleObject61.bin"/><Relationship Id="rId42" Type="http://schemas.openxmlformats.org/officeDocument/2006/relationships/oleObject" Target="../embeddings/oleObject69.bin"/><Relationship Id="rId47" Type="http://schemas.openxmlformats.org/officeDocument/2006/relationships/oleObject" Target="../embeddings/oleObject74.bin"/><Relationship Id="rId7" Type="http://schemas.openxmlformats.org/officeDocument/2006/relationships/oleObject" Target="../embeddings/oleObject40.bin"/><Relationship Id="rId12" Type="http://schemas.openxmlformats.org/officeDocument/2006/relationships/oleObject" Target="../embeddings/oleObject42.bin"/><Relationship Id="rId17" Type="http://schemas.openxmlformats.org/officeDocument/2006/relationships/oleObject" Target="../embeddings/oleObject44.bin"/><Relationship Id="rId25" Type="http://schemas.openxmlformats.org/officeDocument/2006/relationships/oleObject" Target="../embeddings/oleObject52.bin"/><Relationship Id="rId33" Type="http://schemas.openxmlformats.org/officeDocument/2006/relationships/oleObject" Target="../embeddings/oleObject60.bin"/><Relationship Id="rId38" Type="http://schemas.openxmlformats.org/officeDocument/2006/relationships/oleObject" Target="../embeddings/oleObject65.bin"/><Relationship Id="rId46" Type="http://schemas.openxmlformats.org/officeDocument/2006/relationships/oleObject" Target="../embeddings/oleObject73.bin"/><Relationship Id="rId2" Type="http://schemas.openxmlformats.org/officeDocument/2006/relationships/slideLayout" Target="../slideLayouts/slideLayout6.xml"/><Relationship Id="rId16" Type="http://schemas.openxmlformats.org/officeDocument/2006/relationships/image" Target="../media/image5.wmf"/><Relationship Id="rId20" Type="http://schemas.openxmlformats.org/officeDocument/2006/relationships/oleObject" Target="../embeddings/oleObject47.bin"/><Relationship Id="rId29" Type="http://schemas.openxmlformats.org/officeDocument/2006/relationships/oleObject" Target="../embeddings/oleObject56.bin"/><Relationship Id="rId41" Type="http://schemas.openxmlformats.org/officeDocument/2006/relationships/oleObject" Target="../embeddings/oleObject68.bin"/><Relationship Id="rId1" Type="http://schemas.openxmlformats.org/officeDocument/2006/relationships/vmlDrawing" Target="../drawings/vmlDrawing2.vml"/><Relationship Id="rId6" Type="http://schemas.openxmlformats.org/officeDocument/2006/relationships/image" Target="../media/image1.wmf"/><Relationship Id="rId11" Type="http://schemas.openxmlformats.org/officeDocument/2006/relationships/image" Target="../media/image3.wmf"/><Relationship Id="rId24" Type="http://schemas.openxmlformats.org/officeDocument/2006/relationships/oleObject" Target="../embeddings/oleObject51.bin"/><Relationship Id="rId32" Type="http://schemas.openxmlformats.org/officeDocument/2006/relationships/oleObject" Target="../embeddings/oleObject59.bin"/><Relationship Id="rId37" Type="http://schemas.openxmlformats.org/officeDocument/2006/relationships/oleObject" Target="../embeddings/oleObject64.bin"/><Relationship Id="rId40" Type="http://schemas.openxmlformats.org/officeDocument/2006/relationships/oleObject" Target="../embeddings/oleObject67.bin"/><Relationship Id="rId45" Type="http://schemas.openxmlformats.org/officeDocument/2006/relationships/oleObject" Target="../embeddings/oleObject72.bin"/><Relationship Id="rId5" Type="http://schemas.openxmlformats.org/officeDocument/2006/relationships/oleObject" Target="../embeddings/oleObject39.bin"/><Relationship Id="rId15" Type="http://schemas.openxmlformats.org/officeDocument/2006/relationships/oleObject" Target="../embeddings/oleObject43.bin"/><Relationship Id="rId23" Type="http://schemas.openxmlformats.org/officeDocument/2006/relationships/oleObject" Target="../embeddings/oleObject50.bin"/><Relationship Id="rId28" Type="http://schemas.openxmlformats.org/officeDocument/2006/relationships/oleObject" Target="../embeddings/oleObject55.bin"/><Relationship Id="rId36" Type="http://schemas.openxmlformats.org/officeDocument/2006/relationships/oleObject" Target="../embeddings/oleObject63.bin"/><Relationship Id="rId49" Type="http://schemas.openxmlformats.org/officeDocument/2006/relationships/oleObject" Target="../embeddings/oleObject76.bin"/><Relationship Id="rId10" Type="http://schemas.openxmlformats.org/officeDocument/2006/relationships/oleObject" Target="../embeddings/oleObject41.bin"/><Relationship Id="rId19" Type="http://schemas.openxmlformats.org/officeDocument/2006/relationships/oleObject" Target="../embeddings/oleObject46.bin"/><Relationship Id="rId31" Type="http://schemas.openxmlformats.org/officeDocument/2006/relationships/oleObject" Target="../embeddings/oleObject58.bin"/><Relationship Id="rId44" Type="http://schemas.openxmlformats.org/officeDocument/2006/relationships/oleObject" Target="../embeddings/oleObject71.bin"/><Relationship Id="rId4" Type="http://schemas.openxmlformats.org/officeDocument/2006/relationships/image" Target="../media/image14.jpeg"/><Relationship Id="rId9" Type="http://schemas.openxmlformats.org/officeDocument/2006/relationships/image" Target="../media/image9.jpeg"/><Relationship Id="rId14" Type="http://schemas.openxmlformats.org/officeDocument/2006/relationships/image" Target="../media/image10.jpeg"/><Relationship Id="rId22" Type="http://schemas.openxmlformats.org/officeDocument/2006/relationships/oleObject" Target="../embeddings/oleObject49.bin"/><Relationship Id="rId27" Type="http://schemas.openxmlformats.org/officeDocument/2006/relationships/oleObject" Target="../embeddings/oleObject54.bin"/><Relationship Id="rId30" Type="http://schemas.openxmlformats.org/officeDocument/2006/relationships/oleObject" Target="../embeddings/oleObject57.bin"/><Relationship Id="rId35" Type="http://schemas.openxmlformats.org/officeDocument/2006/relationships/oleObject" Target="../embeddings/oleObject62.bin"/><Relationship Id="rId43" Type="http://schemas.openxmlformats.org/officeDocument/2006/relationships/oleObject" Target="../embeddings/oleObject70.bin"/><Relationship Id="rId48" Type="http://schemas.openxmlformats.org/officeDocument/2006/relationships/oleObject" Target="../embeddings/oleObject75.bin"/><Relationship Id="rId8" Type="http://schemas.openxmlformats.org/officeDocument/2006/relationships/image" Target="../media/image2.wmf"/></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0.jpeg"/><Relationship Id="rId18" Type="http://schemas.openxmlformats.org/officeDocument/2006/relationships/oleObject" Target="../embeddings/oleObject84.bin"/><Relationship Id="rId26" Type="http://schemas.openxmlformats.org/officeDocument/2006/relationships/oleObject" Target="../embeddings/oleObject92.bin"/><Relationship Id="rId39" Type="http://schemas.openxmlformats.org/officeDocument/2006/relationships/oleObject" Target="../embeddings/oleObject105.bin"/><Relationship Id="rId3" Type="http://schemas.openxmlformats.org/officeDocument/2006/relationships/notesSlide" Target="../notesSlides/notesSlide3.xml"/><Relationship Id="rId21" Type="http://schemas.openxmlformats.org/officeDocument/2006/relationships/oleObject" Target="../embeddings/oleObject87.bin"/><Relationship Id="rId34" Type="http://schemas.openxmlformats.org/officeDocument/2006/relationships/oleObject" Target="../embeddings/oleObject100.bin"/><Relationship Id="rId42" Type="http://schemas.openxmlformats.org/officeDocument/2006/relationships/oleObject" Target="../embeddings/oleObject108.bin"/><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83.bin"/><Relationship Id="rId25" Type="http://schemas.openxmlformats.org/officeDocument/2006/relationships/oleObject" Target="../embeddings/oleObject91.bin"/><Relationship Id="rId33" Type="http://schemas.openxmlformats.org/officeDocument/2006/relationships/oleObject" Target="../embeddings/oleObject99.bin"/><Relationship Id="rId38" Type="http://schemas.openxmlformats.org/officeDocument/2006/relationships/oleObject" Target="../embeddings/oleObject104.bin"/><Relationship Id="rId2" Type="http://schemas.openxmlformats.org/officeDocument/2006/relationships/slideLayout" Target="../slideLayouts/slideLayout2.xml"/><Relationship Id="rId16" Type="http://schemas.openxmlformats.org/officeDocument/2006/relationships/oleObject" Target="../embeddings/oleObject82.bin"/><Relationship Id="rId20" Type="http://schemas.openxmlformats.org/officeDocument/2006/relationships/oleObject" Target="../embeddings/oleObject86.bin"/><Relationship Id="rId29" Type="http://schemas.openxmlformats.org/officeDocument/2006/relationships/oleObject" Target="../embeddings/oleObject95.bin"/><Relationship Id="rId41" Type="http://schemas.openxmlformats.org/officeDocument/2006/relationships/oleObject" Target="../embeddings/oleObject107.bin"/><Relationship Id="rId1" Type="http://schemas.openxmlformats.org/officeDocument/2006/relationships/vmlDrawing" Target="../drawings/vmlDrawing3.vml"/><Relationship Id="rId6" Type="http://schemas.openxmlformats.org/officeDocument/2006/relationships/oleObject" Target="../embeddings/oleObject78.bin"/><Relationship Id="rId11" Type="http://schemas.openxmlformats.org/officeDocument/2006/relationships/oleObject" Target="../embeddings/oleObject80.bin"/><Relationship Id="rId24" Type="http://schemas.openxmlformats.org/officeDocument/2006/relationships/oleObject" Target="../embeddings/oleObject90.bin"/><Relationship Id="rId32" Type="http://schemas.openxmlformats.org/officeDocument/2006/relationships/oleObject" Target="../embeddings/oleObject98.bin"/><Relationship Id="rId37" Type="http://schemas.openxmlformats.org/officeDocument/2006/relationships/oleObject" Target="../embeddings/oleObject103.bin"/><Relationship Id="rId40" Type="http://schemas.openxmlformats.org/officeDocument/2006/relationships/oleObject" Target="../embeddings/oleObject106.bin"/><Relationship Id="rId45" Type="http://schemas.openxmlformats.org/officeDocument/2006/relationships/oleObject" Target="../embeddings/oleObject111.bin"/><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89.bin"/><Relationship Id="rId28" Type="http://schemas.openxmlformats.org/officeDocument/2006/relationships/oleObject" Target="../embeddings/oleObject94.bin"/><Relationship Id="rId36" Type="http://schemas.openxmlformats.org/officeDocument/2006/relationships/oleObject" Target="../embeddings/oleObject102.bin"/><Relationship Id="rId10" Type="http://schemas.openxmlformats.org/officeDocument/2006/relationships/image" Target="../media/image3.wmf"/><Relationship Id="rId19" Type="http://schemas.openxmlformats.org/officeDocument/2006/relationships/oleObject" Target="../embeddings/oleObject85.bin"/><Relationship Id="rId31" Type="http://schemas.openxmlformats.org/officeDocument/2006/relationships/oleObject" Target="../embeddings/oleObject97.bin"/><Relationship Id="rId44" Type="http://schemas.openxmlformats.org/officeDocument/2006/relationships/oleObject" Target="../embeddings/oleObject110.bin"/><Relationship Id="rId4" Type="http://schemas.openxmlformats.org/officeDocument/2006/relationships/oleObject" Target="../embeddings/oleObject77.bin"/><Relationship Id="rId9" Type="http://schemas.openxmlformats.org/officeDocument/2006/relationships/oleObject" Target="../embeddings/oleObject79.bin"/><Relationship Id="rId14" Type="http://schemas.openxmlformats.org/officeDocument/2006/relationships/oleObject" Target="../embeddings/oleObject81.bin"/><Relationship Id="rId22" Type="http://schemas.openxmlformats.org/officeDocument/2006/relationships/oleObject" Target="../embeddings/oleObject88.bin"/><Relationship Id="rId27" Type="http://schemas.openxmlformats.org/officeDocument/2006/relationships/oleObject" Target="../embeddings/oleObject93.bin"/><Relationship Id="rId30" Type="http://schemas.openxmlformats.org/officeDocument/2006/relationships/oleObject" Target="../embeddings/oleObject96.bin"/><Relationship Id="rId35" Type="http://schemas.openxmlformats.org/officeDocument/2006/relationships/oleObject" Target="../embeddings/oleObject101.bin"/><Relationship Id="rId43" Type="http://schemas.openxmlformats.org/officeDocument/2006/relationships/oleObject" Target="../embeddings/oleObject109.bin"/></Relationships>
</file>

<file path=ppt/slides/_rels/slide4.xml.rels><?xml version="1.0" encoding="UTF-8" standalone="yes"?>
<Relationships xmlns="http://schemas.openxmlformats.org/package/2006/relationships"><Relationship Id="rId13" Type="http://schemas.openxmlformats.org/officeDocument/2006/relationships/oleObject" Target="../embeddings/oleObject116.bin"/><Relationship Id="rId18" Type="http://schemas.openxmlformats.org/officeDocument/2006/relationships/oleObject" Target="../embeddings/oleObject118.bin"/><Relationship Id="rId26" Type="http://schemas.openxmlformats.org/officeDocument/2006/relationships/oleObject" Target="../embeddings/oleObject123.bin"/><Relationship Id="rId39" Type="http://schemas.openxmlformats.org/officeDocument/2006/relationships/oleObject" Target="../embeddings/oleObject136.bin"/><Relationship Id="rId21" Type="http://schemas.openxmlformats.org/officeDocument/2006/relationships/image" Target="../media/image4.wmf"/><Relationship Id="rId34" Type="http://schemas.openxmlformats.org/officeDocument/2006/relationships/oleObject" Target="../embeddings/oleObject131.bin"/><Relationship Id="rId42" Type="http://schemas.openxmlformats.org/officeDocument/2006/relationships/oleObject" Target="../embeddings/oleObject139.bin"/><Relationship Id="rId47" Type="http://schemas.openxmlformats.org/officeDocument/2006/relationships/oleObject" Target="../embeddings/oleObject144.bin"/><Relationship Id="rId50" Type="http://schemas.openxmlformats.org/officeDocument/2006/relationships/oleObject" Target="../embeddings/oleObject147.bin"/><Relationship Id="rId55" Type="http://schemas.openxmlformats.org/officeDocument/2006/relationships/oleObject" Target="../embeddings/oleObject152.bin"/><Relationship Id="rId63" Type="http://schemas.openxmlformats.org/officeDocument/2006/relationships/oleObject" Target="../embeddings/oleObject157.bin"/><Relationship Id="rId7" Type="http://schemas.openxmlformats.org/officeDocument/2006/relationships/oleObject" Target="../embeddings/oleObject113.bin"/><Relationship Id="rId2" Type="http://schemas.openxmlformats.org/officeDocument/2006/relationships/slideLayout" Target="../slideLayouts/slideLayout12.xml"/><Relationship Id="rId16" Type="http://schemas.openxmlformats.org/officeDocument/2006/relationships/image" Target="../media/image2.wmf"/><Relationship Id="rId20" Type="http://schemas.openxmlformats.org/officeDocument/2006/relationships/oleObject" Target="../embeddings/oleObject119.bin"/><Relationship Id="rId29" Type="http://schemas.openxmlformats.org/officeDocument/2006/relationships/oleObject" Target="../embeddings/oleObject126.bin"/><Relationship Id="rId41" Type="http://schemas.openxmlformats.org/officeDocument/2006/relationships/oleObject" Target="../embeddings/oleObject138.bin"/><Relationship Id="rId54" Type="http://schemas.openxmlformats.org/officeDocument/2006/relationships/oleObject" Target="../embeddings/oleObject151.bin"/><Relationship Id="rId62" Type="http://schemas.openxmlformats.org/officeDocument/2006/relationships/image" Target="../media/image21.wmf"/><Relationship Id="rId1" Type="http://schemas.openxmlformats.org/officeDocument/2006/relationships/vmlDrawing" Target="../drawings/vmlDrawing4.vml"/><Relationship Id="rId6" Type="http://schemas.openxmlformats.org/officeDocument/2006/relationships/image" Target="../media/image15.wmf"/><Relationship Id="rId11" Type="http://schemas.openxmlformats.org/officeDocument/2006/relationships/oleObject" Target="../embeddings/oleObject115.bin"/><Relationship Id="rId24" Type="http://schemas.openxmlformats.org/officeDocument/2006/relationships/oleObject" Target="../embeddings/oleObject121.bin"/><Relationship Id="rId32" Type="http://schemas.openxmlformats.org/officeDocument/2006/relationships/oleObject" Target="../embeddings/oleObject129.bin"/><Relationship Id="rId37" Type="http://schemas.openxmlformats.org/officeDocument/2006/relationships/oleObject" Target="../embeddings/oleObject134.bin"/><Relationship Id="rId40" Type="http://schemas.openxmlformats.org/officeDocument/2006/relationships/oleObject" Target="../embeddings/oleObject137.bin"/><Relationship Id="rId45" Type="http://schemas.openxmlformats.org/officeDocument/2006/relationships/oleObject" Target="../embeddings/oleObject142.bin"/><Relationship Id="rId53" Type="http://schemas.openxmlformats.org/officeDocument/2006/relationships/oleObject" Target="../embeddings/oleObject150.bin"/><Relationship Id="rId58" Type="http://schemas.openxmlformats.org/officeDocument/2006/relationships/image" Target="../media/image19.wmf"/><Relationship Id="rId5" Type="http://schemas.openxmlformats.org/officeDocument/2006/relationships/oleObject" Target="../embeddings/oleObject112.bin"/><Relationship Id="rId15" Type="http://schemas.openxmlformats.org/officeDocument/2006/relationships/oleObject" Target="../embeddings/oleObject117.bin"/><Relationship Id="rId23" Type="http://schemas.openxmlformats.org/officeDocument/2006/relationships/image" Target="../media/image5.wmf"/><Relationship Id="rId28" Type="http://schemas.openxmlformats.org/officeDocument/2006/relationships/oleObject" Target="../embeddings/oleObject125.bin"/><Relationship Id="rId36" Type="http://schemas.openxmlformats.org/officeDocument/2006/relationships/oleObject" Target="../embeddings/oleObject133.bin"/><Relationship Id="rId49" Type="http://schemas.openxmlformats.org/officeDocument/2006/relationships/oleObject" Target="../embeddings/oleObject146.bin"/><Relationship Id="rId57" Type="http://schemas.openxmlformats.org/officeDocument/2006/relationships/oleObject" Target="../embeddings/oleObject154.bin"/><Relationship Id="rId61" Type="http://schemas.openxmlformats.org/officeDocument/2006/relationships/oleObject" Target="../embeddings/oleObject156.bin"/><Relationship Id="rId10" Type="http://schemas.openxmlformats.org/officeDocument/2006/relationships/image" Target="../media/image17.wmf"/><Relationship Id="rId19" Type="http://schemas.openxmlformats.org/officeDocument/2006/relationships/image" Target="../media/image3.wmf"/><Relationship Id="rId31" Type="http://schemas.openxmlformats.org/officeDocument/2006/relationships/oleObject" Target="../embeddings/oleObject128.bin"/><Relationship Id="rId44" Type="http://schemas.openxmlformats.org/officeDocument/2006/relationships/oleObject" Target="../embeddings/oleObject141.bin"/><Relationship Id="rId52" Type="http://schemas.openxmlformats.org/officeDocument/2006/relationships/oleObject" Target="../embeddings/oleObject149.bin"/><Relationship Id="rId60" Type="http://schemas.openxmlformats.org/officeDocument/2006/relationships/image" Target="../media/image20.wmf"/><Relationship Id="rId4" Type="http://schemas.openxmlformats.org/officeDocument/2006/relationships/image" Target="../media/image10.jpeg"/><Relationship Id="rId9" Type="http://schemas.openxmlformats.org/officeDocument/2006/relationships/oleObject" Target="../embeddings/oleObject114.bin"/><Relationship Id="rId14" Type="http://schemas.openxmlformats.org/officeDocument/2006/relationships/image" Target="../media/image1.wmf"/><Relationship Id="rId22" Type="http://schemas.openxmlformats.org/officeDocument/2006/relationships/oleObject" Target="../embeddings/oleObject120.bin"/><Relationship Id="rId27" Type="http://schemas.openxmlformats.org/officeDocument/2006/relationships/oleObject" Target="../embeddings/oleObject124.bin"/><Relationship Id="rId30" Type="http://schemas.openxmlformats.org/officeDocument/2006/relationships/oleObject" Target="../embeddings/oleObject127.bin"/><Relationship Id="rId35" Type="http://schemas.openxmlformats.org/officeDocument/2006/relationships/oleObject" Target="../embeddings/oleObject132.bin"/><Relationship Id="rId43" Type="http://schemas.openxmlformats.org/officeDocument/2006/relationships/oleObject" Target="../embeddings/oleObject140.bin"/><Relationship Id="rId48" Type="http://schemas.openxmlformats.org/officeDocument/2006/relationships/oleObject" Target="../embeddings/oleObject145.bin"/><Relationship Id="rId56" Type="http://schemas.openxmlformats.org/officeDocument/2006/relationships/oleObject" Target="../embeddings/oleObject153.bin"/><Relationship Id="rId64" Type="http://schemas.openxmlformats.org/officeDocument/2006/relationships/image" Target="../media/image22.wmf"/><Relationship Id="rId8" Type="http://schemas.openxmlformats.org/officeDocument/2006/relationships/image" Target="../media/image16.wmf"/><Relationship Id="rId51" Type="http://schemas.openxmlformats.org/officeDocument/2006/relationships/oleObject" Target="../embeddings/oleObject148.bin"/><Relationship Id="rId3" Type="http://schemas.openxmlformats.org/officeDocument/2006/relationships/notesSlide" Target="../notesSlides/notesSlide4.xml"/><Relationship Id="rId12" Type="http://schemas.openxmlformats.org/officeDocument/2006/relationships/image" Target="../media/image18.wmf"/><Relationship Id="rId17" Type="http://schemas.openxmlformats.org/officeDocument/2006/relationships/image" Target="../media/image9.jpeg"/><Relationship Id="rId25" Type="http://schemas.openxmlformats.org/officeDocument/2006/relationships/oleObject" Target="../embeddings/oleObject122.bin"/><Relationship Id="rId33" Type="http://schemas.openxmlformats.org/officeDocument/2006/relationships/oleObject" Target="../embeddings/oleObject130.bin"/><Relationship Id="rId38" Type="http://schemas.openxmlformats.org/officeDocument/2006/relationships/oleObject" Target="../embeddings/oleObject135.bin"/><Relationship Id="rId46" Type="http://schemas.openxmlformats.org/officeDocument/2006/relationships/oleObject" Target="../embeddings/oleObject143.bin"/><Relationship Id="rId59" Type="http://schemas.openxmlformats.org/officeDocument/2006/relationships/oleObject" Target="../embeddings/oleObject155.bin"/></Relationships>
</file>

<file path=ppt/slides/_rels/slide5.xml.rels><?xml version="1.0" encoding="UTF-8" standalone="yes"?>
<Relationships xmlns="http://schemas.openxmlformats.org/package/2006/relationships"><Relationship Id="rId13" Type="http://schemas.openxmlformats.org/officeDocument/2006/relationships/image" Target="../media/image10.jpeg"/><Relationship Id="rId18" Type="http://schemas.openxmlformats.org/officeDocument/2006/relationships/oleObject" Target="../embeddings/oleObject165.bin"/><Relationship Id="rId26" Type="http://schemas.openxmlformats.org/officeDocument/2006/relationships/oleObject" Target="../embeddings/oleObject173.bin"/><Relationship Id="rId39" Type="http://schemas.openxmlformats.org/officeDocument/2006/relationships/oleObject" Target="../embeddings/oleObject186.bin"/><Relationship Id="rId21" Type="http://schemas.openxmlformats.org/officeDocument/2006/relationships/oleObject" Target="../embeddings/oleObject168.bin"/><Relationship Id="rId34" Type="http://schemas.openxmlformats.org/officeDocument/2006/relationships/oleObject" Target="../embeddings/oleObject181.bin"/><Relationship Id="rId42" Type="http://schemas.openxmlformats.org/officeDocument/2006/relationships/oleObject" Target="../embeddings/oleObject189.bin"/><Relationship Id="rId47" Type="http://schemas.openxmlformats.org/officeDocument/2006/relationships/oleObject" Target="../embeddings/oleObject194.bin"/><Relationship Id="rId50" Type="http://schemas.openxmlformats.org/officeDocument/2006/relationships/image" Target="../media/image23.wmf"/><Relationship Id="rId55" Type="http://schemas.openxmlformats.org/officeDocument/2006/relationships/oleObject" Target="../embeddings/oleObject199.bin"/><Relationship Id="rId63" Type="http://schemas.openxmlformats.org/officeDocument/2006/relationships/oleObject" Target="../embeddings/oleObject203.bin"/><Relationship Id="rId68" Type="http://schemas.openxmlformats.org/officeDocument/2006/relationships/image" Target="../media/image32.wmf"/><Relationship Id="rId7" Type="http://schemas.openxmlformats.org/officeDocument/2006/relationships/image" Target="../media/image2.wmf"/><Relationship Id="rId2" Type="http://schemas.openxmlformats.org/officeDocument/2006/relationships/slideLayout" Target="../slideLayouts/slideLayout12.xml"/><Relationship Id="rId16" Type="http://schemas.openxmlformats.org/officeDocument/2006/relationships/oleObject" Target="../embeddings/oleObject163.bin"/><Relationship Id="rId29" Type="http://schemas.openxmlformats.org/officeDocument/2006/relationships/oleObject" Target="../embeddings/oleObject176.bin"/><Relationship Id="rId1" Type="http://schemas.openxmlformats.org/officeDocument/2006/relationships/vmlDrawing" Target="../drawings/vmlDrawing5.vml"/><Relationship Id="rId6" Type="http://schemas.openxmlformats.org/officeDocument/2006/relationships/oleObject" Target="../embeddings/oleObject159.bin"/><Relationship Id="rId11" Type="http://schemas.openxmlformats.org/officeDocument/2006/relationships/oleObject" Target="../embeddings/oleObject161.bin"/><Relationship Id="rId24" Type="http://schemas.openxmlformats.org/officeDocument/2006/relationships/oleObject" Target="../embeddings/oleObject171.bin"/><Relationship Id="rId32" Type="http://schemas.openxmlformats.org/officeDocument/2006/relationships/oleObject" Target="../embeddings/oleObject179.bin"/><Relationship Id="rId37" Type="http://schemas.openxmlformats.org/officeDocument/2006/relationships/oleObject" Target="../embeddings/oleObject184.bin"/><Relationship Id="rId40" Type="http://schemas.openxmlformats.org/officeDocument/2006/relationships/oleObject" Target="../embeddings/oleObject187.bin"/><Relationship Id="rId45" Type="http://schemas.openxmlformats.org/officeDocument/2006/relationships/oleObject" Target="../embeddings/oleObject192.bin"/><Relationship Id="rId53" Type="http://schemas.openxmlformats.org/officeDocument/2006/relationships/oleObject" Target="../embeddings/oleObject198.bin"/><Relationship Id="rId58" Type="http://schemas.openxmlformats.org/officeDocument/2006/relationships/image" Target="../media/image27.wmf"/><Relationship Id="rId66" Type="http://schemas.openxmlformats.org/officeDocument/2006/relationships/image" Target="../media/image31.wmf"/><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170.bin"/><Relationship Id="rId28" Type="http://schemas.openxmlformats.org/officeDocument/2006/relationships/oleObject" Target="../embeddings/oleObject175.bin"/><Relationship Id="rId36" Type="http://schemas.openxmlformats.org/officeDocument/2006/relationships/oleObject" Target="../embeddings/oleObject183.bin"/><Relationship Id="rId49" Type="http://schemas.openxmlformats.org/officeDocument/2006/relationships/oleObject" Target="../embeddings/oleObject196.bin"/><Relationship Id="rId57" Type="http://schemas.openxmlformats.org/officeDocument/2006/relationships/oleObject" Target="../embeddings/oleObject200.bin"/><Relationship Id="rId61" Type="http://schemas.openxmlformats.org/officeDocument/2006/relationships/oleObject" Target="../embeddings/oleObject202.bin"/><Relationship Id="rId10" Type="http://schemas.openxmlformats.org/officeDocument/2006/relationships/image" Target="../media/image3.wmf"/><Relationship Id="rId19" Type="http://schemas.openxmlformats.org/officeDocument/2006/relationships/oleObject" Target="../embeddings/oleObject166.bin"/><Relationship Id="rId31" Type="http://schemas.openxmlformats.org/officeDocument/2006/relationships/oleObject" Target="../embeddings/oleObject178.bin"/><Relationship Id="rId44" Type="http://schemas.openxmlformats.org/officeDocument/2006/relationships/oleObject" Target="../embeddings/oleObject191.bin"/><Relationship Id="rId52" Type="http://schemas.openxmlformats.org/officeDocument/2006/relationships/image" Target="../media/image24.wmf"/><Relationship Id="rId60" Type="http://schemas.openxmlformats.org/officeDocument/2006/relationships/image" Target="../media/image28.wmf"/><Relationship Id="rId65" Type="http://schemas.openxmlformats.org/officeDocument/2006/relationships/oleObject" Target="../embeddings/oleObject204.bin"/><Relationship Id="rId4" Type="http://schemas.openxmlformats.org/officeDocument/2006/relationships/oleObject" Target="../embeddings/oleObject158.bin"/><Relationship Id="rId9" Type="http://schemas.openxmlformats.org/officeDocument/2006/relationships/oleObject" Target="../embeddings/oleObject160.bin"/><Relationship Id="rId14" Type="http://schemas.openxmlformats.org/officeDocument/2006/relationships/oleObject" Target="../embeddings/oleObject162.bin"/><Relationship Id="rId22" Type="http://schemas.openxmlformats.org/officeDocument/2006/relationships/oleObject" Target="../embeddings/oleObject169.bin"/><Relationship Id="rId27" Type="http://schemas.openxmlformats.org/officeDocument/2006/relationships/oleObject" Target="../embeddings/oleObject174.bin"/><Relationship Id="rId30" Type="http://schemas.openxmlformats.org/officeDocument/2006/relationships/oleObject" Target="../embeddings/oleObject177.bin"/><Relationship Id="rId35" Type="http://schemas.openxmlformats.org/officeDocument/2006/relationships/oleObject" Target="../embeddings/oleObject182.bin"/><Relationship Id="rId43" Type="http://schemas.openxmlformats.org/officeDocument/2006/relationships/oleObject" Target="../embeddings/oleObject190.bin"/><Relationship Id="rId48" Type="http://schemas.openxmlformats.org/officeDocument/2006/relationships/oleObject" Target="../embeddings/oleObject195.bin"/><Relationship Id="rId56" Type="http://schemas.openxmlformats.org/officeDocument/2006/relationships/image" Target="../media/image26.wmf"/><Relationship Id="rId64" Type="http://schemas.openxmlformats.org/officeDocument/2006/relationships/image" Target="../media/image30.wmf"/><Relationship Id="rId8" Type="http://schemas.openxmlformats.org/officeDocument/2006/relationships/image" Target="../media/image9.jpeg"/><Relationship Id="rId51" Type="http://schemas.openxmlformats.org/officeDocument/2006/relationships/oleObject" Target="../embeddings/oleObject197.bin"/><Relationship Id="rId3" Type="http://schemas.openxmlformats.org/officeDocument/2006/relationships/notesSlide" Target="../notesSlides/notesSlide5.xml"/><Relationship Id="rId12" Type="http://schemas.openxmlformats.org/officeDocument/2006/relationships/image" Target="../media/image4.wmf"/><Relationship Id="rId17" Type="http://schemas.openxmlformats.org/officeDocument/2006/relationships/oleObject" Target="../embeddings/oleObject164.bin"/><Relationship Id="rId25" Type="http://schemas.openxmlformats.org/officeDocument/2006/relationships/oleObject" Target="../embeddings/oleObject172.bin"/><Relationship Id="rId33" Type="http://schemas.openxmlformats.org/officeDocument/2006/relationships/oleObject" Target="../embeddings/oleObject180.bin"/><Relationship Id="rId38" Type="http://schemas.openxmlformats.org/officeDocument/2006/relationships/oleObject" Target="../embeddings/oleObject185.bin"/><Relationship Id="rId46" Type="http://schemas.openxmlformats.org/officeDocument/2006/relationships/oleObject" Target="../embeddings/oleObject193.bin"/><Relationship Id="rId59" Type="http://schemas.openxmlformats.org/officeDocument/2006/relationships/oleObject" Target="../embeddings/oleObject201.bin"/><Relationship Id="rId67" Type="http://schemas.openxmlformats.org/officeDocument/2006/relationships/oleObject" Target="../embeddings/oleObject205.bin"/><Relationship Id="rId20" Type="http://schemas.openxmlformats.org/officeDocument/2006/relationships/oleObject" Target="../embeddings/oleObject167.bin"/><Relationship Id="rId41" Type="http://schemas.openxmlformats.org/officeDocument/2006/relationships/oleObject" Target="../embeddings/oleObject188.bin"/><Relationship Id="rId54" Type="http://schemas.openxmlformats.org/officeDocument/2006/relationships/image" Target="../media/image25.wmf"/><Relationship Id="rId62" Type="http://schemas.openxmlformats.org/officeDocument/2006/relationships/image" Target="../media/image29.wmf"/></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0.jpeg"/><Relationship Id="rId18" Type="http://schemas.openxmlformats.org/officeDocument/2006/relationships/oleObject" Target="../embeddings/oleObject213.bin"/><Relationship Id="rId26" Type="http://schemas.openxmlformats.org/officeDocument/2006/relationships/oleObject" Target="../embeddings/oleObject221.bin"/><Relationship Id="rId39" Type="http://schemas.openxmlformats.org/officeDocument/2006/relationships/oleObject" Target="../embeddings/oleObject234.bin"/><Relationship Id="rId3" Type="http://schemas.openxmlformats.org/officeDocument/2006/relationships/notesSlide" Target="../notesSlides/notesSlide6.xml"/><Relationship Id="rId21" Type="http://schemas.openxmlformats.org/officeDocument/2006/relationships/oleObject" Target="../embeddings/oleObject216.bin"/><Relationship Id="rId34" Type="http://schemas.openxmlformats.org/officeDocument/2006/relationships/oleObject" Target="../embeddings/oleObject229.bin"/><Relationship Id="rId42" Type="http://schemas.openxmlformats.org/officeDocument/2006/relationships/oleObject" Target="../embeddings/oleObject237.bin"/><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212.bin"/><Relationship Id="rId25" Type="http://schemas.openxmlformats.org/officeDocument/2006/relationships/oleObject" Target="../embeddings/oleObject220.bin"/><Relationship Id="rId33" Type="http://schemas.openxmlformats.org/officeDocument/2006/relationships/oleObject" Target="../embeddings/oleObject228.bin"/><Relationship Id="rId38" Type="http://schemas.openxmlformats.org/officeDocument/2006/relationships/oleObject" Target="../embeddings/oleObject233.bin"/><Relationship Id="rId2" Type="http://schemas.openxmlformats.org/officeDocument/2006/relationships/slideLayout" Target="../slideLayouts/slideLayout2.xml"/><Relationship Id="rId16" Type="http://schemas.openxmlformats.org/officeDocument/2006/relationships/oleObject" Target="../embeddings/oleObject211.bin"/><Relationship Id="rId20" Type="http://schemas.openxmlformats.org/officeDocument/2006/relationships/oleObject" Target="../embeddings/oleObject215.bin"/><Relationship Id="rId29" Type="http://schemas.openxmlformats.org/officeDocument/2006/relationships/oleObject" Target="../embeddings/oleObject224.bin"/><Relationship Id="rId41" Type="http://schemas.openxmlformats.org/officeDocument/2006/relationships/oleObject" Target="../embeddings/oleObject236.bin"/><Relationship Id="rId1" Type="http://schemas.openxmlformats.org/officeDocument/2006/relationships/vmlDrawing" Target="../drawings/vmlDrawing6.vml"/><Relationship Id="rId6" Type="http://schemas.openxmlformats.org/officeDocument/2006/relationships/oleObject" Target="../embeddings/oleObject207.bin"/><Relationship Id="rId11" Type="http://schemas.openxmlformats.org/officeDocument/2006/relationships/oleObject" Target="../embeddings/oleObject209.bin"/><Relationship Id="rId24" Type="http://schemas.openxmlformats.org/officeDocument/2006/relationships/oleObject" Target="../embeddings/oleObject219.bin"/><Relationship Id="rId32" Type="http://schemas.openxmlformats.org/officeDocument/2006/relationships/oleObject" Target="../embeddings/oleObject227.bin"/><Relationship Id="rId37" Type="http://schemas.openxmlformats.org/officeDocument/2006/relationships/oleObject" Target="../embeddings/oleObject232.bin"/><Relationship Id="rId40" Type="http://schemas.openxmlformats.org/officeDocument/2006/relationships/oleObject" Target="../embeddings/oleObject235.bin"/><Relationship Id="rId45" Type="http://schemas.openxmlformats.org/officeDocument/2006/relationships/oleObject" Target="../embeddings/oleObject240.bin"/><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218.bin"/><Relationship Id="rId28" Type="http://schemas.openxmlformats.org/officeDocument/2006/relationships/oleObject" Target="../embeddings/oleObject223.bin"/><Relationship Id="rId36" Type="http://schemas.openxmlformats.org/officeDocument/2006/relationships/oleObject" Target="../embeddings/oleObject231.bin"/><Relationship Id="rId10" Type="http://schemas.openxmlformats.org/officeDocument/2006/relationships/image" Target="../media/image3.wmf"/><Relationship Id="rId19" Type="http://schemas.openxmlformats.org/officeDocument/2006/relationships/oleObject" Target="../embeddings/oleObject214.bin"/><Relationship Id="rId31" Type="http://schemas.openxmlformats.org/officeDocument/2006/relationships/oleObject" Target="../embeddings/oleObject226.bin"/><Relationship Id="rId44" Type="http://schemas.openxmlformats.org/officeDocument/2006/relationships/oleObject" Target="../embeddings/oleObject239.bin"/><Relationship Id="rId4" Type="http://schemas.openxmlformats.org/officeDocument/2006/relationships/oleObject" Target="../embeddings/oleObject206.bin"/><Relationship Id="rId9" Type="http://schemas.openxmlformats.org/officeDocument/2006/relationships/oleObject" Target="../embeddings/oleObject208.bin"/><Relationship Id="rId14" Type="http://schemas.openxmlformats.org/officeDocument/2006/relationships/oleObject" Target="../embeddings/oleObject210.bin"/><Relationship Id="rId22" Type="http://schemas.openxmlformats.org/officeDocument/2006/relationships/oleObject" Target="../embeddings/oleObject217.bin"/><Relationship Id="rId27" Type="http://schemas.openxmlformats.org/officeDocument/2006/relationships/oleObject" Target="../embeddings/oleObject222.bin"/><Relationship Id="rId30" Type="http://schemas.openxmlformats.org/officeDocument/2006/relationships/oleObject" Target="../embeddings/oleObject225.bin"/><Relationship Id="rId35" Type="http://schemas.openxmlformats.org/officeDocument/2006/relationships/oleObject" Target="../embeddings/oleObject230.bin"/><Relationship Id="rId43" Type="http://schemas.openxmlformats.org/officeDocument/2006/relationships/oleObject" Target="../embeddings/oleObject238.bin"/></Relationships>
</file>

<file path=ppt/slides/_rels/slide7.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0.jpeg"/><Relationship Id="rId18" Type="http://schemas.openxmlformats.org/officeDocument/2006/relationships/oleObject" Target="../embeddings/oleObject248.bin"/><Relationship Id="rId26" Type="http://schemas.openxmlformats.org/officeDocument/2006/relationships/oleObject" Target="../embeddings/oleObject256.bin"/><Relationship Id="rId39" Type="http://schemas.openxmlformats.org/officeDocument/2006/relationships/oleObject" Target="../embeddings/oleObject269.bin"/><Relationship Id="rId3" Type="http://schemas.openxmlformats.org/officeDocument/2006/relationships/notesSlide" Target="../notesSlides/notesSlide7.xml"/><Relationship Id="rId21" Type="http://schemas.openxmlformats.org/officeDocument/2006/relationships/oleObject" Target="../embeddings/oleObject251.bin"/><Relationship Id="rId34" Type="http://schemas.openxmlformats.org/officeDocument/2006/relationships/oleObject" Target="../embeddings/oleObject264.bin"/><Relationship Id="rId42" Type="http://schemas.openxmlformats.org/officeDocument/2006/relationships/oleObject" Target="../embeddings/oleObject272.bin"/><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247.bin"/><Relationship Id="rId25" Type="http://schemas.openxmlformats.org/officeDocument/2006/relationships/oleObject" Target="../embeddings/oleObject255.bin"/><Relationship Id="rId33" Type="http://schemas.openxmlformats.org/officeDocument/2006/relationships/oleObject" Target="../embeddings/oleObject263.bin"/><Relationship Id="rId38" Type="http://schemas.openxmlformats.org/officeDocument/2006/relationships/oleObject" Target="../embeddings/oleObject268.bin"/><Relationship Id="rId46" Type="http://schemas.openxmlformats.org/officeDocument/2006/relationships/image" Target="../media/image33.jpeg"/><Relationship Id="rId2" Type="http://schemas.openxmlformats.org/officeDocument/2006/relationships/slideLayout" Target="../slideLayouts/slideLayout2.xml"/><Relationship Id="rId16" Type="http://schemas.openxmlformats.org/officeDocument/2006/relationships/oleObject" Target="../embeddings/oleObject246.bin"/><Relationship Id="rId20" Type="http://schemas.openxmlformats.org/officeDocument/2006/relationships/oleObject" Target="../embeddings/oleObject250.bin"/><Relationship Id="rId29" Type="http://schemas.openxmlformats.org/officeDocument/2006/relationships/oleObject" Target="../embeddings/oleObject259.bin"/><Relationship Id="rId41" Type="http://schemas.openxmlformats.org/officeDocument/2006/relationships/oleObject" Target="../embeddings/oleObject271.bin"/><Relationship Id="rId1" Type="http://schemas.openxmlformats.org/officeDocument/2006/relationships/vmlDrawing" Target="../drawings/vmlDrawing7.vml"/><Relationship Id="rId6" Type="http://schemas.openxmlformats.org/officeDocument/2006/relationships/oleObject" Target="../embeddings/oleObject242.bin"/><Relationship Id="rId11" Type="http://schemas.openxmlformats.org/officeDocument/2006/relationships/oleObject" Target="../embeddings/oleObject244.bin"/><Relationship Id="rId24" Type="http://schemas.openxmlformats.org/officeDocument/2006/relationships/oleObject" Target="../embeddings/oleObject254.bin"/><Relationship Id="rId32" Type="http://schemas.openxmlformats.org/officeDocument/2006/relationships/oleObject" Target="../embeddings/oleObject262.bin"/><Relationship Id="rId37" Type="http://schemas.openxmlformats.org/officeDocument/2006/relationships/oleObject" Target="../embeddings/oleObject267.bin"/><Relationship Id="rId40" Type="http://schemas.openxmlformats.org/officeDocument/2006/relationships/oleObject" Target="../embeddings/oleObject270.bin"/><Relationship Id="rId45" Type="http://schemas.openxmlformats.org/officeDocument/2006/relationships/oleObject" Target="../embeddings/oleObject275.bin"/><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253.bin"/><Relationship Id="rId28" Type="http://schemas.openxmlformats.org/officeDocument/2006/relationships/oleObject" Target="../embeddings/oleObject258.bin"/><Relationship Id="rId36" Type="http://schemas.openxmlformats.org/officeDocument/2006/relationships/oleObject" Target="../embeddings/oleObject266.bin"/><Relationship Id="rId10" Type="http://schemas.openxmlformats.org/officeDocument/2006/relationships/image" Target="../media/image3.wmf"/><Relationship Id="rId19" Type="http://schemas.openxmlformats.org/officeDocument/2006/relationships/oleObject" Target="../embeddings/oleObject249.bin"/><Relationship Id="rId31" Type="http://schemas.openxmlformats.org/officeDocument/2006/relationships/oleObject" Target="../embeddings/oleObject261.bin"/><Relationship Id="rId44" Type="http://schemas.openxmlformats.org/officeDocument/2006/relationships/oleObject" Target="../embeddings/oleObject274.bin"/><Relationship Id="rId4" Type="http://schemas.openxmlformats.org/officeDocument/2006/relationships/oleObject" Target="../embeddings/oleObject241.bin"/><Relationship Id="rId9" Type="http://schemas.openxmlformats.org/officeDocument/2006/relationships/oleObject" Target="../embeddings/oleObject243.bin"/><Relationship Id="rId14" Type="http://schemas.openxmlformats.org/officeDocument/2006/relationships/oleObject" Target="../embeddings/oleObject245.bin"/><Relationship Id="rId22" Type="http://schemas.openxmlformats.org/officeDocument/2006/relationships/oleObject" Target="../embeddings/oleObject252.bin"/><Relationship Id="rId27" Type="http://schemas.openxmlformats.org/officeDocument/2006/relationships/oleObject" Target="../embeddings/oleObject257.bin"/><Relationship Id="rId30" Type="http://schemas.openxmlformats.org/officeDocument/2006/relationships/oleObject" Target="../embeddings/oleObject260.bin"/><Relationship Id="rId35" Type="http://schemas.openxmlformats.org/officeDocument/2006/relationships/oleObject" Target="../embeddings/oleObject265.bin"/><Relationship Id="rId43" Type="http://schemas.openxmlformats.org/officeDocument/2006/relationships/oleObject" Target="../embeddings/oleObject273.bin"/></Relationships>
</file>

<file path=ppt/slides/_rels/slide8.xml.rels><?xml version="1.0" encoding="UTF-8" standalone="yes"?>
<Relationships xmlns="http://schemas.openxmlformats.org/package/2006/relationships"><Relationship Id="rId13" Type="http://schemas.openxmlformats.org/officeDocument/2006/relationships/image" Target="../media/image10.jpeg"/><Relationship Id="rId18" Type="http://schemas.openxmlformats.org/officeDocument/2006/relationships/oleObject" Target="../embeddings/oleObject283.bin"/><Relationship Id="rId26" Type="http://schemas.openxmlformats.org/officeDocument/2006/relationships/oleObject" Target="../embeddings/oleObject291.bin"/><Relationship Id="rId39" Type="http://schemas.openxmlformats.org/officeDocument/2006/relationships/oleObject" Target="../embeddings/oleObject304.bin"/><Relationship Id="rId21" Type="http://schemas.openxmlformats.org/officeDocument/2006/relationships/oleObject" Target="../embeddings/oleObject286.bin"/><Relationship Id="rId34" Type="http://schemas.openxmlformats.org/officeDocument/2006/relationships/oleObject" Target="../embeddings/oleObject299.bin"/><Relationship Id="rId42" Type="http://schemas.openxmlformats.org/officeDocument/2006/relationships/oleObject" Target="../embeddings/oleObject307.bin"/><Relationship Id="rId47" Type="http://schemas.openxmlformats.org/officeDocument/2006/relationships/oleObject" Target="../embeddings/oleObject311.bin"/><Relationship Id="rId50" Type="http://schemas.openxmlformats.org/officeDocument/2006/relationships/image" Target="../media/image35.wmf"/><Relationship Id="rId55" Type="http://schemas.openxmlformats.org/officeDocument/2006/relationships/image" Target="../media/image33.jpeg"/><Relationship Id="rId7" Type="http://schemas.openxmlformats.org/officeDocument/2006/relationships/image" Target="../media/image2.wmf"/><Relationship Id="rId2" Type="http://schemas.openxmlformats.org/officeDocument/2006/relationships/slideLayout" Target="../slideLayouts/slideLayout2.xml"/><Relationship Id="rId16" Type="http://schemas.openxmlformats.org/officeDocument/2006/relationships/oleObject" Target="../embeddings/oleObject281.bin"/><Relationship Id="rId20" Type="http://schemas.openxmlformats.org/officeDocument/2006/relationships/oleObject" Target="../embeddings/oleObject285.bin"/><Relationship Id="rId29" Type="http://schemas.openxmlformats.org/officeDocument/2006/relationships/oleObject" Target="../embeddings/oleObject294.bin"/><Relationship Id="rId41" Type="http://schemas.openxmlformats.org/officeDocument/2006/relationships/oleObject" Target="../embeddings/oleObject306.bin"/><Relationship Id="rId54" Type="http://schemas.openxmlformats.org/officeDocument/2006/relationships/image" Target="../media/image37.wmf"/><Relationship Id="rId1" Type="http://schemas.openxmlformats.org/officeDocument/2006/relationships/vmlDrawing" Target="../drawings/vmlDrawing8.vml"/><Relationship Id="rId6" Type="http://schemas.openxmlformats.org/officeDocument/2006/relationships/oleObject" Target="../embeddings/oleObject277.bin"/><Relationship Id="rId11" Type="http://schemas.openxmlformats.org/officeDocument/2006/relationships/oleObject" Target="../embeddings/oleObject279.bin"/><Relationship Id="rId24" Type="http://schemas.openxmlformats.org/officeDocument/2006/relationships/oleObject" Target="../embeddings/oleObject289.bin"/><Relationship Id="rId32" Type="http://schemas.openxmlformats.org/officeDocument/2006/relationships/oleObject" Target="../embeddings/oleObject297.bin"/><Relationship Id="rId37" Type="http://schemas.openxmlformats.org/officeDocument/2006/relationships/oleObject" Target="../embeddings/oleObject302.bin"/><Relationship Id="rId40" Type="http://schemas.openxmlformats.org/officeDocument/2006/relationships/oleObject" Target="../embeddings/oleObject305.bin"/><Relationship Id="rId45" Type="http://schemas.openxmlformats.org/officeDocument/2006/relationships/oleObject" Target="../embeddings/oleObject310.bin"/><Relationship Id="rId53" Type="http://schemas.openxmlformats.org/officeDocument/2006/relationships/oleObject" Target="../embeddings/oleObject314.bin"/><Relationship Id="rId58" Type="http://schemas.openxmlformats.org/officeDocument/2006/relationships/oleObject" Target="../embeddings/oleObject316.bin"/><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288.bin"/><Relationship Id="rId28" Type="http://schemas.openxmlformats.org/officeDocument/2006/relationships/oleObject" Target="../embeddings/oleObject293.bin"/><Relationship Id="rId36" Type="http://schemas.openxmlformats.org/officeDocument/2006/relationships/oleObject" Target="../embeddings/oleObject301.bin"/><Relationship Id="rId49" Type="http://schemas.openxmlformats.org/officeDocument/2006/relationships/oleObject" Target="../embeddings/oleObject312.bin"/><Relationship Id="rId57" Type="http://schemas.openxmlformats.org/officeDocument/2006/relationships/image" Target="../media/image38.wmf"/><Relationship Id="rId61" Type="http://schemas.openxmlformats.org/officeDocument/2006/relationships/image" Target="../media/image40.wmf"/><Relationship Id="rId10" Type="http://schemas.openxmlformats.org/officeDocument/2006/relationships/image" Target="../media/image3.wmf"/><Relationship Id="rId19" Type="http://schemas.openxmlformats.org/officeDocument/2006/relationships/oleObject" Target="../embeddings/oleObject284.bin"/><Relationship Id="rId31" Type="http://schemas.openxmlformats.org/officeDocument/2006/relationships/oleObject" Target="../embeddings/oleObject296.bin"/><Relationship Id="rId44" Type="http://schemas.openxmlformats.org/officeDocument/2006/relationships/oleObject" Target="../embeddings/oleObject309.bin"/><Relationship Id="rId52" Type="http://schemas.openxmlformats.org/officeDocument/2006/relationships/image" Target="../media/image36.wmf"/><Relationship Id="rId60" Type="http://schemas.openxmlformats.org/officeDocument/2006/relationships/oleObject" Target="../embeddings/oleObject317.bin"/><Relationship Id="rId4" Type="http://schemas.openxmlformats.org/officeDocument/2006/relationships/oleObject" Target="../embeddings/oleObject276.bin"/><Relationship Id="rId9" Type="http://schemas.openxmlformats.org/officeDocument/2006/relationships/oleObject" Target="../embeddings/oleObject278.bin"/><Relationship Id="rId14" Type="http://schemas.openxmlformats.org/officeDocument/2006/relationships/oleObject" Target="../embeddings/oleObject280.bin"/><Relationship Id="rId22" Type="http://schemas.openxmlformats.org/officeDocument/2006/relationships/oleObject" Target="../embeddings/oleObject287.bin"/><Relationship Id="rId27" Type="http://schemas.openxmlformats.org/officeDocument/2006/relationships/oleObject" Target="../embeddings/oleObject292.bin"/><Relationship Id="rId30" Type="http://schemas.openxmlformats.org/officeDocument/2006/relationships/oleObject" Target="../embeddings/oleObject295.bin"/><Relationship Id="rId35" Type="http://schemas.openxmlformats.org/officeDocument/2006/relationships/oleObject" Target="../embeddings/oleObject300.bin"/><Relationship Id="rId43" Type="http://schemas.openxmlformats.org/officeDocument/2006/relationships/oleObject" Target="../embeddings/oleObject308.bin"/><Relationship Id="rId48" Type="http://schemas.openxmlformats.org/officeDocument/2006/relationships/image" Target="../media/image34.wmf"/><Relationship Id="rId56" Type="http://schemas.openxmlformats.org/officeDocument/2006/relationships/oleObject" Target="../embeddings/oleObject315.bin"/><Relationship Id="rId8" Type="http://schemas.openxmlformats.org/officeDocument/2006/relationships/image" Target="../media/image9.jpeg"/><Relationship Id="rId51" Type="http://schemas.openxmlformats.org/officeDocument/2006/relationships/oleObject" Target="../embeddings/oleObject313.bin"/><Relationship Id="rId3" Type="http://schemas.openxmlformats.org/officeDocument/2006/relationships/notesSlide" Target="../notesSlides/notesSlide8.xml"/><Relationship Id="rId12" Type="http://schemas.openxmlformats.org/officeDocument/2006/relationships/image" Target="../media/image4.wmf"/><Relationship Id="rId17" Type="http://schemas.openxmlformats.org/officeDocument/2006/relationships/oleObject" Target="../embeddings/oleObject282.bin"/><Relationship Id="rId25" Type="http://schemas.openxmlformats.org/officeDocument/2006/relationships/oleObject" Target="../embeddings/oleObject290.bin"/><Relationship Id="rId33" Type="http://schemas.openxmlformats.org/officeDocument/2006/relationships/oleObject" Target="../embeddings/oleObject298.bin"/><Relationship Id="rId38" Type="http://schemas.openxmlformats.org/officeDocument/2006/relationships/oleObject" Target="../embeddings/oleObject303.bin"/><Relationship Id="rId46" Type="http://schemas.openxmlformats.org/officeDocument/2006/relationships/image" Target="../media/image41.png"/><Relationship Id="rId59" Type="http://schemas.openxmlformats.org/officeDocument/2006/relationships/image" Target="../media/image39.wmf"/></Relationships>
</file>

<file path=ppt/slides/_rels/slide9.xml.rels><?xml version="1.0" encoding="UTF-8" standalone="yes"?>
<Relationships xmlns="http://schemas.openxmlformats.org/package/2006/relationships"><Relationship Id="rId13" Type="http://schemas.openxmlformats.org/officeDocument/2006/relationships/image" Target="../media/image10.jpeg"/><Relationship Id="rId18" Type="http://schemas.openxmlformats.org/officeDocument/2006/relationships/oleObject" Target="../embeddings/oleObject325.bin"/><Relationship Id="rId26" Type="http://schemas.openxmlformats.org/officeDocument/2006/relationships/oleObject" Target="../embeddings/oleObject333.bin"/><Relationship Id="rId39" Type="http://schemas.openxmlformats.org/officeDocument/2006/relationships/oleObject" Target="../embeddings/oleObject346.bin"/><Relationship Id="rId3" Type="http://schemas.openxmlformats.org/officeDocument/2006/relationships/notesSlide" Target="../notesSlides/notesSlide9.xml"/><Relationship Id="rId21" Type="http://schemas.openxmlformats.org/officeDocument/2006/relationships/oleObject" Target="../embeddings/oleObject328.bin"/><Relationship Id="rId34" Type="http://schemas.openxmlformats.org/officeDocument/2006/relationships/oleObject" Target="../embeddings/oleObject341.bin"/><Relationship Id="rId42" Type="http://schemas.openxmlformats.org/officeDocument/2006/relationships/oleObject" Target="../embeddings/oleObject349.bin"/><Relationship Id="rId47" Type="http://schemas.openxmlformats.org/officeDocument/2006/relationships/image" Target="../media/image33.jpeg"/><Relationship Id="rId50" Type="http://schemas.openxmlformats.org/officeDocument/2006/relationships/oleObject" Target="../embeddings/oleObject354.bin"/><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324.bin"/><Relationship Id="rId25" Type="http://schemas.openxmlformats.org/officeDocument/2006/relationships/oleObject" Target="../embeddings/oleObject332.bin"/><Relationship Id="rId33" Type="http://schemas.openxmlformats.org/officeDocument/2006/relationships/oleObject" Target="../embeddings/oleObject340.bin"/><Relationship Id="rId38" Type="http://schemas.openxmlformats.org/officeDocument/2006/relationships/oleObject" Target="../embeddings/oleObject345.bin"/><Relationship Id="rId46" Type="http://schemas.openxmlformats.org/officeDocument/2006/relationships/image" Target="../media/image41.png"/><Relationship Id="rId2" Type="http://schemas.openxmlformats.org/officeDocument/2006/relationships/slideLayout" Target="../slideLayouts/slideLayout2.xml"/><Relationship Id="rId16" Type="http://schemas.openxmlformats.org/officeDocument/2006/relationships/oleObject" Target="../embeddings/oleObject323.bin"/><Relationship Id="rId20" Type="http://schemas.openxmlformats.org/officeDocument/2006/relationships/oleObject" Target="../embeddings/oleObject327.bin"/><Relationship Id="rId29" Type="http://schemas.openxmlformats.org/officeDocument/2006/relationships/oleObject" Target="../embeddings/oleObject336.bin"/><Relationship Id="rId41" Type="http://schemas.openxmlformats.org/officeDocument/2006/relationships/oleObject" Target="../embeddings/oleObject348.bin"/><Relationship Id="rId1" Type="http://schemas.openxmlformats.org/officeDocument/2006/relationships/vmlDrawing" Target="../drawings/vmlDrawing9.vml"/><Relationship Id="rId6" Type="http://schemas.openxmlformats.org/officeDocument/2006/relationships/oleObject" Target="../embeddings/oleObject319.bin"/><Relationship Id="rId11" Type="http://schemas.openxmlformats.org/officeDocument/2006/relationships/oleObject" Target="../embeddings/oleObject321.bin"/><Relationship Id="rId24" Type="http://schemas.openxmlformats.org/officeDocument/2006/relationships/oleObject" Target="../embeddings/oleObject331.bin"/><Relationship Id="rId32" Type="http://schemas.openxmlformats.org/officeDocument/2006/relationships/oleObject" Target="../embeddings/oleObject339.bin"/><Relationship Id="rId37" Type="http://schemas.openxmlformats.org/officeDocument/2006/relationships/oleObject" Target="../embeddings/oleObject344.bin"/><Relationship Id="rId40" Type="http://schemas.openxmlformats.org/officeDocument/2006/relationships/oleObject" Target="../embeddings/oleObject347.bin"/><Relationship Id="rId45" Type="http://schemas.openxmlformats.org/officeDocument/2006/relationships/oleObject" Target="../embeddings/oleObject352.bin"/><Relationship Id="rId53" Type="http://schemas.openxmlformats.org/officeDocument/2006/relationships/image" Target="../media/image43.wmf"/><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330.bin"/><Relationship Id="rId28" Type="http://schemas.openxmlformats.org/officeDocument/2006/relationships/oleObject" Target="../embeddings/oleObject335.bin"/><Relationship Id="rId36" Type="http://schemas.openxmlformats.org/officeDocument/2006/relationships/oleObject" Target="../embeddings/oleObject343.bin"/><Relationship Id="rId49" Type="http://schemas.openxmlformats.org/officeDocument/2006/relationships/image" Target="../media/image41.wmf"/><Relationship Id="rId10" Type="http://schemas.openxmlformats.org/officeDocument/2006/relationships/image" Target="../media/image3.wmf"/><Relationship Id="rId19" Type="http://schemas.openxmlformats.org/officeDocument/2006/relationships/oleObject" Target="../embeddings/oleObject326.bin"/><Relationship Id="rId31" Type="http://schemas.openxmlformats.org/officeDocument/2006/relationships/oleObject" Target="../embeddings/oleObject338.bin"/><Relationship Id="rId44" Type="http://schemas.openxmlformats.org/officeDocument/2006/relationships/oleObject" Target="../embeddings/oleObject351.bin"/><Relationship Id="rId52" Type="http://schemas.openxmlformats.org/officeDocument/2006/relationships/oleObject" Target="../embeddings/oleObject355.bin"/><Relationship Id="rId4" Type="http://schemas.openxmlformats.org/officeDocument/2006/relationships/oleObject" Target="../embeddings/oleObject318.bin"/><Relationship Id="rId9" Type="http://schemas.openxmlformats.org/officeDocument/2006/relationships/oleObject" Target="../embeddings/oleObject320.bin"/><Relationship Id="rId14" Type="http://schemas.openxmlformats.org/officeDocument/2006/relationships/oleObject" Target="../embeddings/oleObject322.bin"/><Relationship Id="rId22" Type="http://schemas.openxmlformats.org/officeDocument/2006/relationships/oleObject" Target="../embeddings/oleObject329.bin"/><Relationship Id="rId27" Type="http://schemas.openxmlformats.org/officeDocument/2006/relationships/oleObject" Target="../embeddings/oleObject334.bin"/><Relationship Id="rId30" Type="http://schemas.openxmlformats.org/officeDocument/2006/relationships/oleObject" Target="../embeddings/oleObject337.bin"/><Relationship Id="rId35" Type="http://schemas.openxmlformats.org/officeDocument/2006/relationships/oleObject" Target="../embeddings/oleObject342.bin"/><Relationship Id="rId43" Type="http://schemas.openxmlformats.org/officeDocument/2006/relationships/oleObject" Target="../embeddings/oleObject350.bin"/><Relationship Id="rId48" Type="http://schemas.openxmlformats.org/officeDocument/2006/relationships/oleObject" Target="../embeddings/oleObject353.bin"/><Relationship Id="rId8" Type="http://schemas.openxmlformats.org/officeDocument/2006/relationships/image" Target="../media/image9.jpeg"/><Relationship Id="rId51" Type="http://schemas.openxmlformats.org/officeDocument/2006/relationships/image" Target="../media/image4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381000" y="0"/>
            <a:ext cx="9144000" cy="1143000"/>
          </a:xfrm>
        </p:spPr>
        <p:txBody>
          <a:bodyPr/>
          <a:lstStyle/>
          <a:p>
            <a:r>
              <a:rPr lang="en-US" sz="4000" dirty="0" smtClean="0">
                <a:latin typeface="Arial" charset="0"/>
              </a:rPr>
              <a:t>Light/Smoke interactions</a:t>
            </a:r>
            <a:endParaRPr lang="en-US" sz="4000" dirty="0">
              <a:latin typeface="Arial" charset="0"/>
            </a:endParaRPr>
          </a:p>
        </p:txBody>
      </p:sp>
      <p:sp>
        <p:nvSpPr>
          <p:cNvPr id="202755" name="Text Box 3"/>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6" name="Rectangle 4"/>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7" name="Text Box 5"/>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8" name="Rectangle 6"/>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9" name="Text Box 7"/>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0" name="Rectangle 8"/>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61" name="Text Box 9"/>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2" name="Rectangle 10"/>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6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78518" name="Equation" r:id="rId4" imgW="787058" imgH="215806" progId="Equation.3">
                  <p:embed/>
                </p:oleObj>
              </mc:Choice>
              <mc:Fallback>
                <p:oleObj name="Equation" r:id="rId4" imgW="787058" imgH="215806" progId="Equation.3">
                  <p:embed/>
                  <p:pic>
                    <p:nvPicPr>
                      <p:cNvPr id="0" name="Picture 11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6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6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78519" name="Equation" r:id="rId6" imgW="253780" imgH="203024" progId="Equation.3">
                  <p:embed/>
                </p:oleObj>
              </mc:Choice>
              <mc:Fallback>
                <p:oleObj name="Equation" r:id="rId6" imgW="253780" imgH="203024" progId="Equation.3">
                  <p:embed/>
                  <p:pic>
                    <p:nvPicPr>
                      <p:cNvPr id="0" name="Picture 11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66" name="Text Box 14"/>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6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20276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69" name="Rectangle 17"/>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7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78520" name="Equation" r:id="rId9" imgW="1117600" imgH="228600" progId="Equation.3">
                  <p:embed/>
                </p:oleObj>
              </mc:Choice>
              <mc:Fallback>
                <p:oleObj name="Equation" r:id="rId9" imgW="1117600" imgH="228600" progId="Equation.3">
                  <p:embed/>
                  <p:pic>
                    <p:nvPicPr>
                      <p:cNvPr id="0" name="Picture 11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7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7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78521" name="Equation" r:id="rId11" imgW="152334" imgH="190417" progId="Equation.3">
                  <p:embed/>
                </p:oleObj>
              </mc:Choice>
              <mc:Fallback>
                <p:oleObj name="Equation" r:id="rId11" imgW="152334" imgH="190417" progId="Equation.3">
                  <p:embed/>
                  <p:pic>
                    <p:nvPicPr>
                      <p:cNvPr id="0" name="Picture 114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20277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77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7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78522" name="Equation" r:id="rId14" imgW="1562100" imgH="228600" progId="Equation.3">
                  <p:embed/>
                </p:oleObj>
              </mc:Choice>
              <mc:Fallback>
                <p:oleObj name="Equation" r:id="rId14" imgW="1562100" imgH="228600" progId="Equation.3">
                  <p:embed/>
                  <p:pic>
                    <p:nvPicPr>
                      <p:cNvPr id="0" name="Picture 114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77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78523" name="Equation" r:id="rId16" imgW="787058" imgH="215806" progId="Equation.3">
                  <p:embed/>
                </p:oleObj>
              </mc:Choice>
              <mc:Fallback>
                <p:oleObj name="Equation" r:id="rId16" imgW="787058" imgH="215806" progId="Equation.3">
                  <p:embed/>
                  <p:pic>
                    <p:nvPicPr>
                      <p:cNvPr id="0" name="Picture 11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7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7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78524" name="Equation" r:id="rId17" imgW="253780" imgH="203024" progId="Equation.3">
                  <p:embed/>
                </p:oleObj>
              </mc:Choice>
              <mc:Fallback>
                <p:oleObj name="Equation" r:id="rId17" imgW="253780" imgH="203024" progId="Equation.3">
                  <p:embed/>
                  <p:pic>
                    <p:nvPicPr>
                      <p:cNvPr id="0" name="Picture 11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80" name="Text Box 28"/>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8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20278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83" name="Rectangle 31"/>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8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78525" name="Equation" r:id="rId18" imgW="1117600" imgH="228600" progId="Equation.3">
                  <p:embed/>
                </p:oleObj>
              </mc:Choice>
              <mc:Fallback>
                <p:oleObj name="Equation" r:id="rId18" imgW="1117600" imgH="228600" progId="Equation.3">
                  <p:embed/>
                  <p:pic>
                    <p:nvPicPr>
                      <p:cNvPr id="0" name="Picture 11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8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8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78526" name="Equation" r:id="rId19" imgW="152334" imgH="190417" progId="Equation.3">
                  <p:embed/>
                </p:oleObj>
              </mc:Choice>
              <mc:Fallback>
                <p:oleObj name="Equation" r:id="rId19" imgW="152334" imgH="190417" progId="Equation.3">
                  <p:embed/>
                  <p:pic>
                    <p:nvPicPr>
                      <p:cNvPr id="0" name="Picture 11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20278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78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9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78527" name="Equation" r:id="rId20" imgW="1562100" imgH="228600" progId="Equation.3">
                  <p:embed/>
                </p:oleObj>
              </mc:Choice>
              <mc:Fallback>
                <p:oleObj name="Equation" r:id="rId20" imgW="1562100" imgH="228600" progId="Equation.3">
                  <p:embed/>
                  <p:pic>
                    <p:nvPicPr>
                      <p:cNvPr id="0" name="Picture 115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79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78528" name="Equation" r:id="rId21" imgW="787058" imgH="215806" progId="Equation.3">
                  <p:embed/>
                </p:oleObj>
              </mc:Choice>
              <mc:Fallback>
                <p:oleObj name="Equation" r:id="rId21" imgW="787058" imgH="215806" progId="Equation.3">
                  <p:embed/>
                  <p:pic>
                    <p:nvPicPr>
                      <p:cNvPr id="0" name="Picture 11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9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9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78529" name="Equation" r:id="rId22" imgW="253780" imgH="203024" progId="Equation.3">
                  <p:embed/>
                </p:oleObj>
              </mc:Choice>
              <mc:Fallback>
                <p:oleObj name="Equation" r:id="rId22" imgW="253780" imgH="203024" progId="Equation.3">
                  <p:embed/>
                  <p:pic>
                    <p:nvPicPr>
                      <p:cNvPr id="0" name="Picture 11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94" name="Text Box 42"/>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79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20279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797" name="Rectangle 45"/>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79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78530" name="Equation" r:id="rId23" imgW="1117600" imgH="228600" progId="Equation.3">
                  <p:embed/>
                </p:oleObj>
              </mc:Choice>
              <mc:Fallback>
                <p:oleObj name="Equation" r:id="rId23" imgW="1117600" imgH="228600" progId="Equation.3">
                  <p:embed/>
                  <p:pic>
                    <p:nvPicPr>
                      <p:cNvPr id="0" name="Picture 11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9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0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78531" name="Equation" r:id="rId24" imgW="152334" imgH="190417" progId="Equation.3">
                  <p:embed/>
                </p:oleObj>
              </mc:Choice>
              <mc:Fallback>
                <p:oleObj name="Equation" r:id="rId24" imgW="152334" imgH="190417" progId="Equation.3">
                  <p:embed/>
                  <p:pic>
                    <p:nvPicPr>
                      <p:cNvPr id="0" name="Picture 11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20280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80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0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78532" name="Equation" r:id="rId25" imgW="1562100" imgH="228600" progId="Equation.3">
                  <p:embed/>
                </p:oleObj>
              </mc:Choice>
              <mc:Fallback>
                <p:oleObj name="Equation" r:id="rId25" imgW="1562100" imgH="228600" progId="Equation.3">
                  <p:embed/>
                  <p:pic>
                    <p:nvPicPr>
                      <p:cNvPr id="0" name="Picture 115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80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78533" name="Equation" r:id="rId26" imgW="787058" imgH="215806" progId="Equation.3">
                  <p:embed/>
                </p:oleObj>
              </mc:Choice>
              <mc:Fallback>
                <p:oleObj name="Equation" r:id="rId26" imgW="787058" imgH="215806" progId="Equation.3">
                  <p:embed/>
                  <p:pic>
                    <p:nvPicPr>
                      <p:cNvPr id="0" name="Picture 11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0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0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78534" name="Equation" r:id="rId27" imgW="253780" imgH="203024" progId="Equation.3">
                  <p:embed/>
                </p:oleObj>
              </mc:Choice>
              <mc:Fallback>
                <p:oleObj name="Equation" r:id="rId27" imgW="253780" imgH="203024" progId="Equation.3">
                  <p:embed/>
                  <p:pic>
                    <p:nvPicPr>
                      <p:cNvPr id="0" name="Picture 116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08" name="Text Box 56"/>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0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20281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11" name="Rectangle 59"/>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1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78535" name="Equation" r:id="rId28" imgW="1117600" imgH="228600" progId="Equation.3">
                  <p:embed/>
                </p:oleObj>
              </mc:Choice>
              <mc:Fallback>
                <p:oleObj name="Equation" r:id="rId28" imgW="1117600" imgH="228600" progId="Equation.3">
                  <p:embed/>
                  <p:pic>
                    <p:nvPicPr>
                      <p:cNvPr id="0" name="Picture 116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1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1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78536" name="Equation" r:id="rId29" imgW="152334" imgH="190417" progId="Equation.3">
                  <p:embed/>
                </p:oleObj>
              </mc:Choice>
              <mc:Fallback>
                <p:oleObj name="Equation" r:id="rId29" imgW="152334" imgH="190417" progId="Equation.3">
                  <p:embed/>
                  <p:pic>
                    <p:nvPicPr>
                      <p:cNvPr id="0" name="Picture 11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20281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81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1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78537" name="Equation" r:id="rId30" imgW="1562100" imgH="228600" progId="Equation.3">
                  <p:embed/>
                </p:oleObj>
              </mc:Choice>
              <mc:Fallback>
                <p:oleObj name="Equation" r:id="rId30" imgW="1562100" imgH="228600" progId="Equation.3">
                  <p:embed/>
                  <p:pic>
                    <p:nvPicPr>
                      <p:cNvPr id="0" name="Picture 116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81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78538" name="Equation" r:id="rId31" imgW="787058" imgH="215806" progId="Equation.3">
                  <p:embed/>
                </p:oleObj>
              </mc:Choice>
              <mc:Fallback>
                <p:oleObj name="Equation" r:id="rId31" imgW="787058" imgH="215806" progId="Equation.3">
                  <p:embed/>
                  <p:pic>
                    <p:nvPicPr>
                      <p:cNvPr id="0" name="Picture 11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2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2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78539" name="Equation" r:id="rId32" imgW="253780" imgH="203024" progId="Equation.3">
                  <p:embed/>
                </p:oleObj>
              </mc:Choice>
              <mc:Fallback>
                <p:oleObj name="Equation" r:id="rId32" imgW="253780" imgH="203024" progId="Equation.3">
                  <p:embed/>
                  <p:pic>
                    <p:nvPicPr>
                      <p:cNvPr id="0" name="Picture 11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22" name="Text Box 70"/>
          <p:cNvSpPr txBox="1">
            <a:spLocks noChangeArrowheads="1"/>
          </p:cNvSpPr>
          <p:nvPr/>
        </p:nvSpPr>
        <p:spPr bwMode="auto">
          <a:xfrm>
            <a:off x="2638425" y="225123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2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20282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25" name="Rectangle 73"/>
          <p:cNvSpPr>
            <a:spLocks noChangeArrowheads="1"/>
          </p:cNvSpPr>
          <p:nvPr/>
        </p:nvSpPr>
        <p:spPr bwMode="auto">
          <a:xfrm>
            <a:off x="1249363" y="236140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2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78540" name="Equation" r:id="rId33" imgW="1117600" imgH="228600" progId="Equation.3">
                  <p:embed/>
                </p:oleObj>
              </mc:Choice>
              <mc:Fallback>
                <p:oleObj name="Equation" r:id="rId33" imgW="1117600" imgH="228600" progId="Equation.3">
                  <p:embed/>
                  <p:pic>
                    <p:nvPicPr>
                      <p:cNvPr id="0" name="Picture 11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2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2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78541" name="Equation" r:id="rId34" imgW="152334" imgH="190417" progId="Equation.3">
                  <p:embed/>
                </p:oleObj>
              </mc:Choice>
              <mc:Fallback>
                <p:oleObj name="Equation" r:id="rId34" imgW="152334" imgH="190417" progId="Equation.3">
                  <p:embed/>
                  <p:pic>
                    <p:nvPicPr>
                      <p:cNvPr id="0" name="Picture 116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20283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83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3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78542" name="Equation" r:id="rId35" imgW="1562100" imgH="228600" progId="Equation.3">
                  <p:embed/>
                </p:oleObj>
              </mc:Choice>
              <mc:Fallback>
                <p:oleObj name="Equation" r:id="rId35" imgW="1562100" imgH="228600" progId="Equation.3">
                  <p:embed/>
                  <p:pic>
                    <p:nvPicPr>
                      <p:cNvPr id="0" name="Picture 116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83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78543" name="Equation" r:id="rId36" imgW="787058" imgH="215806" progId="Equation.3">
                  <p:embed/>
                </p:oleObj>
              </mc:Choice>
              <mc:Fallback>
                <p:oleObj name="Equation" r:id="rId36" imgW="787058" imgH="215806" progId="Equation.3">
                  <p:embed/>
                  <p:pic>
                    <p:nvPicPr>
                      <p:cNvPr id="0" name="Picture 11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3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3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78544" name="Equation" r:id="rId37" imgW="253780" imgH="203024" progId="Equation.3">
                  <p:embed/>
                </p:oleObj>
              </mc:Choice>
              <mc:Fallback>
                <p:oleObj name="Equation" r:id="rId37" imgW="253780" imgH="203024" progId="Equation.3">
                  <p:embed/>
                  <p:pic>
                    <p:nvPicPr>
                      <p:cNvPr id="0" name="Picture 117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36" name="Text Box 84"/>
          <p:cNvSpPr txBox="1">
            <a:spLocks noChangeArrowheads="1"/>
          </p:cNvSpPr>
          <p:nvPr/>
        </p:nvSpPr>
        <p:spPr bwMode="auto">
          <a:xfrm>
            <a:off x="2790825" y="226647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3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20283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39" name="Rectangle 87"/>
          <p:cNvSpPr>
            <a:spLocks noChangeArrowheads="1"/>
          </p:cNvSpPr>
          <p:nvPr/>
        </p:nvSpPr>
        <p:spPr bwMode="auto">
          <a:xfrm>
            <a:off x="1401763" y="237664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4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78545" name="Equation" r:id="rId38" imgW="1117600" imgH="228600" progId="Equation.3">
                  <p:embed/>
                </p:oleObj>
              </mc:Choice>
              <mc:Fallback>
                <p:oleObj name="Equation" r:id="rId38" imgW="1117600" imgH="228600" progId="Equation.3">
                  <p:embed/>
                  <p:pic>
                    <p:nvPicPr>
                      <p:cNvPr id="0" name="Picture 117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4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4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78546" name="Equation" r:id="rId39" imgW="152334" imgH="190417" progId="Equation.3">
                  <p:embed/>
                </p:oleObj>
              </mc:Choice>
              <mc:Fallback>
                <p:oleObj name="Equation" r:id="rId39" imgW="152334" imgH="190417" progId="Equation.3">
                  <p:embed/>
                  <p:pic>
                    <p:nvPicPr>
                      <p:cNvPr id="0" name="Picture 117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20284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84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4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78547" name="Equation" r:id="rId40" imgW="1562100" imgH="228600" progId="Equation.3">
                  <p:embed/>
                </p:oleObj>
              </mc:Choice>
              <mc:Fallback>
                <p:oleObj name="Equation" r:id="rId40" imgW="1562100" imgH="228600" progId="Equation.3">
                  <p:embed/>
                  <p:pic>
                    <p:nvPicPr>
                      <p:cNvPr id="0" name="Picture 117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84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78548" name="Equation" r:id="rId41" imgW="787058" imgH="215806" progId="Equation.3">
                  <p:embed/>
                </p:oleObj>
              </mc:Choice>
              <mc:Fallback>
                <p:oleObj name="Equation" r:id="rId41" imgW="787058" imgH="215806" progId="Equation.3">
                  <p:embed/>
                  <p:pic>
                    <p:nvPicPr>
                      <p:cNvPr id="0" name="Picture 11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4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4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78549" name="Equation" r:id="rId42" imgW="253780" imgH="203024" progId="Equation.3">
                  <p:embed/>
                </p:oleObj>
              </mc:Choice>
              <mc:Fallback>
                <p:oleObj name="Equation" r:id="rId42" imgW="253780" imgH="203024" progId="Equation.3">
                  <p:embed/>
                  <p:pic>
                    <p:nvPicPr>
                      <p:cNvPr id="0" name="Picture 11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50" name="Text Box 98"/>
          <p:cNvSpPr txBox="1">
            <a:spLocks noChangeArrowheads="1"/>
          </p:cNvSpPr>
          <p:nvPr/>
        </p:nvSpPr>
        <p:spPr bwMode="auto">
          <a:xfrm>
            <a:off x="2943225" y="228171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5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20285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53" name="Rectangle 101"/>
          <p:cNvSpPr>
            <a:spLocks noChangeArrowheads="1"/>
          </p:cNvSpPr>
          <p:nvPr/>
        </p:nvSpPr>
        <p:spPr bwMode="auto">
          <a:xfrm>
            <a:off x="1554163" y="239188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5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78550" name="Equation" r:id="rId43" imgW="1117600" imgH="228600" progId="Equation.3">
                  <p:embed/>
                </p:oleObj>
              </mc:Choice>
              <mc:Fallback>
                <p:oleObj name="Equation" r:id="rId43" imgW="1117600" imgH="228600" progId="Equation.3">
                  <p:embed/>
                  <p:pic>
                    <p:nvPicPr>
                      <p:cNvPr id="0" name="Picture 117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5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5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78551" name="Equation" r:id="rId44" imgW="152334" imgH="190417" progId="Equation.3">
                  <p:embed/>
                </p:oleObj>
              </mc:Choice>
              <mc:Fallback>
                <p:oleObj name="Equation" r:id="rId44" imgW="152334" imgH="190417" progId="Equation.3">
                  <p:embed/>
                  <p:pic>
                    <p:nvPicPr>
                      <p:cNvPr id="0" name="Picture 117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20285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85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6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78552" name="Equation" r:id="rId45" imgW="1562100" imgH="228600" progId="Equation.3">
                  <p:embed/>
                </p:oleObj>
              </mc:Choice>
              <mc:Fallback>
                <p:oleObj name="Equation" r:id="rId45" imgW="1562100" imgH="228600" progId="Equation.3">
                  <p:embed/>
                  <p:pic>
                    <p:nvPicPr>
                      <p:cNvPr id="0" name="Picture 117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2861" name="Picture 109"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p:sp>
        <p:nvSpPr>
          <p:cNvPr id="202862" name="Text Box 110"/>
          <p:cNvSpPr txBox="1">
            <a:spLocks noChangeArrowheads="1"/>
          </p:cNvSpPr>
          <p:nvPr/>
        </p:nvSpPr>
        <p:spPr bwMode="auto">
          <a:xfrm>
            <a:off x="4681538" y="325628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3" name="Picture 111" descr="thouse_stove_front"/>
          <p:cNvPicPr>
            <a:picLocks noChangeAspect="1" noChangeArrowheads="1"/>
          </p:cNvPicPr>
          <p:nvPr/>
        </p:nvPicPr>
        <p:blipFill>
          <a:blip r:embed="rId46" cstate="print"/>
          <a:srcRect/>
          <a:stretch>
            <a:fillRect/>
          </a:stretch>
        </p:blipFill>
        <p:spPr bwMode="auto">
          <a:xfrm>
            <a:off x="8955088" y="29846588"/>
            <a:ext cx="3609975" cy="2741612"/>
          </a:xfrm>
          <a:prstGeom prst="rect">
            <a:avLst/>
          </a:prstGeom>
          <a:noFill/>
        </p:spPr>
      </p:pic>
      <p:sp>
        <p:nvSpPr>
          <p:cNvPr id="202864" name="Text Box 112"/>
          <p:cNvSpPr txBox="1">
            <a:spLocks noChangeArrowheads="1"/>
          </p:cNvSpPr>
          <p:nvPr/>
        </p:nvSpPr>
        <p:spPr bwMode="auto">
          <a:xfrm>
            <a:off x="9863138" y="326644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65" name="Text Box 113"/>
          <p:cNvSpPr txBox="1">
            <a:spLocks noChangeArrowheads="1"/>
          </p:cNvSpPr>
          <p:nvPr/>
        </p:nvSpPr>
        <p:spPr bwMode="auto">
          <a:xfrm>
            <a:off x="938213" y="308022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66" name="Picture 114" descr="thouse_stove_side"/>
          <p:cNvPicPr>
            <a:picLocks noChangeAspect="1" noChangeArrowheads="1"/>
          </p:cNvPicPr>
          <p:nvPr/>
        </p:nvPicPr>
        <p:blipFill>
          <a:blip r:embed="rId47" cstate="print"/>
          <a:srcRect/>
          <a:stretch>
            <a:fillRect/>
          </a:stretch>
        </p:blipFill>
        <p:spPr bwMode="auto">
          <a:xfrm>
            <a:off x="4737100" y="29846588"/>
            <a:ext cx="3609975" cy="2741612"/>
          </a:xfrm>
          <a:prstGeom prst="rect">
            <a:avLst/>
          </a:prstGeom>
          <a:noFill/>
        </p:spPr>
      </p:pic>
      <p:sp>
        <p:nvSpPr>
          <p:cNvPr id="202867" name="Text Box 115"/>
          <p:cNvSpPr txBox="1">
            <a:spLocks noChangeArrowheads="1"/>
          </p:cNvSpPr>
          <p:nvPr/>
        </p:nvSpPr>
        <p:spPr bwMode="auto">
          <a:xfrm>
            <a:off x="4833938" y="327152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8" name="Picture 116" descr="thouse_stove_front"/>
          <p:cNvPicPr>
            <a:picLocks noChangeAspect="1" noChangeArrowheads="1"/>
          </p:cNvPicPr>
          <p:nvPr/>
        </p:nvPicPr>
        <p:blipFill>
          <a:blip r:embed="rId46" cstate="print"/>
          <a:srcRect/>
          <a:stretch>
            <a:fillRect/>
          </a:stretch>
        </p:blipFill>
        <p:spPr bwMode="auto">
          <a:xfrm>
            <a:off x="9107488" y="29998988"/>
            <a:ext cx="3609975" cy="2741612"/>
          </a:xfrm>
          <a:prstGeom prst="rect">
            <a:avLst/>
          </a:prstGeom>
          <a:noFill/>
        </p:spPr>
      </p:pic>
      <p:sp>
        <p:nvSpPr>
          <p:cNvPr id="202869" name="Text Box 117"/>
          <p:cNvSpPr txBox="1">
            <a:spLocks noChangeArrowheads="1"/>
          </p:cNvSpPr>
          <p:nvPr/>
        </p:nvSpPr>
        <p:spPr bwMode="auto">
          <a:xfrm>
            <a:off x="10015538" y="328168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0" name="Text Box 118"/>
          <p:cNvSpPr txBox="1">
            <a:spLocks noChangeArrowheads="1"/>
          </p:cNvSpPr>
          <p:nvPr/>
        </p:nvSpPr>
        <p:spPr bwMode="auto">
          <a:xfrm>
            <a:off x="1090613" y="309546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1" name="Picture 119" descr="thouse_stove_side"/>
          <p:cNvPicPr>
            <a:picLocks noChangeAspect="1" noChangeArrowheads="1"/>
          </p:cNvPicPr>
          <p:nvPr/>
        </p:nvPicPr>
        <p:blipFill>
          <a:blip r:embed="rId47" cstate="print"/>
          <a:srcRect/>
          <a:stretch>
            <a:fillRect/>
          </a:stretch>
        </p:blipFill>
        <p:spPr bwMode="auto">
          <a:xfrm>
            <a:off x="4889500" y="29998988"/>
            <a:ext cx="3609975" cy="2741612"/>
          </a:xfrm>
          <a:prstGeom prst="rect">
            <a:avLst/>
          </a:prstGeom>
          <a:noFill/>
        </p:spPr>
      </p:pic>
      <p:pic>
        <p:nvPicPr>
          <p:cNvPr id="202872" name="Picture 120" descr="thouse_stove_side"/>
          <p:cNvPicPr>
            <a:picLocks noChangeAspect="1" noChangeArrowheads="1"/>
          </p:cNvPicPr>
          <p:nvPr/>
        </p:nvPicPr>
        <p:blipFill>
          <a:blip r:embed="rId47" cstate="print"/>
          <a:srcRect/>
          <a:stretch>
            <a:fillRect/>
          </a:stretch>
        </p:blipFill>
        <p:spPr bwMode="auto">
          <a:xfrm>
            <a:off x="5041900" y="30151388"/>
            <a:ext cx="3609975" cy="2741612"/>
          </a:xfrm>
          <a:prstGeom prst="rect">
            <a:avLst/>
          </a:prstGeom>
          <a:noFill/>
        </p:spPr>
      </p:pic>
      <p:sp>
        <p:nvSpPr>
          <p:cNvPr id="202873" name="Text Box 121"/>
          <p:cNvSpPr txBox="1">
            <a:spLocks noChangeArrowheads="1"/>
          </p:cNvSpPr>
          <p:nvPr/>
        </p:nvSpPr>
        <p:spPr bwMode="auto">
          <a:xfrm>
            <a:off x="4986338" y="328676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4" name="Text Box 122"/>
          <p:cNvSpPr txBox="1">
            <a:spLocks noChangeArrowheads="1"/>
          </p:cNvSpPr>
          <p:nvPr/>
        </p:nvSpPr>
        <p:spPr bwMode="auto">
          <a:xfrm>
            <a:off x="10167938" y="329692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5" name="Text Box 123"/>
          <p:cNvSpPr txBox="1">
            <a:spLocks noChangeArrowheads="1"/>
          </p:cNvSpPr>
          <p:nvPr/>
        </p:nvSpPr>
        <p:spPr bwMode="auto">
          <a:xfrm>
            <a:off x="1243013" y="311070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sp>
        <p:nvSpPr>
          <p:cNvPr id="202876" name="Text Box 124"/>
          <p:cNvSpPr txBox="1">
            <a:spLocks noChangeArrowheads="1"/>
          </p:cNvSpPr>
          <p:nvPr/>
        </p:nvSpPr>
        <p:spPr bwMode="auto">
          <a:xfrm>
            <a:off x="5138738" y="330200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7" name="Text Box 125"/>
          <p:cNvSpPr txBox="1">
            <a:spLocks noChangeArrowheads="1"/>
          </p:cNvSpPr>
          <p:nvPr/>
        </p:nvSpPr>
        <p:spPr bwMode="auto">
          <a:xfrm>
            <a:off x="10320338" y="331216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8" name="Text Box 126"/>
          <p:cNvSpPr txBox="1">
            <a:spLocks noChangeArrowheads="1"/>
          </p:cNvSpPr>
          <p:nvPr/>
        </p:nvSpPr>
        <p:spPr bwMode="auto">
          <a:xfrm>
            <a:off x="1395413" y="312594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9" name="Picture 127" descr="thouse_part2"/>
          <p:cNvPicPr>
            <a:picLocks noChangeAspect="1" noChangeArrowheads="1"/>
          </p:cNvPicPr>
          <p:nvPr/>
        </p:nvPicPr>
        <p:blipFill>
          <a:blip r:embed="rId48" cstate="print"/>
          <a:srcRect/>
          <a:stretch>
            <a:fillRect/>
          </a:stretch>
        </p:blipFill>
        <p:spPr bwMode="auto">
          <a:xfrm>
            <a:off x="817563" y="26033413"/>
            <a:ext cx="3656012" cy="2741612"/>
          </a:xfrm>
          <a:prstGeom prst="rect">
            <a:avLst/>
          </a:prstGeom>
          <a:noFill/>
        </p:spPr>
      </p:pic>
      <p:grpSp>
        <p:nvGrpSpPr>
          <p:cNvPr id="149" name="Group 148"/>
          <p:cNvGrpSpPr>
            <a:grpSpLocks noChangeAspect="1"/>
          </p:cNvGrpSpPr>
          <p:nvPr/>
        </p:nvGrpSpPr>
        <p:grpSpPr>
          <a:xfrm>
            <a:off x="5257800" y="1987295"/>
            <a:ext cx="762000" cy="219456"/>
            <a:chOff x="3276600" y="5105400"/>
            <a:chExt cx="952500" cy="274320"/>
          </a:xfrm>
        </p:grpSpPr>
        <p:sp>
          <p:nvSpPr>
            <p:cNvPr id="145" name="Oval 144"/>
            <p:cNvSpPr>
              <a:spLocks noChangeAspect="1"/>
            </p:cNvSpPr>
            <p:nvPr/>
          </p:nvSpPr>
          <p:spPr>
            <a:xfrm flipV="1">
              <a:off x="3276600" y="5105400"/>
              <a:ext cx="274320" cy="274320"/>
            </a:xfrm>
            <a:prstGeom prst="ellipse">
              <a:avLst/>
            </a:prstGeom>
            <a:solidFill>
              <a:srgbClr val="FFC000"/>
            </a:solidFill>
            <a:ln>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Arrow Connector 166"/>
            <p:cNvCxnSpPr/>
            <p:nvPr/>
          </p:nvCxnSpPr>
          <p:spPr>
            <a:xfrm>
              <a:off x="3543300" y="5241766"/>
              <a:ext cx="685800" cy="158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1295400" y="2628900"/>
            <a:ext cx="1019831" cy="307777"/>
          </a:xfrm>
          <a:prstGeom prst="rect">
            <a:avLst/>
          </a:prstGeom>
          <a:noFill/>
        </p:spPr>
        <p:txBody>
          <a:bodyPr wrap="none" rtlCol="0">
            <a:spAutoFit/>
          </a:bodyPr>
          <a:lstStyle/>
          <a:p>
            <a:r>
              <a:rPr lang="en-US" sz="1400" dirty="0" smtClean="0"/>
              <a:t>absorption</a:t>
            </a:r>
            <a:endParaRPr lang="en-US" sz="1400" dirty="0"/>
          </a:p>
        </p:txBody>
      </p:sp>
      <p:sp>
        <p:nvSpPr>
          <p:cNvPr id="184" name="TextBox 183"/>
          <p:cNvSpPr txBox="1"/>
          <p:nvPr/>
        </p:nvSpPr>
        <p:spPr>
          <a:xfrm>
            <a:off x="6841708" y="2628900"/>
            <a:ext cx="1159292" cy="307777"/>
          </a:xfrm>
          <a:prstGeom prst="rect">
            <a:avLst/>
          </a:prstGeom>
          <a:noFill/>
        </p:spPr>
        <p:txBody>
          <a:bodyPr wrap="none" rtlCol="0">
            <a:spAutoFit/>
          </a:bodyPr>
          <a:lstStyle/>
          <a:p>
            <a:r>
              <a:rPr lang="en-US" sz="1400" dirty="0" smtClean="0"/>
              <a:t>in-scattering</a:t>
            </a:r>
            <a:endParaRPr lang="en-US" sz="1400" dirty="0"/>
          </a:p>
        </p:txBody>
      </p:sp>
      <p:sp>
        <p:nvSpPr>
          <p:cNvPr id="185" name="TextBox 184"/>
          <p:cNvSpPr txBox="1"/>
          <p:nvPr/>
        </p:nvSpPr>
        <p:spPr>
          <a:xfrm>
            <a:off x="3048000" y="2628900"/>
            <a:ext cx="1268296" cy="307777"/>
          </a:xfrm>
          <a:prstGeom prst="rect">
            <a:avLst/>
          </a:prstGeom>
          <a:noFill/>
        </p:spPr>
        <p:txBody>
          <a:bodyPr wrap="none" rtlCol="0">
            <a:spAutoFit/>
          </a:bodyPr>
          <a:lstStyle/>
          <a:p>
            <a:r>
              <a:rPr lang="en-US" sz="1400" dirty="0" smtClean="0"/>
              <a:t>out-scattering</a:t>
            </a:r>
            <a:endParaRPr lang="en-US" sz="1400" dirty="0"/>
          </a:p>
        </p:txBody>
      </p:sp>
      <p:sp>
        <p:nvSpPr>
          <p:cNvPr id="186" name="TextBox 185"/>
          <p:cNvSpPr txBox="1"/>
          <p:nvPr/>
        </p:nvSpPr>
        <p:spPr>
          <a:xfrm>
            <a:off x="5052009" y="2628900"/>
            <a:ext cx="891591" cy="307777"/>
          </a:xfrm>
          <a:prstGeom prst="rect">
            <a:avLst/>
          </a:prstGeom>
          <a:noFill/>
        </p:spPr>
        <p:txBody>
          <a:bodyPr wrap="none" rtlCol="0">
            <a:spAutoFit/>
          </a:bodyPr>
          <a:lstStyle/>
          <a:p>
            <a:r>
              <a:rPr lang="en-US" sz="1400" dirty="0" smtClean="0"/>
              <a:t>emission</a:t>
            </a:r>
            <a:endParaRPr lang="en-US" sz="1400" dirty="0"/>
          </a:p>
        </p:txBody>
      </p:sp>
      <p:graphicFrame>
        <p:nvGraphicFramePr>
          <p:cNvPr id="150" name="Object 149"/>
          <p:cNvGraphicFramePr>
            <a:graphicFrameLocks noChangeAspect="1"/>
          </p:cNvGraphicFramePr>
          <p:nvPr/>
        </p:nvGraphicFramePr>
        <p:xfrm>
          <a:off x="228600" y="3886200"/>
          <a:ext cx="8648700" cy="685800"/>
        </p:xfrm>
        <a:graphic>
          <a:graphicData uri="http://schemas.openxmlformats.org/presentationml/2006/ole">
            <mc:AlternateContent xmlns:mc="http://schemas.openxmlformats.org/markup-compatibility/2006">
              <mc:Choice xmlns:v="urn:schemas-microsoft-com:vml" Requires="v">
                <p:oleObj spid="_x0000_s478553" name="Equation" r:id="rId49" imgW="5765800" imgH="381000" progId="Equation.3">
                  <p:embed/>
                </p:oleObj>
              </mc:Choice>
              <mc:Fallback>
                <p:oleObj name="Equation" r:id="rId49" imgW="5765800" imgH="381000" progId="Equation.3">
                  <p:embed/>
                  <p:pic>
                    <p:nvPicPr>
                      <p:cNvPr id="0" name="Picture 1179"/>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228600" y="3886200"/>
                        <a:ext cx="86487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9094" name="Object 38"/>
          <p:cNvGraphicFramePr>
            <a:graphicFrameLocks noChangeAspect="1"/>
          </p:cNvGraphicFramePr>
          <p:nvPr/>
        </p:nvGraphicFramePr>
        <p:xfrm>
          <a:off x="1981200" y="5255260"/>
          <a:ext cx="2590800" cy="762000"/>
        </p:xfrm>
        <a:graphic>
          <a:graphicData uri="http://schemas.openxmlformats.org/presentationml/2006/ole">
            <mc:AlternateContent xmlns:mc="http://schemas.openxmlformats.org/markup-compatibility/2006">
              <mc:Choice xmlns:v="urn:schemas-microsoft-com:vml" Requires="v">
                <p:oleObj spid="_x0000_s478554" name="Equation" r:id="rId51" imgW="1269449" imgH="393529" progId="Equation.3">
                  <p:embed/>
                </p:oleObj>
              </mc:Choice>
              <mc:Fallback>
                <p:oleObj name="Equation" r:id="rId51" imgW="1269449" imgH="393529" progId="Equation.3">
                  <p:embed/>
                  <p:pic>
                    <p:nvPicPr>
                      <p:cNvPr id="0" name="Picture 1180"/>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1981200" y="5255260"/>
                        <a:ext cx="25908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9096" name="Object 40"/>
          <p:cNvGraphicFramePr>
            <a:graphicFrameLocks noChangeAspect="1"/>
          </p:cNvGraphicFramePr>
          <p:nvPr/>
        </p:nvGraphicFramePr>
        <p:xfrm>
          <a:off x="6019800" y="5179060"/>
          <a:ext cx="1752600" cy="993140"/>
        </p:xfrm>
        <a:graphic>
          <a:graphicData uri="http://schemas.openxmlformats.org/presentationml/2006/ole">
            <mc:AlternateContent xmlns:mc="http://schemas.openxmlformats.org/markup-compatibility/2006">
              <mc:Choice xmlns:v="urn:schemas-microsoft-com:vml" Requires="v">
                <p:oleObj spid="_x0000_s478555" name="Equation" r:id="rId53" imgW="761669" imgH="431613" progId="Equation.3">
                  <p:embed/>
                </p:oleObj>
              </mc:Choice>
              <mc:Fallback>
                <p:oleObj name="Equation" r:id="rId53" imgW="761669" imgH="431613" progId="Equation.3">
                  <p:embed/>
                  <p:pic>
                    <p:nvPicPr>
                      <p:cNvPr id="0" name="Picture 1181"/>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6019800" y="5179060"/>
                        <a:ext cx="1752600" cy="9931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 name="TextBox 154"/>
          <p:cNvSpPr txBox="1"/>
          <p:nvPr/>
        </p:nvSpPr>
        <p:spPr>
          <a:xfrm>
            <a:off x="6172200" y="6167735"/>
            <a:ext cx="1612364" cy="461665"/>
          </a:xfrm>
          <a:prstGeom prst="rect">
            <a:avLst/>
          </a:prstGeom>
          <a:noFill/>
        </p:spPr>
        <p:txBody>
          <a:bodyPr wrap="none" rtlCol="0">
            <a:spAutoFit/>
          </a:bodyPr>
          <a:lstStyle/>
          <a:p>
            <a:r>
              <a:rPr lang="en-US" dirty="0" smtClean="0"/>
              <a:t>Beer’s law</a:t>
            </a:r>
            <a:endParaRPr lang="en-US" dirty="0"/>
          </a:p>
        </p:txBody>
      </p:sp>
      <p:sp>
        <p:nvSpPr>
          <p:cNvPr id="157" name="Left Brace 156"/>
          <p:cNvSpPr/>
          <p:nvPr/>
        </p:nvSpPr>
        <p:spPr>
          <a:xfrm rot="16200000">
            <a:off x="2819400" y="3505200"/>
            <a:ext cx="762000" cy="25908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9" name="Right Arrow 158"/>
          <p:cNvSpPr/>
          <p:nvPr/>
        </p:nvSpPr>
        <p:spPr>
          <a:xfrm>
            <a:off x="4876800" y="5560060"/>
            <a:ext cx="91440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2"/>
          <p:cNvSpPr txBox="1">
            <a:spLocks noChangeArrowheads="1"/>
          </p:cNvSpPr>
          <p:nvPr/>
        </p:nvSpPr>
        <p:spPr bwMode="auto">
          <a:xfrm>
            <a:off x="-152400" y="281940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tx2"/>
                </a:solidFill>
                <a:effectLst/>
                <a:uLnTx/>
                <a:uFillTx/>
                <a:latin typeface="Arial" charset="0"/>
                <a:ea typeface="+mj-ea"/>
                <a:cs typeface="+mj-cs"/>
              </a:rPr>
              <a:t>Volume Rendering Equation – Radiation Transport Equation</a:t>
            </a:r>
            <a:endParaRPr kumimoji="0" lang="en-US" b="0" i="0" u="none" strike="noStrike" kern="0" cap="none" spc="0" normalizeH="0" baseline="0" noProof="0" dirty="0">
              <a:ln>
                <a:noFill/>
              </a:ln>
              <a:solidFill>
                <a:schemeClr val="tx2"/>
              </a:solidFill>
              <a:effectLst/>
              <a:uLnTx/>
              <a:uFillTx/>
              <a:latin typeface="Arial" charset="0"/>
              <a:ea typeface="+mj-ea"/>
              <a:cs typeface="+mj-cs"/>
            </a:endParaRPr>
          </a:p>
        </p:txBody>
      </p:sp>
      <p:grpSp>
        <p:nvGrpSpPr>
          <p:cNvPr id="201" name="Group 200"/>
          <p:cNvGrpSpPr/>
          <p:nvPr/>
        </p:nvGrpSpPr>
        <p:grpSpPr>
          <a:xfrm>
            <a:off x="1371600" y="1987295"/>
            <a:ext cx="1310640" cy="219456"/>
            <a:chOff x="1371600" y="1990344"/>
            <a:chExt cx="1310640" cy="219456"/>
          </a:xfrm>
        </p:grpSpPr>
        <p:sp>
          <p:nvSpPr>
            <p:cNvPr id="158" name="Oval 157"/>
            <p:cNvSpPr>
              <a:spLocks noChangeAspect="1"/>
            </p:cNvSpPr>
            <p:nvPr/>
          </p:nvSpPr>
          <p:spPr>
            <a:xfrm flipV="1">
              <a:off x="1920240" y="1990344"/>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Arrow Connector 163"/>
            <p:cNvCxnSpPr/>
            <p:nvPr/>
          </p:nvCxnSpPr>
          <p:spPr>
            <a:xfrm>
              <a:off x="1371600" y="2099437"/>
              <a:ext cx="548640" cy="1270"/>
            </a:xfrm>
            <a:prstGeom prst="straightConnector1">
              <a:avLst/>
            </a:prstGeom>
            <a:ln w="508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2133600" y="2099437"/>
              <a:ext cx="548640" cy="127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06" name="Group 205"/>
          <p:cNvGrpSpPr/>
          <p:nvPr/>
        </p:nvGrpSpPr>
        <p:grpSpPr>
          <a:xfrm>
            <a:off x="3061335" y="1706498"/>
            <a:ext cx="1205865" cy="809625"/>
            <a:chOff x="3061335" y="1706498"/>
            <a:chExt cx="1205865" cy="809625"/>
          </a:xfrm>
        </p:grpSpPr>
        <p:sp>
          <p:nvSpPr>
            <p:cNvPr id="175" name="Oval 174"/>
            <p:cNvSpPr>
              <a:spLocks noChangeAspect="1"/>
            </p:cNvSpPr>
            <p:nvPr/>
          </p:nvSpPr>
          <p:spPr>
            <a:xfrm flipV="1">
              <a:off x="3589020" y="2001392"/>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6" name="Straight Arrow Connector 155"/>
            <p:cNvCxnSpPr/>
            <p:nvPr/>
          </p:nvCxnSpPr>
          <p:spPr>
            <a:xfrm>
              <a:off x="3061335" y="2110485"/>
              <a:ext cx="548640" cy="1270"/>
            </a:xfrm>
            <a:prstGeom prst="straightConnector1">
              <a:avLst/>
            </a:prstGeom>
            <a:ln w="508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3810000" y="2110485"/>
              <a:ext cx="457200" cy="127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V="1">
              <a:off x="3810000" y="1706498"/>
              <a:ext cx="457200" cy="38100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3790950" y="2135123"/>
              <a:ext cx="457200" cy="38100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05" name="Group 204"/>
          <p:cNvGrpSpPr/>
          <p:nvPr/>
        </p:nvGrpSpPr>
        <p:grpSpPr>
          <a:xfrm>
            <a:off x="6753225" y="1619250"/>
            <a:ext cx="1247775" cy="955547"/>
            <a:chOff x="6753225" y="1619250"/>
            <a:chExt cx="1247775" cy="955547"/>
          </a:xfrm>
        </p:grpSpPr>
        <p:cxnSp>
          <p:nvCxnSpPr>
            <p:cNvPr id="169" name="Straight Arrow Connector 168"/>
            <p:cNvCxnSpPr/>
            <p:nvPr/>
          </p:nvCxnSpPr>
          <p:spPr>
            <a:xfrm>
              <a:off x="7452360" y="2099437"/>
              <a:ext cx="548640" cy="127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6" name="Oval 175"/>
            <p:cNvSpPr>
              <a:spLocks noChangeAspect="1"/>
            </p:cNvSpPr>
            <p:nvPr/>
          </p:nvSpPr>
          <p:spPr>
            <a:xfrm flipV="1">
              <a:off x="7223760" y="1990344"/>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p:cNvCxnSpPr>
              <a:cxnSpLocks/>
            </p:cNvCxnSpPr>
            <p:nvPr/>
          </p:nvCxnSpPr>
          <p:spPr>
            <a:xfrm flipV="1">
              <a:off x="6753225" y="2190749"/>
              <a:ext cx="457200" cy="3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flipV="1">
              <a:off x="6762750" y="2100072"/>
              <a:ext cx="4572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cxnSpLocks/>
            </p:cNvCxnSpPr>
            <p:nvPr/>
          </p:nvCxnSpPr>
          <p:spPr>
            <a:xfrm>
              <a:off x="6753225" y="1619250"/>
              <a:ext cx="457200" cy="3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9039" name="Picture 335" descr="plume4_0152"/>
          <p:cNvPicPr>
            <a:picLocks noChangeAspect="1" noChangeArrowheads="1"/>
          </p:cNvPicPr>
          <p:nvPr/>
        </p:nvPicPr>
        <p:blipFill>
          <a:blip r:embed="rId4" cstate="print"/>
          <a:srcRect/>
          <a:stretch>
            <a:fillRect/>
          </a:stretch>
        </p:blipFill>
        <p:spPr bwMode="auto">
          <a:xfrm>
            <a:off x="0" y="152400"/>
            <a:ext cx="9144000" cy="6705600"/>
          </a:xfrm>
          <a:prstGeom prst="rect">
            <a:avLst/>
          </a:prstGeom>
          <a:noFill/>
        </p:spPr>
      </p:pic>
      <p:sp>
        <p:nvSpPr>
          <p:cNvPr id="328710" name="Text Box 6"/>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1" name="Rectangle 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2" name="Text Box 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3" name="Rectangle 9"/>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4" name="Text Box 10"/>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5" name="Rectangle 11"/>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6" name="Text Box 12"/>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7" name="Rectangle 13"/>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18" name="Object 14"/>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77536" name="Equation" r:id="rId5" imgW="787058" imgH="215806" progId="Equation.3">
                  <p:embed/>
                </p:oleObj>
              </mc:Choice>
              <mc:Fallback>
                <p:oleObj name="Equation" r:id="rId5" imgW="787058" imgH="215806" progId="Equation.3">
                  <p:embed/>
                  <p:pic>
                    <p:nvPicPr>
                      <p:cNvPr id="0" name="Picture 11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19" name="AutoShape 15"/>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20" name="Object 16"/>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77537" name="Equation" r:id="rId7" imgW="253780" imgH="203024" progId="Equation.3">
                  <p:embed/>
                </p:oleObj>
              </mc:Choice>
              <mc:Fallback>
                <p:oleObj name="Equation" r:id="rId7" imgW="253780" imgH="203024" progId="Equation.3">
                  <p:embed/>
                  <p:pic>
                    <p:nvPicPr>
                      <p:cNvPr id="0" name="Picture 118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21" name="Text Box 17"/>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22" name="Picture 18" descr="figAlpha"/>
          <p:cNvPicPr>
            <a:picLocks noChangeAspect="1" noChangeArrowheads="1"/>
          </p:cNvPicPr>
          <p:nvPr/>
        </p:nvPicPr>
        <p:blipFill>
          <a:blip r:embed="rId9" cstate="print"/>
          <a:srcRect/>
          <a:stretch>
            <a:fillRect/>
          </a:stretch>
        </p:blipFill>
        <p:spPr bwMode="auto">
          <a:xfrm>
            <a:off x="7724775" y="23188613"/>
            <a:ext cx="5821363" cy="1514475"/>
          </a:xfrm>
          <a:prstGeom prst="rect">
            <a:avLst/>
          </a:prstGeom>
          <a:noFill/>
        </p:spPr>
      </p:pic>
      <p:sp>
        <p:nvSpPr>
          <p:cNvPr id="328723" name="Rectangle 19"/>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24" name="Rectangle 20"/>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25" name="Object 21"/>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77538" name="Equation" r:id="rId10" imgW="1117600" imgH="228600" progId="Equation.3">
                  <p:embed/>
                </p:oleObj>
              </mc:Choice>
              <mc:Fallback>
                <p:oleObj name="Equation" r:id="rId10" imgW="1117600" imgH="228600" progId="Equation.3">
                  <p:embed/>
                  <p:pic>
                    <p:nvPicPr>
                      <p:cNvPr id="0" name="Picture 118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26" name="Text Box 22"/>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27" name="Object 23"/>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77539" name="Equation" r:id="rId12" imgW="152334" imgH="190417" progId="Equation.3">
                  <p:embed/>
                </p:oleObj>
              </mc:Choice>
              <mc:Fallback>
                <p:oleObj name="Equation" r:id="rId12" imgW="152334" imgH="190417" progId="Equation.3">
                  <p:embed/>
                  <p:pic>
                    <p:nvPicPr>
                      <p:cNvPr id="0" name="Picture 118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28" name="Group 24"/>
          <p:cNvGrpSpPr>
            <a:grpSpLocks/>
          </p:cNvGrpSpPr>
          <p:nvPr/>
        </p:nvGrpSpPr>
        <p:grpSpPr bwMode="auto">
          <a:xfrm>
            <a:off x="8482013" y="24831675"/>
            <a:ext cx="5229225" cy="3281363"/>
            <a:chOff x="5343" y="15642"/>
            <a:chExt cx="3294" cy="2067"/>
          </a:xfrm>
        </p:grpSpPr>
        <p:pic>
          <p:nvPicPr>
            <p:cNvPr id="328729" name="Picture 25"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730" name="Rectangle 2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31" name="Object 27"/>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77540" name="Equation" r:id="rId15" imgW="1562100" imgH="228600" progId="Equation.3">
                  <p:embed/>
                </p:oleObj>
              </mc:Choice>
              <mc:Fallback>
                <p:oleObj name="Equation" r:id="rId15" imgW="1562100" imgH="228600" progId="Equation.3">
                  <p:embed/>
                  <p:pic>
                    <p:nvPicPr>
                      <p:cNvPr id="0" name="Picture 119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32" name="Object 28"/>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77541" name="Equation" r:id="rId17" imgW="787058" imgH="215806" progId="Equation.3">
                  <p:embed/>
                </p:oleObj>
              </mc:Choice>
              <mc:Fallback>
                <p:oleObj name="Equation" r:id="rId17" imgW="787058" imgH="215806" progId="Equation.3">
                  <p:embed/>
                  <p:pic>
                    <p:nvPicPr>
                      <p:cNvPr id="0" name="Picture 11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33" name="AutoShape 29"/>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34" name="Object 30"/>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77542" name="Equation" r:id="rId18" imgW="253780" imgH="203024" progId="Equation.3">
                  <p:embed/>
                </p:oleObj>
              </mc:Choice>
              <mc:Fallback>
                <p:oleObj name="Equation" r:id="rId18" imgW="253780" imgH="203024" progId="Equation.3">
                  <p:embed/>
                  <p:pic>
                    <p:nvPicPr>
                      <p:cNvPr id="0" name="Picture 119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35" name="Text Box 31"/>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36" name="Picture 32" descr="figAlpha"/>
          <p:cNvPicPr>
            <a:picLocks noChangeAspect="1" noChangeArrowheads="1"/>
          </p:cNvPicPr>
          <p:nvPr/>
        </p:nvPicPr>
        <p:blipFill>
          <a:blip r:embed="rId9" cstate="print"/>
          <a:srcRect/>
          <a:stretch>
            <a:fillRect/>
          </a:stretch>
        </p:blipFill>
        <p:spPr bwMode="auto">
          <a:xfrm>
            <a:off x="7877175" y="23341013"/>
            <a:ext cx="5821363" cy="1514475"/>
          </a:xfrm>
          <a:prstGeom prst="rect">
            <a:avLst/>
          </a:prstGeom>
          <a:noFill/>
        </p:spPr>
      </p:pic>
      <p:sp>
        <p:nvSpPr>
          <p:cNvPr id="328737" name="Rectangle 33"/>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38" name="Rectangle 34"/>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39" name="Object 35"/>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77543" name="Equation" r:id="rId19" imgW="1117600" imgH="228600" progId="Equation.3">
                  <p:embed/>
                </p:oleObj>
              </mc:Choice>
              <mc:Fallback>
                <p:oleObj name="Equation" r:id="rId19" imgW="1117600" imgH="228600" progId="Equation.3">
                  <p:embed/>
                  <p:pic>
                    <p:nvPicPr>
                      <p:cNvPr id="0" name="Picture 119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40" name="Text Box 36"/>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41" name="Object 37"/>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77544" name="Equation" r:id="rId20" imgW="152334" imgH="190417" progId="Equation.3">
                  <p:embed/>
                </p:oleObj>
              </mc:Choice>
              <mc:Fallback>
                <p:oleObj name="Equation" r:id="rId20" imgW="152334" imgH="190417" progId="Equation.3">
                  <p:embed/>
                  <p:pic>
                    <p:nvPicPr>
                      <p:cNvPr id="0" name="Picture 119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42" name="Group 38"/>
          <p:cNvGrpSpPr>
            <a:grpSpLocks/>
          </p:cNvGrpSpPr>
          <p:nvPr/>
        </p:nvGrpSpPr>
        <p:grpSpPr bwMode="auto">
          <a:xfrm>
            <a:off x="8634413" y="24984075"/>
            <a:ext cx="5229225" cy="3281363"/>
            <a:chOff x="5343" y="15642"/>
            <a:chExt cx="3294" cy="2067"/>
          </a:xfrm>
        </p:grpSpPr>
        <p:pic>
          <p:nvPicPr>
            <p:cNvPr id="328743" name="Picture 39"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744" name="Rectangle 4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45" name="Object 41"/>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77545" name="Equation" r:id="rId21" imgW="1562100" imgH="228600" progId="Equation.3">
                  <p:embed/>
                </p:oleObj>
              </mc:Choice>
              <mc:Fallback>
                <p:oleObj name="Equation" r:id="rId21" imgW="1562100" imgH="228600" progId="Equation.3">
                  <p:embed/>
                  <p:pic>
                    <p:nvPicPr>
                      <p:cNvPr id="0" name="Picture 119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46" name="Object 42"/>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77546" name="Equation" r:id="rId22" imgW="787058" imgH="215806" progId="Equation.3">
                  <p:embed/>
                </p:oleObj>
              </mc:Choice>
              <mc:Fallback>
                <p:oleObj name="Equation" r:id="rId22" imgW="787058" imgH="215806" progId="Equation.3">
                  <p:embed/>
                  <p:pic>
                    <p:nvPicPr>
                      <p:cNvPr id="0" name="Picture 11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47" name="AutoShape 43"/>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48" name="Object 44"/>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77547" name="Equation" r:id="rId23" imgW="253780" imgH="203024" progId="Equation.3">
                  <p:embed/>
                </p:oleObj>
              </mc:Choice>
              <mc:Fallback>
                <p:oleObj name="Equation" r:id="rId23" imgW="253780" imgH="203024" progId="Equation.3">
                  <p:embed/>
                  <p:pic>
                    <p:nvPicPr>
                      <p:cNvPr id="0" name="Picture 119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49" name="Text Box 45"/>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50" name="Picture 46" descr="figAlpha"/>
          <p:cNvPicPr>
            <a:picLocks noChangeAspect="1" noChangeArrowheads="1"/>
          </p:cNvPicPr>
          <p:nvPr/>
        </p:nvPicPr>
        <p:blipFill>
          <a:blip r:embed="rId9" cstate="print"/>
          <a:srcRect/>
          <a:stretch>
            <a:fillRect/>
          </a:stretch>
        </p:blipFill>
        <p:spPr bwMode="auto">
          <a:xfrm>
            <a:off x="8029575" y="23493413"/>
            <a:ext cx="5821363" cy="1514475"/>
          </a:xfrm>
          <a:prstGeom prst="rect">
            <a:avLst/>
          </a:prstGeom>
          <a:noFill/>
        </p:spPr>
      </p:pic>
      <p:sp>
        <p:nvSpPr>
          <p:cNvPr id="328751" name="Rectangle 47"/>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52" name="Rectangle 4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53" name="Object 49"/>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77548" name="Equation" r:id="rId24" imgW="1117600" imgH="228600" progId="Equation.3">
                  <p:embed/>
                </p:oleObj>
              </mc:Choice>
              <mc:Fallback>
                <p:oleObj name="Equation" r:id="rId24" imgW="1117600" imgH="228600" progId="Equation.3">
                  <p:embed/>
                  <p:pic>
                    <p:nvPicPr>
                      <p:cNvPr id="0" name="Picture 119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54" name="Text Box 50"/>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55" name="Object 51"/>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77549" name="Equation" r:id="rId25" imgW="152334" imgH="190417" progId="Equation.3">
                  <p:embed/>
                </p:oleObj>
              </mc:Choice>
              <mc:Fallback>
                <p:oleObj name="Equation" r:id="rId25" imgW="152334" imgH="190417" progId="Equation.3">
                  <p:embed/>
                  <p:pic>
                    <p:nvPicPr>
                      <p:cNvPr id="0" name="Picture 119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56" name="Group 52"/>
          <p:cNvGrpSpPr>
            <a:grpSpLocks/>
          </p:cNvGrpSpPr>
          <p:nvPr/>
        </p:nvGrpSpPr>
        <p:grpSpPr bwMode="auto">
          <a:xfrm>
            <a:off x="8786813" y="25136475"/>
            <a:ext cx="5229225" cy="3281363"/>
            <a:chOff x="5343" y="15642"/>
            <a:chExt cx="3294" cy="2067"/>
          </a:xfrm>
        </p:grpSpPr>
        <p:pic>
          <p:nvPicPr>
            <p:cNvPr id="328757" name="Picture 53"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758" name="Rectangle 54"/>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59" name="Object 55"/>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77550" name="Equation" r:id="rId26" imgW="1562100" imgH="228600" progId="Equation.3">
                  <p:embed/>
                </p:oleObj>
              </mc:Choice>
              <mc:Fallback>
                <p:oleObj name="Equation" r:id="rId26" imgW="1562100" imgH="228600" progId="Equation.3">
                  <p:embed/>
                  <p:pic>
                    <p:nvPicPr>
                      <p:cNvPr id="0" name="Picture 120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60" name="Object 56"/>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77551" name="Equation" r:id="rId27" imgW="787058" imgH="215806" progId="Equation.3">
                  <p:embed/>
                </p:oleObj>
              </mc:Choice>
              <mc:Fallback>
                <p:oleObj name="Equation" r:id="rId27" imgW="787058" imgH="215806" progId="Equation.3">
                  <p:embed/>
                  <p:pic>
                    <p:nvPicPr>
                      <p:cNvPr id="0" name="Picture 12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61" name="AutoShape 57"/>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62" name="Object 58"/>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77552" name="Equation" r:id="rId28" imgW="253780" imgH="203024" progId="Equation.3">
                  <p:embed/>
                </p:oleObj>
              </mc:Choice>
              <mc:Fallback>
                <p:oleObj name="Equation" r:id="rId28" imgW="253780" imgH="203024" progId="Equation.3">
                  <p:embed/>
                  <p:pic>
                    <p:nvPicPr>
                      <p:cNvPr id="0" name="Picture 12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63" name="Text Box 5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64" name="Picture 60" descr="figAlpha"/>
          <p:cNvPicPr>
            <a:picLocks noChangeAspect="1" noChangeArrowheads="1"/>
          </p:cNvPicPr>
          <p:nvPr/>
        </p:nvPicPr>
        <p:blipFill>
          <a:blip r:embed="rId9" cstate="print"/>
          <a:srcRect/>
          <a:stretch>
            <a:fillRect/>
          </a:stretch>
        </p:blipFill>
        <p:spPr bwMode="auto">
          <a:xfrm>
            <a:off x="8181975" y="23645813"/>
            <a:ext cx="5821363" cy="1514475"/>
          </a:xfrm>
          <a:prstGeom prst="rect">
            <a:avLst/>
          </a:prstGeom>
          <a:noFill/>
        </p:spPr>
      </p:pic>
      <p:sp>
        <p:nvSpPr>
          <p:cNvPr id="328765" name="Rectangle 61"/>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66" name="Rectangle 62"/>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67" name="Object 63"/>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77553" name="Equation" r:id="rId29" imgW="1117600" imgH="228600" progId="Equation.3">
                  <p:embed/>
                </p:oleObj>
              </mc:Choice>
              <mc:Fallback>
                <p:oleObj name="Equation" r:id="rId29" imgW="1117600" imgH="228600" progId="Equation.3">
                  <p:embed/>
                  <p:pic>
                    <p:nvPicPr>
                      <p:cNvPr id="0" name="Picture 120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68" name="Text Box 64"/>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69" name="Object 65"/>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77554" name="Equation" r:id="rId30" imgW="152334" imgH="190417" progId="Equation.3">
                  <p:embed/>
                </p:oleObj>
              </mc:Choice>
              <mc:Fallback>
                <p:oleObj name="Equation" r:id="rId30" imgW="152334" imgH="190417" progId="Equation.3">
                  <p:embed/>
                  <p:pic>
                    <p:nvPicPr>
                      <p:cNvPr id="0" name="Picture 120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70" name="Group 66"/>
          <p:cNvGrpSpPr>
            <a:grpSpLocks/>
          </p:cNvGrpSpPr>
          <p:nvPr/>
        </p:nvGrpSpPr>
        <p:grpSpPr bwMode="auto">
          <a:xfrm>
            <a:off x="8939213" y="25288875"/>
            <a:ext cx="5229225" cy="3281363"/>
            <a:chOff x="5343" y="15642"/>
            <a:chExt cx="3294" cy="2067"/>
          </a:xfrm>
        </p:grpSpPr>
        <p:pic>
          <p:nvPicPr>
            <p:cNvPr id="328771" name="Picture 67"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772" name="Rectangle 6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73" name="Object 69"/>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77555" name="Equation" r:id="rId31" imgW="1562100" imgH="228600" progId="Equation.3">
                  <p:embed/>
                </p:oleObj>
              </mc:Choice>
              <mc:Fallback>
                <p:oleObj name="Equation" r:id="rId31" imgW="1562100" imgH="228600" progId="Equation.3">
                  <p:embed/>
                  <p:pic>
                    <p:nvPicPr>
                      <p:cNvPr id="0" name="Picture 120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74" name="Object 70"/>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77556" name="Equation" r:id="rId32" imgW="787058" imgH="215806" progId="Equation.3">
                  <p:embed/>
                </p:oleObj>
              </mc:Choice>
              <mc:Fallback>
                <p:oleObj name="Equation" r:id="rId32" imgW="787058" imgH="215806" progId="Equation.3">
                  <p:embed/>
                  <p:pic>
                    <p:nvPicPr>
                      <p:cNvPr id="0" name="Picture 120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75" name="AutoShape 71"/>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76" name="Object 72"/>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77557" name="Equation" r:id="rId33" imgW="253780" imgH="203024" progId="Equation.3">
                  <p:embed/>
                </p:oleObj>
              </mc:Choice>
              <mc:Fallback>
                <p:oleObj name="Equation" r:id="rId33" imgW="253780" imgH="203024" progId="Equation.3">
                  <p:embed/>
                  <p:pic>
                    <p:nvPicPr>
                      <p:cNvPr id="0" name="Picture 120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77" name="Text Box 73"/>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78" name="Picture 74" descr="figAlpha"/>
          <p:cNvPicPr>
            <a:picLocks noChangeAspect="1" noChangeArrowheads="1"/>
          </p:cNvPicPr>
          <p:nvPr/>
        </p:nvPicPr>
        <p:blipFill>
          <a:blip r:embed="rId9" cstate="print"/>
          <a:srcRect/>
          <a:stretch>
            <a:fillRect/>
          </a:stretch>
        </p:blipFill>
        <p:spPr bwMode="auto">
          <a:xfrm>
            <a:off x="8334375" y="23798213"/>
            <a:ext cx="5821363" cy="1514475"/>
          </a:xfrm>
          <a:prstGeom prst="rect">
            <a:avLst/>
          </a:prstGeom>
          <a:noFill/>
        </p:spPr>
      </p:pic>
      <p:sp>
        <p:nvSpPr>
          <p:cNvPr id="328779" name="Rectangle 75"/>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80" name="Rectangle 76"/>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81" name="Object 77"/>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77558" name="Equation" r:id="rId34" imgW="1117600" imgH="228600" progId="Equation.3">
                  <p:embed/>
                </p:oleObj>
              </mc:Choice>
              <mc:Fallback>
                <p:oleObj name="Equation" r:id="rId34" imgW="1117600" imgH="228600" progId="Equation.3">
                  <p:embed/>
                  <p:pic>
                    <p:nvPicPr>
                      <p:cNvPr id="0" name="Picture 120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82" name="Text Box 78"/>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83" name="Object 79"/>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77559" name="Equation" r:id="rId35" imgW="152334" imgH="190417" progId="Equation.3">
                  <p:embed/>
                </p:oleObj>
              </mc:Choice>
              <mc:Fallback>
                <p:oleObj name="Equation" r:id="rId35" imgW="152334" imgH="190417" progId="Equation.3">
                  <p:embed/>
                  <p:pic>
                    <p:nvPicPr>
                      <p:cNvPr id="0" name="Picture 120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84" name="Group 80"/>
          <p:cNvGrpSpPr>
            <a:grpSpLocks/>
          </p:cNvGrpSpPr>
          <p:nvPr/>
        </p:nvGrpSpPr>
        <p:grpSpPr bwMode="auto">
          <a:xfrm>
            <a:off x="9091613" y="25441275"/>
            <a:ext cx="5229225" cy="3281363"/>
            <a:chOff x="5343" y="15642"/>
            <a:chExt cx="3294" cy="2067"/>
          </a:xfrm>
        </p:grpSpPr>
        <p:pic>
          <p:nvPicPr>
            <p:cNvPr id="328785" name="Picture 81"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786" name="Rectangle 82"/>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87" name="Object 83"/>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77560" name="Equation" r:id="rId36" imgW="1562100" imgH="228600" progId="Equation.3">
                  <p:embed/>
                </p:oleObj>
              </mc:Choice>
              <mc:Fallback>
                <p:oleObj name="Equation" r:id="rId36" imgW="1562100" imgH="228600" progId="Equation.3">
                  <p:embed/>
                  <p:pic>
                    <p:nvPicPr>
                      <p:cNvPr id="0" name="Picture 12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88" name="Object 84"/>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77561" name="Equation" r:id="rId37" imgW="787058" imgH="215806" progId="Equation.3">
                  <p:embed/>
                </p:oleObj>
              </mc:Choice>
              <mc:Fallback>
                <p:oleObj name="Equation" r:id="rId37" imgW="787058" imgH="215806" progId="Equation.3">
                  <p:embed/>
                  <p:pic>
                    <p:nvPicPr>
                      <p:cNvPr id="0" name="Picture 12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89" name="AutoShape 85"/>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90" name="Object 86"/>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77562" name="Equation" r:id="rId38" imgW="253780" imgH="203024" progId="Equation.3">
                  <p:embed/>
                </p:oleObj>
              </mc:Choice>
              <mc:Fallback>
                <p:oleObj name="Equation" r:id="rId38" imgW="253780" imgH="203024" progId="Equation.3">
                  <p:embed/>
                  <p:pic>
                    <p:nvPicPr>
                      <p:cNvPr id="0" name="Picture 12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91" name="Text Box 87"/>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92" name="Picture 88" descr="figAlpha"/>
          <p:cNvPicPr>
            <a:picLocks noChangeAspect="1" noChangeArrowheads="1"/>
          </p:cNvPicPr>
          <p:nvPr/>
        </p:nvPicPr>
        <p:blipFill>
          <a:blip r:embed="rId9" cstate="print"/>
          <a:srcRect/>
          <a:stretch>
            <a:fillRect/>
          </a:stretch>
        </p:blipFill>
        <p:spPr bwMode="auto">
          <a:xfrm>
            <a:off x="8486775" y="23950613"/>
            <a:ext cx="5821363" cy="1514475"/>
          </a:xfrm>
          <a:prstGeom prst="rect">
            <a:avLst/>
          </a:prstGeom>
          <a:noFill/>
        </p:spPr>
      </p:pic>
      <p:sp>
        <p:nvSpPr>
          <p:cNvPr id="328793" name="Rectangle 89"/>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94" name="Rectangle 90"/>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95" name="Object 91"/>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77563" name="Equation" r:id="rId39" imgW="1117600" imgH="228600" progId="Equation.3">
                  <p:embed/>
                </p:oleObj>
              </mc:Choice>
              <mc:Fallback>
                <p:oleObj name="Equation" r:id="rId39" imgW="1117600" imgH="228600" progId="Equation.3">
                  <p:embed/>
                  <p:pic>
                    <p:nvPicPr>
                      <p:cNvPr id="0" name="Picture 12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96" name="Text Box 92"/>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97" name="Object 93"/>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77564" name="Equation" r:id="rId40" imgW="152334" imgH="190417" progId="Equation.3">
                  <p:embed/>
                </p:oleObj>
              </mc:Choice>
              <mc:Fallback>
                <p:oleObj name="Equation" r:id="rId40" imgW="152334" imgH="190417" progId="Equation.3">
                  <p:embed/>
                  <p:pic>
                    <p:nvPicPr>
                      <p:cNvPr id="0" name="Picture 12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98" name="Group 94"/>
          <p:cNvGrpSpPr>
            <a:grpSpLocks/>
          </p:cNvGrpSpPr>
          <p:nvPr/>
        </p:nvGrpSpPr>
        <p:grpSpPr bwMode="auto">
          <a:xfrm>
            <a:off x="9244013" y="25593675"/>
            <a:ext cx="5229225" cy="3281363"/>
            <a:chOff x="5343" y="15642"/>
            <a:chExt cx="3294" cy="2067"/>
          </a:xfrm>
        </p:grpSpPr>
        <p:pic>
          <p:nvPicPr>
            <p:cNvPr id="328799" name="Picture 95"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800" name="Rectangle 9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01" name="Object 97"/>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77565" name="Equation" r:id="rId41" imgW="1562100" imgH="228600" progId="Equation.3">
                  <p:embed/>
                </p:oleObj>
              </mc:Choice>
              <mc:Fallback>
                <p:oleObj name="Equation" r:id="rId41" imgW="1562100" imgH="228600" progId="Equation.3">
                  <p:embed/>
                  <p:pic>
                    <p:nvPicPr>
                      <p:cNvPr id="0" name="Picture 12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802" name="Object 98"/>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77566" name="Equation" r:id="rId42" imgW="787058" imgH="215806" progId="Equation.3">
                  <p:embed/>
                </p:oleObj>
              </mc:Choice>
              <mc:Fallback>
                <p:oleObj name="Equation" r:id="rId42" imgW="787058" imgH="215806" progId="Equation.3">
                  <p:embed/>
                  <p:pic>
                    <p:nvPicPr>
                      <p:cNvPr id="0" name="Picture 12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03" name="AutoShape 99"/>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04" name="Object 100"/>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77567" name="Equation" r:id="rId43" imgW="253780" imgH="203024" progId="Equation.3">
                  <p:embed/>
                </p:oleObj>
              </mc:Choice>
              <mc:Fallback>
                <p:oleObj name="Equation" r:id="rId43" imgW="253780" imgH="203024" progId="Equation.3">
                  <p:embed/>
                  <p:pic>
                    <p:nvPicPr>
                      <p:cNvPr id="0" name="Picture 12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05" name="Text Box 101"/>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806" name="Picture 102" descr="figAlpha"/>
          <p:cNvPicPr>
            <a:picLocks noChangeAspect="1" noChangeArrowheads="1"/>
          </p:cNvPicPr>
          <p:nvPr/>
        </p:nvPicPr>
        <p:blipFill>
          <a:blip r:embed="rId9" cstate="print"/>
          <a:srcRect/>
          <a:stretch>
            <a:fillRect/>
          </a:stretch>
        </p:blipFill>
        <p:spPr bwMode="auto">
          <a:xfrm>
            <a:off x="8639175" y="24103013"/>
            <a:ext cx="5821363" cy="1514475"/>
          </a:xfrm>
          <a:prstGeom prst="rect">
            <a:avLst/>
          </a:prstGeom>
          <a:noFill/>
        </p:spPr>
      </p:pic>
      <p:sp>
        <p:nvSpPr>
          <p:cNvPr id="328807" name="Rectangle 103"/>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808" name="Rectangle 104"/>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809" name="Object 105"/>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77568" name="Equation" r:id="rId44" imgW="1117600" imgH="228600" progId="Equation.3">
                  <p:embed/>
                </p:oleObj>
              </mc:Choice>
              <mc:Fallback>
                <p:oleObj name="Equation" r:id="rId44" imgW="1117600" imgH="228600" progId="Equation.3">
                  <p:embed/>
                  <p:pic>
                    <p:nvPicPr>
                      <p:cNvPr id="0" name="Picture 12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10" name="Text Box 106"/>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811" name="Object 107"/>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77569" name="Equation" r:id="rId45" imgW="152334" imgH="190417" progId="Equation.3">
                  <p:embed/>
                </p:oleObj>
              </mc:Choice>
              <mc:Fallback>
                <p:oleObj name="Equation" r:id="rId45" imgW="152334" imgH="190417" progId="Equation.3">
                  <p:embed/>
                  <p:pic>
                    <p:nvPicPr>
                      <p:cNvPr id="0" name="Picture 12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812" name="Group 108"/>
          <p:cNvGrpSpPr>
            <a:grpSpLocks/>
          </p:cNvGrpSpPr>
          <p:nvPr/>
        </p:nvGrpSpPr>
        <p:grpSpPr bwMode="auto">
          <a:xfrm>
            <a:off x="9396413" y="25746075"/>
            <a:ext cx="5229225" cy="3281363"/>
            <a:chOff x="5343" y="15642"/>
            <a:chExt cx="3294" cy="2067"/>
          </a:xfrm>
        </p:grpSpPr>
        <p:pic>
          <p:nvPicPr>
            <p:cNvPr id="328813" name="Picture 109"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814" name="Rectangle 11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15" name="Object 111"/>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77570" name="Equation" r:id="rId46" imgW="1562100" imgH="228600" progId="Equation.3">
                  <p:embed/>
                </p:oleObj>
              </mc:Choice>
              <mc:Fallback>
                <p:oleObj name="Equation" r:id="rId46" imgW="1562100" imgH="228600" progId="Equation.3">
                  <p:embed/>
                  <p:pic>
                    <p:nvPicPr>
                      <p:cNvPr id="0" name="Picture 12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28816" name="Picture 112" descr="figAlpha"/>
          <p:cNvPicPr>
            <a:picLocks noChangeAspect="1" noChangeArrowheads="1"/>
          </p:cNvPicPr>
          <p:nvPr/>
        </p:nvPicPr>
        <p:blipFill>
          <a:blip r:embed="rId9" cstate="print"/>
          <a:srcRect/>
          <a:stretch>
            <a:fillRect/>
          </a:stretch>
        </p:blipFill>
        <p:spPr bwMode="auto">
          <a:xfrm>
            <a:off x="8791575" y="24255413"/>
            <a:ext cx="5821363" cy="1514475"/>
          </a:xfrm>
          <a:prstGeom prst="rect">
            <a:avLst/>
          </a:prstGeom>
          <a:noFill/>
        </p:spPr>
      </p:pic>
      <p:graphicFrame>
        <p:nvGraphicFramePr>
          <p:cNvPr id="328817" name="Object 113"/>
          <p:cNvGraphicFramePr>
            <a:graphicFrameLocks noChangeAspect="1"/>
          </p:cNvGraphicFramePr>
          <p:nvPr/>
        </p:nvGraphicFramePr>
        <p:xfrm>
          <a:off x="1930400" y="28463875"/>
          <a:ext cx="1911350" cy="457200"/>
        </p:xfrm>
        <a:graphic>
          <a:graphicData uri="http://schemas.openxmlformats.org/presentationml/2006/ole">
            <mc:AlternateContent xmlns:mc="http://schemas.openxmlformats.org/markup-compatibility/2006">
              <mc:Choice xmlns:v="urn:schemas-microsoft-com:vml" Requires="v">
                <p:oleObj spid="_x0000_s477571" name="Equation" r:id="rId47" imgW="787058" imgH="215806" progId="Equation.3">
                  <p:embed/>
                </p:oleObj>
              </mc:Choice>
              <mc:Fallback>
                <p:oleObj name="Equation" r:id="rId47" imgW="787058" imgH="215806" progId="Equation.3">
                  <p:embed/>
                  <p:pic>
                    <p:nvPicPr>
                      <p:cNvPr id="0" name="Picture 12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0400" y="28463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18"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328819" name="Object 115"/>
          <p:cNvGraphicFramePr>
            <a:graphicFrameLocks noChangeAspect="1"/>
          </p:cNvGraphicFramePr>
          <p:nvPr/>
        </p:nvGraphicFramePr>
        <p:xfrm>
          <a:off x="3125788" y="26860500"/>
          <a:ext cx="3783012" cy="773113"/>
        </p:xfrm>
        <a:graphic>
          <a:graphicData uri="http://schemas.openxmlformats.org/presentationml/2006/ole">
            <mc:AlternateContent xmlns:mc="http://schemas.openxmlformats.org/markup-compatibility/2006">
              <mc:Choice xmlns:v="urn:schemas-microsoft-com:vml" Requires="v">
                <p:oleObj spid="_x0000_s477572" name="Equation" r:id="rId48" imgW="1117600" imgH="228600" progId="Equation.3">
                  <p:embed/>
                </p:oleObj>
              </mc:Choice>
              <mc:Fallback>
                <p:oleObj name="Equation" r:id="rId48" imgW="1117600" imgH="228600" progId="Equation.3">
                  <p:embed/>
                  <p:pic>
                    <p:nvPicPr>
                      <p:cNvPr id="0" name="Picture 12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5788" y="26860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20"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328824" name="AutoShape 120"/>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25" name="Object 121"/>
          <p:cNvGraphicFramePr>
            <a:graphicFrameLocks noChangeAspect="1"/>
          </p:cNvGraphicFramePr>
          <p:nvPr/>
        </p:nvGraphicFramePr>
        <p:xfrm>
          <a:off x="4891088" y="28379738"/>
          <a:ext cx="5230812" cy="665162"/>
        </p:xfrm>
        <a:graphic>
          <a:graphicData uri="http://schemas.openxmlformats.org/presentationml/2006/ole">
            <mc:AlternateContent xmlns:mc="http://schemas.openxmlformats.org/markup-compatibility/2006">
              <mc:Choice xmlns:v="urn:schemas-microsoft-com:vml" Requires="v">
                <p:oleObj spid="_x0000_s477573" name="Equation" r:id="rId49" imgW="1562100" imgH="228600" progId="Equation.3">
                  <p:embed/>
                </p:oleObj>
              </mc:Choice>
              <mc:Fallback>
                <p:oleObj name="Equation" r:id="rId49" imgW="1562100" imgH="228600" progId="Equation.3">
                  <p:embed/>
                  <p:pic>
                    <p:nvPicPr>
                      <p:cNvPr id="0" name="Picture 12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91088" y="28379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93" name="Line 189"/>
          <p:cNvSpPr>
            <a:spLocks noChangeAspect="1" noChangeShapeType="1"/>
          </p:cNvSpPr>
          <p:nvPr/>
        </p:nvSpPr>
        <p:spPr bwMode="auto">
          <a:xfrm>
            <a:off x="819150" y="815975"/>
            <a:ext cx="1803400" cy="0"/>
          </a:xfrm>
          <a:prstGeom prst="line">
            <a:avLst/>
          </a:prstGeom>
          <a:noFill/>
          <a:ln w="9525">
            <a:solidFill>
              <a:schemeClr val="tx1"/>
            </a:solidFill>
            <a:round/>
            <a:headEnd/>
            <a:tailEnd/>
          </a:ln>
          <a:effectLst/>
        </p:spPr>
        <p:txBody>
          <a:bodyPr/>
          <a:lstStyle/>
          <a:p>
            <a:endParaRPr lang="en-US"/>
          </a:p>
        </p:txBody>
      </p:sp>
      <p:sp>
        <p:nvSpPr>
          <p:cNvPr id="328894" name="Line 190"/>
          <p:cNvSpPr>
            <a:spLocks noChangeAspect="1" noChangeShapeType="1"/>
          </p:cNvSpPr>
          <p:nvPr/>
        </p:nvSpPr>
        <p:spPr bwMode="auto">
          <a:xfrm>
            <a:off x="819150" y="1149350"/>
            <a:ext cx="1803400" cy="0"/>
          </a:xfrm>
          <a:prstGeom prst="line">
            <a:avLst/>
          </a:prstGeom>
          <a:noFill/>
          <a:ln w="9525">
            <a:solidFill>
              <a:schemeClr val="tx1"/>
            </a:solidFill>
            <a:round/>
            <a:headEnd/>
            <a:tailEnd/>
          </a:ln>
          <a:effectLst/>
        </p:spPr>
        <p:txBody>
          <a:bodyPr/>
          <a:lstStyle/>
          <a:p>
            <a:endParaRPr lang="en-US"/>
          </a:p>
        </p:txBody>
      </p:sp>
      <p:sp>
        <p:nvSpPr>
          <p:cNvPr id="328895" name="Line 191"/>
          <p:cNvSpPr>
            <a:spLocks noChangeAspect="1" noChangeShapeType="1"/>
          </p:cNvSpPr>
          <p:nvPr/>
        </p:nvSpPr>
        <p:spPr bwMode="auto">
          <a:xfrm>
            <a:off x="819150" y="1481138"/>
            <a:ext cx="1803400" cy="0"/>
          </a:xfrm>
          <a:prstGeom prst="line">
            <a:avLst/>
          </a:prstGeom>
          <a:noFill/>
          <a:ln w="9525">
            <a:solidFill>
              <a:schemeClr val="tx1"/>
            </a:solidFill>
            <a:round/>
            <a:headEnd/>
            <a:tailEnd/>
          </a:ln>
          <a:effectLst/>
        </p:spPr>
        <p:txBody>
          <a:bodyPr/>
          <a:lstStyle/>
          <a:p>
            <a:endParaRPr lang="en-US"/>
          </a:p>
        </p:txBody>
      </p:sp>
      <p:sp>
        <p:nvSpPr>
          <p:cNvPr id="328896" name="Line 192"/>
          <p:cNvSpPr>
            <a:spLocks noChangeAspect="1" noChangeShapeType="1"/>
          </p:cNvSpPr>
          <p:nvPr/>
        </p:nvSpPr>
        <p:spPr bwMode="auto">
          <a:xfrm>
            <a:off x="819150" y="1812925"/>
            <a:ext cx="1803400" cy="0"/>
          </a:xfrm>
          <a:prstGeom prst="line">
            <a:avLst/>
          </a:prstGeom>
          <a:noFill/>
          <a:ln w="9525">
            <a:solidFill>
              <a:schemeClr val="tx1"/>
            </a:solidFill>
            <a:round/>
            <a:headEnd/>
            <a:tailEnd/>
          </a:ln>
          <a:effectLst/>
        </p:spPr>
        <p:txBody>
          <a:bodyPr/>
          <a:lstStyle/>
          <a:p>
            <a:endParaRPr lang="en-US"/>
          </a:p>
        </p:txBody>
      </p:sp>
      <p:sp>
        <p:nvSpPr>
          <p:cNvPr id="328897" name="Line 193"/>
          <p:cNvSpPr>
            <a:spLocks noChangeAspect="1" noChangeShapeType="1"/>
          </p:cNvSpPr>
          <p:nvPr/>
        </p:nvSpPr>
        <p:spPr bwMode="auto">
          <a:xfrm>
            <a:off x="819150" y="2144713"/>
            <a:ext cx="1803400" cy="0"/>
          </a:xfrm>
          <a:prstGeom prst="line">
            <a:avLst/>
          </a:prstGeom>
          <a:noFill/>
          <a:ln w="9525">
            <a:solidFill>
              <a:schemeClr val="tx1"/>
            </a:solidFill>
            <a:round/>
            <a:headEnd/>
            <a:tailEnd/>
          </a:ln>
          <a:effectLst/>
        </p:spPr>
        <p:txBody>
          <a:bodyPr/>
          <a:lstStyle/>
          <a:p>
            <a:endParaRPr lang="en-US"/>
          </a:p>
        </p:txBody>
      </p:sp>
      <p:sp>
        <p:nvSpPr>
          <p:cNvPr id="328898" name="Line 194"/>
          <p:cNvSpPr>
            <a:spLocks noChangeAspect="1" noChangeShapeType="1"/>
          </p:cNvSpPr>
          <p:nvPr/>
        </p:nvSpPr>
        <p:spPr bwMode="auto">
          <a:xfrm>
            <a:off x="819150" y="2478088"/>
            <a:ext cx="1803400" cy="0"/>
          </a:xfrm>
          <a:prstGeom prst="line">
            <a:avLst/>
          </a:prstGeom>
          <a:noFill/>
          <a:ln w="9525">
            <a:solidFill>
              <a:schemeClr val="tx1"/>
            </a:solidFill>
            <a:round/>
            <a:headEnd/>
            <a:tailEnd/>
          </a:ln>
          <a:effectLst/>
        </p:spPr>
        <p:txBody>
          <a:bodyPr/>
          <a:lstStyle/>
          <a:p>
            <a:endParaRPr lang="en-US"/>
          </a:p>
        </p:txBody>
      </p:sp>
      <p:grpSp>
        <p:nvGrpSpPr>
          <p:cNvPr id="328899" name="Group 195"/>
          <p:cNvGrpSpPr>
            <a:grpSpLocks noChangeAspect="1"/>
          </p:cNvGrpSpPr>
          <p:nvPr/>
        </p:nvGrpSpPr>
        <p:grpSpPr bwMode="auto">
          <a:xfrm>
            <a:off x="819150" y="733425"/>
            <a:ext cx="1984375" cy="165100"/>
            <a:chOff x="1152" y="1416"/>
            <a:chExt cx="528" cy="48"/>
          </a:xfrm>
        </p:grpSpPr>
        <p:sp>
          <p:nvSpPr>
            <p:cNvPr id="328900"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1"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2"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3"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4"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5"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06" name="Group 202"/>
          <p:cNvGrpSpPr>
            <a:grpSpLocks noChangeAspect="1"/>
          </p:cNvGrpSpPr>
          <p:nvPr/>
        </p:nvGrpSpPr>
        <p:grpSpPr bwMode="auto">
          <a:xfrm>
            <a:off x="819150" y="1066800"/>
            <a:ext cx="1984375" cy="165100"/>
            <a:chOff x="1152" y="1416"/>
            <a:chExt cx="528" cy="48"/>
          </a:xfrm>
        </p:grpSpPr>
        <p:sp>
          <p:nvSpPr>
            <p:cNvPr id="328907"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8"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9"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0"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1"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2"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13" name="Group 209"/>
          <p:cNvGrpSpPr>
            <a:grpSpLocks noChangeAspect="1"/>
          </p:cNvGrpSpPr>
          <p:nvPr/>
        </p:nvGrpSpPr>
        <p:grpSpPr bwMode="auto">
          <a:xfrm>
            <a:off x="819150" y="1397000"/>
            <a:ext cx="1984375" cy="166688"/>
            <a:chOff x="1152" y="1416"/>
            <a:chExt cx="528" cy="48"/>
          </a:xfrm>
        </p:grpSpPr>
        <p:sp>
          <p:nvSpPr>
            <p:cNvPr id="328914"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5"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6"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7"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8"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9"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0" name="Group 216"/>
          <p:cNvGrpSpPr>
            <a:grpSpLocks noChangeAspect="1"/>
          </p:cNvGrpSpPr>
          <p:nvPr/>
        </p:nvGrpSpPr>
        <p:grpSpPr bwMode="auto">
          <a:xfrm>
            <a:off x="819150" y="1730375"/>
            <a:ext cx="1984375" cy="166688"/>
            <a:chOff x="1152" y="1416"/>
            <a:chExt cx="528" cy="48"/>
          </a:xfrm>
        </p:grpSpPr>
        <p:sp>
          <p:nvSpPr>
            <p:cNvPr id="328921"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2"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3"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4"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5"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6"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7" name="Group 223"/>
          <p:cNvGrpSpPr>
            <a:grpSpLocks noChangeAspect="1"/>
          </p:cNvGrpSpPr>
          <p:nvPr/>
        </p:nvGrpSpPr>
        <p:grpSpPr bwMode="auto">
          <a:xfrm>
            <a:off x="819150" y="2062163"/>
            <a:ext cx="1984375" cy="165100"/>
            <a:chOff x="1152" y="1416"/>
            <a:chExt cx="528" cy="48"/>
          </a:xfrm>
        </p:grpSpPr>
        <p:sp>
          <p:nvSpPr>
            <p:cNvPr id="328928" name="Oval 22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9" name="Oval 22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0" name="Oval 22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1" name="Oval 22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2" name="Oval 22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3" name="Oval 22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34" name="Group 230"/>
          <p:cNvGrpSpPr>
            <a:grpSpLocks noChangeAspect="1"/>
          </p:cNvGrpSpPr>
          <p:nvPr/>
        </p:nvGrpSpPr>
        <p:grpSpPr bwMode="auto">
          <a:xfrm>
            <a:off x="819150" y="2395538"/>
            <a:ext cx="1984375" cy="165100"/>
            <a:chOff x="1152" y="1416"/>
            <a:chExt cx="528" cy="48"/>
          </a:xfrm>
        </p:grpSpPr>
        <p:sp>
          <p:nvSpPr>
            <p:cNvPr id="328935" name="Oval 23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6" name="Oval 23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7" name="Oval 23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8" name="Oval 23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9" name="Oval 23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40" name="Oval 23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3" name="Group 329"/>
          <p:cNvGrpSpPr>
            <a:grpSpLocks/>
          </p:cNvGrpSpPr>
          <p:nvPr/>
        </p:nvGrpSpPr>
        <p:grpSpPr bwMode="auto">
          <a:xfrm>
            <a:off x="447675" y="19050"/>
            <a:ext cx="2962275" cy="3552825"/>
            <a:chOff x="570" y="870"/>
            <a:chExt cx="1866" cy="2238"/>
          </a:xfrm>
        </p:grpSpPr>
        <p:sp>
          <p:nvSpPr>
            <p:cNvPr id="328944" name="Line 240"/>
            <p:cNvSpPr>
              <a:spLocks noChangeShapeType="1"/>
            </p:cNvSpPr>
            <p:nvPr/>
          </p:nvSpPr>
          <p:spPr bwMode="auto">
            <a:xfrm rot="279699" flipV="1">
              <a:off x="1391" y="956"/>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54" name="Group 250"/>
            <p:cNvGrpSpPr>
              <a:grpSpLocks/>
            </p:cNvGrpSpPr>
            <p:nvPr/>
          </p:nvGrpSpPr>
          <p:grpSpPr bwMode="auto">
            <a:xfrm rot="279699">
              <a:off x="570" y="870"/>
              <a:ext cx="1866" cy="2238"/>
              <a:chOff x="534" y="1218"/>
              <a:chExt cx="1866" cy="2238"/>
            </a:xfrm>
          </p:grpSpPr>
          <p:sp>
            <p:nvSpPr>
              <p:cNvPr id="328941" name="Oval 237"/>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42" name="Line 238"/>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43" name="Line 239"/>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45" name="Line 241"/>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53" name="Line 249"/>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nvGrpSpPr>
          <p:cNvPr id="329037" name="Group 333"/>
          <p:cNvGrpSpPr>
            <a:grpSpLocks/>
          </p:cNvGrpSpPr>
          <p:nvPr/>
        </p:nvGrpSpPr>
        <p:grpSpPr bwMode="auto">
          <a:xfrm>
            <a:off x="4943475" y="371475"/>
            <a:ext cx="3552825" cy="2962275"/>
            <a:chOff x="3114" y="1452"/>
            <a:chExt cx="2238" cy="1866"/>
          </a:xfrm>
        </p:grpSpPr>
        <p:sp>
          <p:nvSpPr>
            <p:cNvPr id="328878" name="Line 174"/>
            <p:cNvSpPr>
              <a:spLocks noChangeAspect="1" noChangeShapeType="1"/>
            </p:cNvSpPr>
            <p:nvPr/>
          </p:nvSpPr>
          <p:spPr bwMode="auto">
            <a:xfrm>
              <a:off x="3876" y="1552"/>
              <a:ext cx="0" cy="1047"/>
            </a:xfrm>
            <a:prstGeom prst="line">
              <a:avLst/>
            </a:prstGeom>
            <a:noFill/>
            <a:ln w="9525">
              <a:solidFill>
                <a:schemeClr val="tx1"/>
              </a:solidFill>
              <a:round/>
              <a:headEnd/>
              <a:tailEnd/>
            </a:ln>
            <a:effectLst/>
          </p:spPr>
          <p:txBody>
            <a:bodyPr/>
            <a:lstStyle/>
            <a:p>
              <a:endParaRPr lang="en-US"/>
            </a:p>
          </p:txBody>
        </p:sp>
        <p:sp>
          <p:nvSpPr>
            <p:cNvPr id="328879" name="Line 175"/>
            <p:cNvSpPr>
              <a:spLocks noChangeAspect="1" noChangeShapeType="1"/>
            </p:cNvSpPr>
            <p:nvPr/>
          </p:nvSpPr>
          <p:spPr bwMode="auto">
            <a:xfrm>
              <a:off x="4120" y="1552"/>
              <a:ext cx="0" cy="1047"/>
            </a:xfrm>
            <a:prstGeom prst="line">
              <a:avLst/>
            </a:prstGeom>
            <a:noFill/>
            <a:ln w="9525">
              <a:solidFill>
                <a:schemeClr val="tx1"/>
              </a:solidFill>
              <a:round/>
              <a:headEnd/>
              <a:tailEnd/>
            </a:ln>
            <a:effectLst/>
          </p:spPr>
          <p:txBody>
            <a:bodyPr/>
            <a:lstStyle/>
            <a:p>
              <a:endParaRPr lang="en-US"/>
            </a:p>
          </p:txBody>
        </p:sp>
        <p:sp>
          <p:nvSpPr>
            <p:cNvPr id="328880" name="Line 176"/>
            <p:cNvSpPr>
              <a:spLocks noChangeAspect="1" noChangeShapeType="1"/>
            </p:cNvSpPr>
            <p:nvPr/>
          </p:nvSpPr>
          <p:spPr bwMode="auto">
            <a:xfrm>
              <a:off x="4348" y="1552"/>
              <a:ext cx="0" cy="1047"/>
            </a:xfrm>
            <a:prstGeom prst="line">
              <a:avLst/>
            </a:prstGeom>
            <a:noFill/>
            <a:ln w="9525">
              <a:solidFill>
                <a:schemeClr val="tx1"/>
              </a:solidFill>
              <a:round/>
              <a:headEnd/>
              <a:tailEnd/>
            </a:ln>
            <a:effectLst/>
          </p:spPr>
          <p:txBody>
            <a:bodyPr/>
            <a:lstStyle/>
            <a:p>
              <a:endParaRPr lang="en-US"/>
            </a:p>
          </p:txBody>
        </p:sp>
        <p:sp>
          <p:nvSpPr>
            <p:cNvPr id="328881" name="Line 177"/>
            <p:cNvSpPr>
              <a:spLocks noChangeAspect="1" noChangeShapeType="1"/>
            </p:cNvSpPr>
            <p:nvPr/>
          </p:nvSpPr>
          <p:spPr bwMode="auto">
            <a:xfrm>
              <a:off x="4567" y="1552"/>
              <a:ext cx="0" cy="1047"/>
            </a:xfrm>
            <a:prstGeom prst="line">
              <a:avLst/>
            </a:prstGeom>
            <a:noFill/>
            <a:ln w="9525">
              <a:solidFill>
                <a:schemeClr val="tx1"/>
              </a:solidFill>
              <a:round/>
              <a:headEnd/>
              <a:tailEnd/>
            </a:ln>
            <a:effectLst/>
          </p:spPr>
          <p:txBody>
            <a:bodyPr/>
            <a:lstStyle/>
            <a:p>
              <a:endParaRPr lang="en-US"/>
            </a:p>
          </p:txBody>
        </p:sp>
        <p:sp>
          <p:nvSpPr>
            <p:cNvPr id="328882" name="Line 178"/>
            <p:cNvSpPr>
              <a:spLocks noChangeAspect="1" noChangeShapeType="1"/>
            </p:cNvSpPr>
            <p:nvPr/>
          </p:nvSpPr>
          <p:spPr bwMode="auto">
            <a:xfrm>
              <a:off x="4802" y="1552"/>
              <a:ext cx="0" cy="1047"/>
            </a:xfrm>
            <a:prstGeom prst="line">
              <a:avLst/>
            </a:prstGeom>
            <a:noFill/>
            <a:ln w="9525">
              <a:solidFill>
                <a:schemeClr val="tx1"/>
              </a:solidFill>
              <a:round/>
              <a:headEnd/>
              <a:tailEnd/>
            </a:ln>
            <a:effectLst/>
          </p:spPr>
          <p:txBody>
            <a:bodyPr/>
            <a:lstStyle/>
            <a:p>
              <a:endParaRPr lang="en-US"/>
            </a:p>
          </p:txBody>
        </p:sp>
        <p:sp>
          <p:nvSpPr>
            <p:cNvPr id="328883" name="Line 179"/>
            <p:cNvSpPr>
              <a:spLocks noChangeAspect="1" noChangeShapeType="1"/>
            </p:cNvSpPr>
            <p:nvPr/>
          </p:nvSpPr>
          <p:spPr bwMode="auto">
            <a:xfrm>
              <a:off x="5021" y="1552"/>
              <a:ext cx="0" cy="1047"/>
            </a:xfrm>
            <a:prstGeom prst="line">
              <a:avLst/>
            </a:prstGeom>
            <a:noFill/>
            <a:ln w="9525">
              <a:solidFill>
                <a:schemeClr val="tx1"/>
              </a:solidFill>
              <a:round/>
              <a:headEnd/>
              <a:tailEnd/>
            </a:ln>
            <a:effectLst/>
          </p:spPr>
          <p:txBody>
            <a:bodyPr/>
            <a:lstStyle/>
            <a:p>
              <a:endParaRPr lang="en-US"/>
            </a:p>
          </p:txBody>
        </p:sp>
        <p:grpSp>
          <p:nvGrpSpPr>
            <p:cNvPr id="328836" name="Group 132"/>
            <p:cNvGrpSpPr>
              <a:grpSpLocks noChangeAspect="1"/>
            </p:cNvGrpSpPr>
            <p:nvPr/>
          </p:nvGrpSpPr>
          <p:grpSpPr bwMode="auto">
            <a:xfrm>
              <a:off x="3834" y="1500"/>
              <a:ext cx="1250" cy="104"/>
              <a:chOff x="1152" y="1416"/>
              <a:chExt cx="528" cy="48"/>
            </a:xfrm>
          </p:grpSpPr>
          <p:sp>
            <p:nvSpPr>
              <p:cNvPr id="328830" name="Oval 12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1" name="Oval 12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2" name="Oval 12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3" name="Oval 12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4" name="Oval 13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5" name="Oval 13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37" name="Group 133"/>
            <p:cNvGrpSpPr>
              <a:grpSpLocks noChangeAspect="1"/>
            </p:cNvGrpSpPr>
            <p:nvPr/>
          </p:nvGrpSpPr>
          <p:grpSpPr bwMode="auto">
            <a:xfrm>
              <a:off x="3834" y="1710"/>
              <a:ext cx="1250" cy="104"/>
              <a:chOff x="1152" y="1416"/>
              <a:chExt cx="528" cy="48"/>
            </a:xfrm>
          </p:grpSpPr>
          <p:sp>
            <p:nvSpPr>
              <p:cNvPr id="328838" name="Oval 13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9" name="Oval 13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0" name="Oval 13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1" name="Oval 13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2" name="Oval 13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3" name="Oval 13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44" name="Group 140"/>
            <p:cNvGrpSpPr>
              <a:grpSpLocks noChangeAspect="1"/>
            </p:cNvGrpSpPr>
            <p:nvPr/>
          </p:nvGrpSpPr>
          <p:grpSpPr bwMode="auto">
            <a:xfrm>
              <a:off x="3834" y="1918"/>
              <a:ext cx="1250" cy="105"/>
              <a:chOff x="1152" y="1416"/>
              <a:chExt cx="528" cy="48"/>
            </a:xfrm>
          </p:grpSpPr>
          <p:sp>
            <p:nvSpPr>
              <p:cNvPr id="328845" name="Oval 14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6" name="Oval 14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7" name="Oval 14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8" name="Oval 14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9" name="Oval 14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0" name="Oval 14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1" name="Group 147"/>
            <p:cNvGrpSpPr>
              <a:grpSpLocks noChangeAspect="1"/>
            </p:cNvGrpSpPr>
            <p:nvPr/>
          </p:nvGrpSpPr>
          <p:grpSpPr bwMode="auto">
            <a:xfrm>
              <a:off x="3834" y="2128"/>
              <a:ext cx="1250" cy="105"/>
              <a:chOff x="1152" y="1416"/>
              <a:chExt cx="528" cy="48"/>
            </a:xfrm>
          </p:grpSpPr>
          <p:sp>
            <p:nvSpPr>
              <p:cNvPr id="328852" name="Oval 14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3" name="Oval 14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4" name="Oval 15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5" name="Oval 15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6" name="Oval 15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7" name="Oval 15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8" name="Group 154"/>
            <p:cNvGrpSpPr>
              <a:grpSpLocks noChangeAspect="1"/>
            </p:cNvGrpSpPr>
            <p:nvPr/>
          </p:nvGrpSpPr>
          <p:grpSpPr bwMode="auto">
            <a:xfrm>
              <a:off x="3834" y="2337"/>
              <a:ext cx="1250" cy="104"/>
              <a:chOff x="1152" y="1416"/>
              <a:chExt cx="528" cy="48"/>
            </a:xfrm>
          </p:grpSpPr>
          <p:sp>
            <p:nvSpPr>
              <p:cNvPr id="328859" name="Oval 15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0" name="Oval 15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1" name="Oval 15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2" name="Oval 15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3" name="Oval 15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4" name="Oval 16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65" name="Group 161"/>
            <p:cNvGrpSpPr>
              <a:grpSpLocks noChangeAspect="1"/>
            </p:cNvGrpSpPr>
            <p:nvPr/>
          </p:nvGrpSpPr>
          <p:grpSpPr bwMode="auto">
            <a:xfrm>
              <a:off x="3834" y="2547"/>
              <a:ext cx="1250" cy="104"/>
              <a:chOff x="1152" y="1416"/>
              <a:chExt cx="528" cy="48"/>
            </a:xfrm>
          </p:grpSpPr>
          <p:sp>
            <p:nvSpPr>
              <p:cNvPr id="328866" name="Oval 16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7" name="Oval 16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8" name="Oval 16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9" name="Oval 16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0" name="Oval 16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1" name="Oval 16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4" name="Group 330"/>
            <p:cNvGrpSpPr>
              <a:grpSpLocks/>
            </p:cNvGrpSpPr>
            <p:nvPr/>
          </p:nvGrpSpPr>
          <p:grpSpPr bwMode="auto">
            <a:xfrm>
              <a:off x="3114" y="1452"/>
              <a:ext cx="2238" cy="1866"/>
              <a:chOff x="3114" y="1452"/>
              <a:chExt cx="2238" cy="1866"/>
            </a:xfrm>
          </p:grpSpPr>
          <p:sp>
            <p:nvSpPr>
              <p:cNvPr id="328963" name="Line 259"/>
              <p:cNvSpPr>
                <a:spLocks noChangeShapeType="1"/>
              </p:cNvSpPr>
              <p:nvPr/>
            </p:nvSpPr>
            <p:spPr bwMode="auto">
              <a:xfrm rot="4572859" flipV="1">
                <a:off x="4197" y="1247"/>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64" name="Group 260"/>
              <p:cNvGrpSpPr>
                <a:grpSpLocks/>
              </p:cNvGrpSpPr>
              <p:nvPr/>
            </p:nvGrpSpPr>
            <p:grpSpPr bwMode="auto">
              <a:xfrm rot="4572859">
                <a:off x="3300" y="1266"/>
                <a:ext cx="1866" cy="2238"/>
                <a:chOff x="534" y="1218"/>
                <a:chExt cx="1866" cy="2238"/>
              </a:xfrm>
            </p:grpSpPr>
            <p:sp>
              <p:nvSpPr>
                <p:cNvPr id="328965" name="Oval 261"/>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66" name="Line 262"/>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67" name="Line 263"/>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68" name="Line 264"/>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69" name="Line 265"/>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sp>
        <p:nvSpPr>
          <p:cNvPr id="328974" name="Text Box 270"/>
          <p:cNvSpPr txBox="1">
            <a:spLocks noChangeArrowheads="1"/>
          </p:cNvSpPr>
          <p:nvPr/>
        </p:nvSpPr>
        <p:spPr bwMode="auto">
          <a:xfrm>
            <a:off x="0" y="3886200"/>
            <a:ext cx="2819400" cy="1187450"/>
          </a:xfrm>
          <a:prstGeom prst="rect">
            <a:avLst/>
          </a:prstGeom>
          <a:noFill/>
          <a:ln w="9525">
            <a:noFill/>
            <a:miter lim="800000"/>
            <a:headEnd/>
            <a:tailEnd/>
          </a:ln>
          <a:effectLst/>
        </p:spPr>
        <p:txBody>
          <a:bodyPr>
            <a:spAutoFit/>
          </a:bodyPr>
          <a:lstStyle/>
          <a:p>
            <a:r>
              <a:rPr lang="en-US"/>
              <a:t>Orient planes to be most </a:t>
            </a:r>
            <a:r>
              <a:rPr lang="en-US">
                <a:solidFill>
                  <a:schemeClr val="accent1"/>
                </a:solidFill>
              </a:rPr>
              <a:t>perpendicular</a:t>
            </a:r>
            <a:r>
              <a:rPr lang="en-US"/>
              <a:t> to line of sight</a:t>
            </a:r>
          </a:p>
        </p:txBody>
      </p:sp>
      <p:grpSp>
        <p:nvGrpSpPr>
          <p:cNvPr id="329040" name="Group 336"/>
          <p:cNvGrpSpPr>
            <a:grpSpLocks/>
          </p:cNvGrpSpPr>
          <p:nvPr/>
        </p:nvGrpSpPr>
        <p:grpSpPr bwMode="auto">
          <a:xfrm>
            <a:off x="6934200" y="5334000"/>
            <a:ext cx="2209800" cy="1371600"/>
            <a:chOff x="5343" y="15642"/>
            <a:chExt cx="3294" cy="2067"/>
          </a:xfrm>
        </p:grpSpPr>
        <p:pic>
          <p:nvPicPr>
            <p:cNvPr id="329041" name="Picture 337"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9042" name="Rectangle 33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cxnSp>
        <p:nvCxnSpPr>
          <p:cNvPr id="234" name="Straight Arrow Connector 233"/>
          <p:cNvCxnSpPr/>
          <p:nvPr/>
        </p:nvCxnSpPr>
        <p:spPr>
          <a:xfrm rot="10800000">
            <a:off x="5715000" y="4800600"/>
            <a:ext cx="457200" cy="76200"/>
          </a:xfrm>
          <a:prstGeom prst="straightConnector1">
            <a:avLst/>
          </a:prstGeom>
          <a:ln w="15875">
            <a:solidFill>
              <a:schemeClr val="tx1"/>
            </a:solidFill>
            <a:headEnd type="triangle"/>
            <a:tailEnd type="arrow"/>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5715000" y="5257800"/>
            <a:ext cx="577402" cy="461665"/>
          </a:xfrm>
          <a:prstGeom prst="rect">
            <a:avLst/>
          </a:prstGeom>
          <a:noFill/>
        </p:spPr>
        <p:txBody>
          <a:bodyPr wrap="none" rtlCol="0">
            <a:spAutoFit/>
          </a:bodyPr>
          <a:lstStyle/>
          <a:p>
            <a:r>
              <a:rPr lang="en-US" dirty="0" smtClean="0">
                <a:latin typeface="Symbol" pitchFamily="18" charset="2"/>
              </a:rPr>
              <a:t>D</a:t>
            </a:r>
            <a:r>
              <a:rPr lang="en-US" dirty="0" smtClean="0"/>
              <a:t>X</a:t>
            </a:r>
            <a:endParaRPr lang="en-US" dirty="0"/>
          </a:p>
        </p:txBody>
      </p:sp>
      <p:sp>
        <p:nvSpPr>
          <p:cNvPr id="237" name="TextBox 236"/>
          <p:cNvSpPr txBox="1"/>
          <p:nvPr/>
        </p:nvSpPr>
        <p:spPr>
          <a:xfrm>
            <a:off x="6781800" y="3505200"/>
            <a:ext cx="2244525" cy="830997"/>
          </a:xfrm>
          <a:prstGeom prst="rect">
            <a:avLst/>
          </a:prstGeom>
          <a:noFill/>
        </p:spPr>
        <p:txBody>
          <a:bodyPr wrap="none" rtlCol="0">
            <a:spAutoFit/>
          </a:bodyPr>
          <a:lstStyle/>
          <a:p>
            <a:r>
              <a:rPr lang="en-US" dirty="0" smtClean="0"/>
              <a:t>Beer’s law</a:t>
            </a:r>
          </a:p>
          <a:p>
            <a:r>
              <a:rPr lang="en-US" dirty="0" smtClean="0"/>
              <a:t>I/I</a:t>
            </a:r>
            <a:r>
              <a:rPr lang="en-US" sz="1800" dirty="0" smtClean="0"/>
              <a:t>0</a:t>
            </a:r>
            <a:r>
              <a:rPr lang="en-US" dirty="0" smtClean="0"/>
              <a:t>=exp(-</a:t>
            </a:r>
            <a:r>
              <a:rPr lang="en-US" dirty="0" err="1" smtClean="0"/>
              <a:t>ks</a:t>
            </a:r>
            <a:r>
              <a:rPr lang="en-US" dirty="0" err="1" smtClean="0">
                <a:latin typeface="Symbol" pitchFamily="18" charset="2"/>
              </a:rPr>
              <a:t>D</a:t>
            </a:r>
            <a:r>
              <a:rPr lang="en-US" dirty="0" err="1" smtClean="0"/>
              <a:t>x</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sz="4000"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80496" name="Equation" r:id="rId4" imgW="787058" imgH="215806" progId="Equation.3">
                  <p:embed/>
                </p:oleObj>
              </mc:Choice>
              <mc:Fallback>
                <p:oleObj name="Equation" r:id="rId4" imgW="787058" imgH="215806" progId="Equation.3">
                  <p:embed/>
                  <p:pic>
                    <p:nvPicPr>
                      <p:cNvPr id="0" name="Picture 10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80497" name="Equation" r:id="rId6" imgW="253780" imgH="203024" progId="Equation.3">
                  <p:embed/>
                </p:oleObj>
              </mc:Choice>
              <mc:Fallback>
                <p:oleObj name="Equation" r:id="rId6" imgW="253780" imgH="203024" progId="Equation.3">
                  <p:embed/>
                  <p:pic>
                    <p:nvPicPr>
                      <p:cNvPr id="0" name="Picture 10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80498" name="Equation" r:id="rId9" imgW="1117600" imgH="228600" progId="Equation.3">
                  <p:embed/>
                </p:oleObj>
              </mc:Choice>
              <mc:Fallback>
                <p:oleObj name="Equation" r:id="rId9" imgW="1117600" imgH="228600" progId="Equation.3">
                  <p:embed/>
                  <p:pic>
                    <p:nvPicPr>
                      <p:cNvPr id="0" name="Picture 109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80499" name="Equation" r:id="rId11" imgW="152334" imgH="190417" progId="Equation.3">
                  <p:embed/>
                </p:oleObj>
              </mc:Choice>
              <mc:Fallback>
                <p:oleObj name="Equation" r:id="rId11" imgW="152334" imgH="190417" progId="Equation.3">
                  <p:embed/>
                  <p:pic>
                    <p:nvPicPr>
                      <p:cNvPr id="0" name="Picture 109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13"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80500" name="Equation" r:id="rId14" imgW="1562100" imgH="228600" progId="Equation.3">
                  <p:embed/>
                </p:oleObj>
              </mc:Choice>
              <mc:Fallback>
                <p:oleObj name="Equation" r:id="rId14" imgW="1562100" imgH="228600" progId="Equation.3">
                  <p:embed/>
                  <p:pic>
                    <p:nvPicPr>
                      <p:cNvPr id="0" name="Picture 109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80501" name="Equation" r:id="rId16" imgW="787058" imgH="215806" progId="Equation.3">
                  <p:embed/>
                </p:oleObj>
              </mc:Choice>
              <mc:Fallback>
                <p:oleObj name="Equation" r:id="rId16" imgW="787058" imgH="215806" progId="Equation.3">
                  <p:embed/>
                  <p:pic>
                    <p:nvPicPr>
                      <p:cNvPr id="0" name="Picture 10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80502" name="Equation" r:id="rId17" imgW="253780" imgH="203024" progId="Equation.3">
                  <p:embed/>
                </p:oleObj>
              </mc:Choice>
              <mc:Fallback>
                <p:oleObj name="Equation" r:id="rId17" imgW="253780" imgH="203024" progId="Equation.3">
                  <p:embed/>
                  <p:pic>
                    <p:nvPicPr>
                      <p:cNvPr id="0" name="Picture 10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80503" name="Equation" r:id="rId18" imgW="1117600" imgH="228600" progId="Equation.3">
                  <p:embed/>
                </p:oleObj>
              </mc:Choice>
              <mc:Fallback>
                <p:oleObj name="Equation" r:id="rId18" imgW="1117600" imgH="228600" progId="Equation.3">
                  <p:embed/>
                  <p:pic>
                    <p:nvPicPr>
                      <p:cNvPr id="0" name="Picture 109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80504" name="Equation" r:id="rId19" imgW="152334" imgH="190417" progId="Equation.3">
                  <p:embed/>
                </p:oleObj>
              </mc:Choice>
              <mc:Fallback>
                <p:oleObj name="Equation" r:id="rId19" imgW="152334" imgH="190417" progId="Equation.3">
                  <p:embed/>
                  <p:pic>
                    <p:nvPicPr>
                      <p:cNvPr id="0" name="Picture 109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27"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80505" name="Equation" r:id="rId20" imgW="1562100" imgH="228600" progId="Equation.3">
                  <p:embed/>
                </p:oleObj>
              </mc:Choice>
              <mc:Fallback>
                <p:oleObj name="Equation" r:id="rId20" imgW="1562100" imgH="228600" progId="Equation.3">
                  <p:embed/>
                  <p:pic>
                    <p:nvPicPr>
                      <p:cNvPr id="0" name="Picture 109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80506" name="Equation" r:id="rId21" imgW="787058" imgH="215806" progId="Equation.3">
                  <p:embed/>
                </p:oleObj>
              </mc:Choice>
              <mc:Fallback>
                <p:oleObj name="Equation" r:id="rId21" imgW="787058" imgH="215806" progId="Equation.3">
                  <p:embed/>
                  <p:pic>
                    <p:nvPicPr>
                      <p:cNvPr id="0" name="Picture 10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80507" name="Equation" r:id="rId22" imgW="253780" imgH="203024" progId="Equation.3">
                  <p:embed/>
                </p:oleObj>
              </mc:Choice>
              <mc:Fallback>
                <p:oleObj name="Equation" r:id="rId22" imgW="253780" imgH="203024" progId="Equation.3">
                  <p:embed/>
                  <p:pic>
                    <p:nvPicPr>
                      <p:cNvPr id="0" name="Picture 11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80508" name="Equation" r:id="rId23" imgW="1117600" imgH="228600" progId="Equation.3">
                  <p:embed/>
                </p:oleObj>
              </mc:Choice>
              <mc:Fallback>
                <p:oleObj name="Equation" r:id="rId23" imgW="1117600" imgH="228600" progId="Equation.3">
                  <p:embed/>
                  <p:pic>
                    <p:nvPicPr>
                      <p:cNvPr id="0" name="Picture 11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80509" name="Equation" r:id="rId24" imgW="152334" imgH="190417" progId="Equation.3">
                  <p:embed/>
                </p:oleObj>
              </mc:Choice>
              <mc:Fallback>
                <p:oleObj name="Equation" r:id="rId24" imgW="152334" imgH="190417" progId="Equation.3">
                  <p:embed/>
                  <p:pic>
                    <p:nvPicPr>
                      <p:cNvPr id="0" name="Picture 110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41"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80510" name="Equation" r:id="rId25" imgW="1562100" imgH="228600" progId="Equation.3">
                  <p:embed/>
                </p:oleObj>
              </mc:Choice>
              <mc:Fallback>
                <p:oleObj name="Equation" r:id="rId25" imgW="1562100" imgH="228600" progId="Equation.3">
                  <p:embed/>
                  <p:pic>
                    <p:nvPicPr>
                      <p:cNvPr id="0" name="Picture 110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80511" name="Equation" r:id="rId26" imgW="787058" imgH="215806" progId="Equation.3">
                  <p:embed/>
                </p:oleObj>
              </mc:Choice>
              <mc:Fallback>
                <p:oleObj name="Equation" r:id="rId26" imgW="787058" imgH="215806" progId="Equation.3">
                  <p:embed/>
                  <p:pic>
                    <p:nvPicPr>
                      <p:cNvPr id="0" name="Picture 11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80512" name="Equation" r:id="rId27" imgW="253780" imgH="203024" progId="Equation.3">
                  <p:embed/>
                </p:oleObj>
              </mc:Choice>
              <mc:Fallback>
                <p:oleObj name="Equation" r:id="rId27" imgW="253780" imgH="203024" progId="Equation.3">
                  <p:embed/>
                  <p:pic>
                    <p:nvPicPr>
                      <p:cNvPr id="0" name="Picture 110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80513" name="Equation" r:id="rId28" imgW="1117600" imgH="228600" progId="Equation.3">
                  <p:embed/>
                </p:oleObj>
              </mc:Choice>
              <mc:Fallback>
                <p:oleObj name="Equation" r:id="rId28" imgW="1117600" imgH="228600" progId="Equation.3">
                  <p:embed/>
                  <p:pic>
                    <p:nvPicPr>
                      <p:cNvPr id="0" name="Picture 110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80514" name="Equation" r:id="rId29" imgW="152334" imgH="190417" progId="Equation.3">
                  <p:embed/>
                </p:oleObj>
              </mc:Choice>
              <mc:Fallback>
                <p:oleObj name="Equation" r:id="rId29" imgW="152334" imgH="190417" progId="Equation.3">
                  <p:embed/>
                  <p:pic>
                    <p:nvPicPr>
                      <p:cNvPr id="0" name="Picture 110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5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80515" name="Equation" r:id="rId30" imgW="1562100" imgH="228600" progId="Equation.3">
                  <p:embed/>
                </p:oleObj>
              </mc:Choice>
              <mc:Fallback>
                <p:oleObj name="Equation" r:id="rId30" imgW="1562100" imgH="228600" progId="Equation.3">
                  <p:embed/>
                  <p:pic>
                    <p:nvPicPr>
                      <p:cNvPr id="0" name="Picture 110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80516" name="Equation" r:id="rId31" imgW="787058" imgH="215806" progId="Equation.3">
                  <p:embed/>
                </p:oleObj>
              </mc:Choice>
              <mc:Fallback>
                <p:oleObj name="Equation" r:id="rId31" imgW="787058" imgH="215806" progId="Equation.3">
                  <p:embed/>
                  <p:pic>
                    <p:nvPicPr>
                      <p:cNvPr id="0" name="Picture 11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80517" name="Equation" r:id="rId32" imgW="253780" imgH="203024" progId="Equation.3">
                  <p:embed/>
                </p:oleObj>
              </mc:Choice>
              <mc:Fallback>
                <p:oleObj name="Equation" r:id="rId32" imgW="253780" imgH="203024" progId="Equation.3">
                  <p:embed/>
                  <p:pic>
                    <p:nvPicPr>
                      <p:cNvPr id="0" name="Picture 11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80518" name="Equation" r:id="rId33" imgW="1117600" imgH="228600" progId="Equation.3">
                  <p:embed/>
                </p:oleObj>
              </mc:Choice>
              <mc:Fallback>
                <p:oleObj name="Equation" r:id="rId33" imgW="1117600" imgH="228600" progId="Equation.3">
                  <p:embed/>
                  <p:pic>
                    <p:nvPicPr>
                      <p:cNvPr id="0" name="Picture 11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80519" name="Equation" r:id="rId34" imgW="152334" imgH="190417" progId="Equation.3">
                  <p:embed/>
                </p:oleObj>
              </mc:Choice>
              <mc:Fallback>
                <p:oleObj name="Equation" r:id="rId34" imgW="152334" imgH="190417" progId="Equation.3">
                  <p:embed/>
                  <p:pic>
                    <p:nvPicPr>
                      <p:cNvPr id="0" name="Picture 11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6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80520" name="Equation" r:id="rId35" imgW="1562100" imgH="228600" progId="Equation.3">
                  <p:embed/>
                </p:oleObj>
              </mc:Choice>
              <mc:Fallback>
                <p:oleObj name="Equation" r:id="rId35" imgW="1562100" imgH="228600" progId="Equation.3">
                  <p:embed/>
                  <p:pic>
                    <p:nvPicPr>
                      <p:cNvPr id="0" name="Picture 11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80521" name="Equation" r:id="rId36" imgW="787058" imgH="215806" progId="Equation.3">
                  <p:embed/>
                </p:oleObj>
              </mc:Choice>
              <mc:Fallback>
                <p:oleObj name="Equation" r:id="rId36" imgW="787058" imgH="215806" progId="Equation.3">
                  <p:embed/>
                  <p:pic>
                    <p:nvPicPr>
                      <p:cNvPr id="0" name="Picture 11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80522" name="Equation" r:id="rId37" imgW="253780" imgH="203024" progId="Equation.3">
                  <p:embed/>
                </p:oleObj>
              </mc:Choice>
              <mc:Fallback>
                <p:oleObj name="Equation" r:id="rId37" imgW="253780" imgH="203024" progId="Equation.3">
                  <p:embed/>
                  <p:pic>
                    <p:nvPicPr>
                      <p:cNvPr id="0" name="Picture 11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dirty="0">
                <a:solidFill>
                  <a:schemeClr val="tx2"/>
                </a:solidFill>
                <a:latin typeface="Verdana" pitchFamily="34" charset="0"/>
              </a:rPr>
              <a:t>  </a:t>
            </a:r>
            <a:r>
              <a:rPr lang="en-US" dirty="0" err="1">
                <a:solidFill>
                  <a:schemeClr val="tx2"/>
                </a:solidFill>
                <a:latin typeface="Verdana" pitchFamily="34" charset="0"/>
              </a:rPr>
              <a:t>Smokeview</a:t>
            </a:r>
            <a:r>
              <a:rPr lang="en-US" dirty="0">
                <a:solidFill>
                  <a:schemeClr val="tx2"/>
                </a:solidFill>
                <a:latin typeface="Verdana" pitchFamily="34" charset="0"/>
              </a:rPr>
              <a:t> adjusts each </a:t>
            </a:r>
            <a:r>
              <a:rPr lang="en-US" b="1" dirty="0" err="1">
                <a:solidFill>
                  <a:schemeClr val="tx2"/>
                </a:solidFill>
                <a:latin typeface="Symbol" pitchFamily="18" charset="2"/>
              </a:rPr>
              <a:t>a</a:t>
            </a:r>
            <a:r>
              <a:rPr lang="en-US" b="1" baseline="-25000" dirty="0" err="1">
                <a:solidFill>
                  <a:schemeClr val="tx2"/>
                </a:solidFill>
                <a:latin typeface="Verdana" pitchFamily="34" charset="0"/>
              </a:rPr>
              <a:t>i</a:t>
            </a:r>
            <a:r>
              <a:rPr lang="en-US" b="1" dirty="0">
                <a:solidFill>
                  <a:schemeClr val="tx2"/>
                </a:solidFill>
                <a:latin typeface="Verdana" pitchFamily="34" charset="0"/>
              </a:rPr>
              <a:t> </a:t>
            </a:r>
            <a:r>
              <a:rPr lang="en-US" dirty="0">
                <a:solidFill>
                  <a:schemeClr val="tx2"/>
                </a:solidFill>
                <a:latin typeface="Verdana" pitchFamily="34" charset="0"/>
              </a:rPr>
              <a:t>in real time for non-axis aligned view distances      using</a:t>
            </a:r>
            <a:endParaRPr lang="en-US" dirty="0">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80523" name="Equation" r:id="rId38" imgW="1117600" imgH="228600" progId="Equation.3">
                  <p:embed/>
                </p:oleObj>
              </mc:Choice>
              <mc:Fallback>
                <p:oleObj name="Equation" r:id="rId38" imgW="1117600" imgH="228600" progId="Equation.3">
                  <p:embed/>
                  <p:pic>
                    <p:nvPicPr>
                      <p:cNvPr id="0" name="Picture 11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80524" name="Equation" r:id="rId39" imgW="152334" imgH="190417" progId="Equation.3">
                  <p:embed/>
                </p:oleObj>
              </mc:Choice>
              <mc:Fallback>
                <p:oleObj name="Equation" r:id="rId39" imgW="152334" imgH="190417" progId="Equation.3">
                  <p:embed/>
                  <p:pic>
                    <p:nvPicPr>
                      <p:cNvPr id="0" name="Picture 11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83"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80525" name="Equation" r:id="rId40" imgW="1562100" imgH="228600" progId="Equation.3">
                  <p:embed/>
                </p:oleObj>
              </mc:Choice>
              <mc:Fallback>
                <p:oleObj name="Equation" r:id="rId40" imgW="1562100" imgH="228600" progId="Equation.3">
                  <p:embed/>
                  <p:pic>
                    <p:nvPicPr>
                      <p:cNvPr id="0" name="Picture 11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80526" name="Equation" r:id="rId41" imgW="787058" imgH="215806" progId="Equation.3">
                  <p:embed/>
                </p:oleObj>
              </mc:Choice>
              <mc:Fallback>
                <p:oleObj name="Equation" r:id="rId41" imgW="787058" imgH="215806" progId="Equation.3">
                  <p:embed/>
                  <p:pic>
                    <p:nvPicPr>
                      <p:cNvPr id="0" name="Picture 11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80527" name="Equation" r:id="rId42" imgW="253780" imgH="203024" progId="Equation.3">
                  <p:embed/>
                </p:oleObj>
              </mc:Choice>
              <mc:Fallback>
                <p:oleObj name="Equation" r:id="rId42" imgW="253780" imgH="203024" progId="Equation.3">
                  <p:embed/>
                  <p:pic>
                    <p:nvPicPr>
                      <p:cNvPr id="0" name="Picture 11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80528" name="Equation" r:id="rId43" imgW="1117600" imgH="228600" progId="Equation.3">
                  <p:embed/>
                </p:oleObj>
              </mc:Choice>
              <mc:Fallback>
                <p:oleObj name="Equation" r:id="rId43" imgW="1117600" imgH="228600" progId="Equation.3">
                  <p:embed/>
                  <p:pic>
                    <p:nvPicPr>
                      <p:cNvPr id="0" name="Picture 11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80529" name="Equation" r:id="rId44" imgW="152334" imgH="190417" progId="Equation.3">
                  <p:embed/>
                </p:oleObj>
              </mc:Choice>
              <mc:Fallback>
                <p:oleObj name="Equation" r:id="rId44" imgW="152334" imgH="190417" progId="Equation.3">
                  <p:embed/>
                  <p:pic>
                    <p:nvPicPr>
                      <p:cNvPr id="0" name="Picture 11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97"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80530" name="Equation" r:id="rId45" imgW="1562100" imgH="228600" progId="Equation.3">
                  <p:embed/>
                </p:oleObj>
              </mc:Choice>
              <mc:Fallback>
                <p:oleObj name="Equation" r:id="rId45" imgW="1562100" imgH="228600" progId="Equation.3">
                  <p:embed/>
                  <p:pic>
                    <p:nvPicPr>
                      <p:cNvPr id="0" name="Picture 11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902" name="Rectangle 110"/>
          <p:cNvSpPr>
            <a:spLocks noChangeArrowheads="1"/>
          </p:cNvSpPr>
          <p:nvPr/>
        </p:nvSpPr>
        <p:spPr bwMode="auto">
          <a:xfrm>
            <a:off x="457200" y="1219200"/>
            <a:ext cx="7315200" cy="1938992"/>
          </a:xfrm>
          <a:prstGeom prst="rect">
            <a:avLst/>
          </a:prstGeom>
          <a:noFill/>
          <a:ln w="9525">
            <a:noFill/>
            <a:miter lim="800000"/>
            <a:headEnd/>
            <a:tailEnd/>
          </a:ln>
          <a:effectLst/>
        </p:spPr>
        <p:txBody>
          <a:bodyPr wrap="square">
            <a:spAutoFit/>
          </a:bodyPr>
          <a:lstStyle/>
          <a:p>
            <a:pPr eaLnBrk="0" hangingPunct="0"/>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a:t>
            </a:r>
            <a:r>
              <a:rPr lang="en-US" dirty="0" smtClean="0">
                <a:solidFill>
                  <a:schemeClr val="tx2"/>
                </a:solidFill>
              </a:rPr>
              <a:t>distance </a:t>
            </a:r>
            <a:r>
              <a:rPr lang="en-US" dirty="0">
                <a:solidFill>
                  <a:schemeClr val="tx2"/>
                </a:solidFill>
              </a:rPr>
              <a:t>between adjacent grid planes</a:t>
            </a:r>
          </a:p>
          <a:p>
            <a:pPr eaLnBrk="0" hangingPunct="0"/>
            <a:r>
              <a:rPr lang="en-US" dirty="0" smtClean="0">
                <a:solidFill>
                  <a:schemeClr val="tx2"/>
                </a:solidFill>
                <a:latin typeface="Times New Roman" pitchFamily="18" charset="0"/>
              </a:rPr>
              <a:t>S</a:t>
            </a:r>
            <a:r>
              <a:rPr lang="en-US" baseline="-25000" dirty="0" smtClean="0">
                <a:solidFill>
                  <a:schemeClr val="tx2"/>
                </a:solidFill>
                <a:latin typeface="Times New Roman" pitchFamily="18" charset="0"/>
              </a:rPr>
              <a:t>i</a:t>
            </a:r>
            <a:r>
              <a:rPr lang="en-US" dirty="0" smtClean="0">
                <a:solidFill>
                  <a:schemeClr val="tx2"/>
                </a:solidFill>
                <a:latin typeface="Times New Roman" pitchFamily="18" charset="0"/>
              </a:rPr>
              <a:t> 	</a:t>
            </a:r>
            <a:r>
              <a:rPr lang="en-US" dirty="0" smtClean="0">
                <a:solidFill>
                  <a:schemeClr val="tx2"/>
                </a:solidFill>
              </a:rPr>
              <a:t>soot density</a:t>
            </a:r>
          </a:p>
          <a:p>
            <a:pPr eaLnBrk="0" hangingPunct="0"/>
            <a:r>
              <a:rPr lang="en-US" dirty="0" err="1" smtClean="0">
                <a:solidFill>
                  <a:schemeClr val="tx2"/>
                </a:solidFill>
                <a:latin typeface="Symbol" pitchFamily="18" charset="2"/>
              </a:rPr>
              <a:t>a</a:t>
            </a:r>
            <a:r>
              <a:rPr lang="en-US" baseline="-25000" dirty="0" err="1" smtClean="0">
                <a:solidFill>
                  <a:schemeClr val="tx2"/>
                </a:solidFill>
                <a:latin typeface="Times New Roman" pitchFamily="18" charset="0"/>
              </a:rPr>
              <a:t>i</a:t>
            </a:r>
            <a:r>
              <a:rPr lang="en-US" dirty="0" smtClean="0">
                <a:solidFill>
                  <a:schemeClr val="tx2"/>
                </a:solidFill>
                <a:latin typeface="Symbol" pitchFamily="18" charset="2"/>
              </a:rPr>
              <a:t>	</a:t>
            </a:r>
            <a:r>
              <a:rPr lang="en-US" dirty="0" smtClean="0">
                <a:solidFill>
                  <a:schemeClr val="tx2"/>
                </a:solidFill>
              </a:rPr>
              <a:t>opacity </a:t>
            </a: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p:sp>
        <p:nvSpPr>
          <p:cNvPr id="168" name="TextBox 167"/>
          <p:cNvSpPr txBox="1"/>
          <p:nvPr/>
        </p:nvSpPr>
        <p:spPr>
          <a:xfrm>
            <a:off x="457200" y="3124200"/>
            <a:ext cx="6610336" cy="830997"/>
          </a:xfrm>
          <a:prstGeom prst="rect">
            <a:avLst/>
          </a:prstGeom>
          <a:noFill/>
        </p:spPr>
        <p:txBody>
          <a:bodyPr wrap="none" rtlCol="0">
            <a:spAutoFit/>
          </a:bodyPr>
          <a:lstStyle/>
          <a:p>
            <a:pPr>
              <a:buFont typeface="Arial" pitchFamily="34" charset="0"/>
              <a:buChar char="•"/>
            </a:pPr>
            <a:r>
              <a:rPr lang="en-US" dirty="0" smtClean="0"/>
              <a:t>FDS computes </a:t>
            </a:r>
            <a:r>
              <a:rPr lang="en-US" dirty="0" smtClean="0">
                <a:latin typeface="Symbol" pitchFamily="18" charset="2"/>
              </a:rPr>
              <a:t>a</a:t>
            </a:r>
            <a:r>
              <a:rPr lang="en-US" dirty="0" smtClean="0"/>
              <a:t> for each grid node</a:t>
            </a:r>
          </a:p>
          <a:p>
            <a:pPr>
              <a:buFont typeface="Arial" pitchFamily="34" charset="0"/>
              <a:buChar char="•"/>
            </a:pPr>
            <a:r>
              <a:rPr lang="en-US" dirty="0" smtClean="0"/>
              <a:t>Smokeview combines </a:t>
            </a:r>
            <a:r>
              <a:rPr lang="en-US" dirty="0" err="1" smtClean="0">
                <a:latin typeface="Symbol" pitchFamily="18" charset="2"/>
              </a:rPr>
              <a:t>a</a:t>
            </a:r>
            <a:r>
              <a:rPr lang="en-US" dirty="0" err="1" smtClean="0"/>
              <a:t>’s</a:t>
            </a:r>
            <a:r>
              <a:rPr lang="en-US" dirty="0" smtClean="0"/>
              <a:t> using the video card</a:t>
            </a:r>
            <a:endParaRPr lang="en-US" dirty="0"/>
          </a:p>
        </p:txBody>
      </p:sp>
      <p:grpSp>
        <p:nvGrpSpPr>
          <p:cNvPr id="139" name="Group 138"/>
          <p:cNvGrpSpPr/>
          <p:nvPr/>
        </p:nvGrpSpPr>
        <p:grpSpPr>
          <a:xfrm>
            <a:off x="1672473" y="4724400"/>
            <a:ext cx="4563962" cy="1131332"/>
            <a:chOff x="1672473" y="4724400"/>
            <a:chExt cx="4563962" cy="1131332"/>
          </a:xfrm>
        </p:grpSpPr>
        <p:sp>
          <p:nvSpPr>
            <p:cNvPr id="167" name="Rectangle 166"/>
            <p:cNvSpPr/>
            <p:nvPr/>
          </p:nvSpPr>
          <p:spPr>
            <a:xfrm>
              <a:off x="3657600" y="4895850"/>
              <a:ext cx="1996059" cy="369332"/>
            </a:xfrm>
            <a:prstGeom prst="rect">
              <a:avLst/>
            </a:prstGeom>
          </p:spPr>
          <p:txBody>
            <a:bodyPr wrap="non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err="1" smtClean="0">
                  <a:solidFill>
                    <a:schemeClr val="tx2"/>
                  </a:solidFill>
                  <a:latin typeface="Times New Roman" pitchFamily="18" charset="0"/>
                </a:rPr>
                <a:t>ks</a:t>
              </a:r>
              <a:r>
                <a:rPr lang="en-US" sz="1800" baseline="-25000" dirty="0" err="1" smtClean="0">
                  <a:solidFill>
                    <a:schemeClr val="tx2"/>
                  </a:solidFill>
                  <a:latin typeface="Times New Roman" pitchFamily="18" charset="0"/>
                </a:rPr>
                <a:t>i</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p>
          </p:txBody>
        </p:sp>
        <p:grpSp>
          <p:nvGrpSpPr>
            <p:cNvPr id="131" name="Group 130"/>
            <p:cNvGrpSpPr/>
            <p:nvPr/>
          </p:nvGrpSpPr>
          <p:grpSpPr>
            <a:xfrm>
              <a:off x="1752600" y="4724400"/>
              <a:ext cx="4267200" cy="152400"/>
              <a:chOff x="1828800" y="4972050"/>
              <a:chExt cx="4267200" cy="152400"/>
            </a:xfrm>
          </p:grpSpPr>
          <p:sp>
            <p:nvSpPr>
              <p:cNvPr id="114" name="Oval 113"/>
              <p:cNvSpPr/>
              <p:nvPr/>
            </p:nvSpPr>
            <p:spPr>
              <a:xfrm>
                <a:off x="1828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2004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38862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5943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2514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5257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45720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Connector 121"/>
              <p:cNvCxnSpPr/>
              <p:nvPr/>
            </p:nvCxnSpPr>
            <p:spPr>
              <a:xfrm>
                <a:off x="1905000" y="504825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1752600" y="5334000"/>
              <a:ext cx="4267200" cy="152400"/>
              <a:chOff x="1752600" y="5410200"/>
              <a:chExt cx="4267200" cy="152400"/>
            </a:xfrm>
          </p:grpSpPr>
          <p:sp>
            <p:nvSpPr>
              <p:cNvPr id="123" name="Oval 122"/>
              <p:cNvSpPr/>
              <p:nvPr/>
            </p:nvSpPr>
            <p:spPr>
              <a:xfrm>
                <a:off x="1752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31242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38100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5867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2438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181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44958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Connector 129"/>
              <p:cNvCxnSpPr/>
              <p:nvPr/>
            </p:nvCxnSpPr>
            <p:spPr>
              <a:xfrm>
                <a:off x="1828800" y="548640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4" name="Straight Arrow Connector 133"/>
            <p:cNvCxnSpPr/>
            <p:nvPr/>
          </p:nvCxnSpPr>
          <p:spPr>
            <a:xfrm rot="5400000" flipH="1" flipV="1">
              <a:off x="2971800" y="5143500"/>
              <a:ext cx="4572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672473" y="5486400"/>
              <a:ext cx="423514" cy="369332"/>
            </a:xfrm>
            <a:prstGeom prst="rect">
              <a:avLst/>
            </a:prstGeom>
            <a:noFill/>
          </p:spPr>
          <p:txBody>
            <a:bodyPr wrap="none" rtlCol="0">
              <a:spAutoFit/>
            </a:bodyPr>
            <a:lstStyle/>
            <a:p>
              <a:r>
                <a:rPr lang="en-US" sz="1800" dirty="0" smtClean="0"/>
                <a:t>S</a:t>
              </a:r>
              <a:r>
                <a:rPr lang="en-US" sz="1800" baseline="-25000" dirty="0" smtClean="0"/>
                <a:t>1</a:t>
              </a:r>
              <a:endParaRPr lang="en-US" sz="1800" baseline="-25000" dirty="0"/>
            </a:p>
          </p:txBody>
        </p:sp>
        <p:sp>
          <p:nvSpPr>
            <p:cNvPr id="136" name="TextBox 135"/>
            <p:cNvSpPr txBox="1"/>
            <p:nvPr/>
          </p:nvSpPr>
          <p:spPr>
            <a:xfrm>
              <a:off x="3025023" y="5486400"/>
              <a:ext cx="372218" cy="369332"/>
            </a:xfrm>
            <a:prstGeom prst="rect">
              <a:avLst/>
            </a:prstGeom>
            <a:noFill/>
          </p:spPr>
          <p:txBody>
            <a:bodyPr wrap="none" rtlCol="0">
              <a:spAutoFit/>
            </a:bodyPr>
            <a:lstStyle/>
            <a:p>
              <a:r>
                <a:rPr lang="en-US" sz="1800" dirty="0" smtClean="0"/>
                <a:t>S</a:t>
              </a:r>
              <a:r>
                <a:rPr lang="en-US" sz="1800" baseline="-25000" dirty="0" smtClean="0"/>
                <a:t>i</a:t>
              </a:r>
              <a:endParaRPr lang="en-US" sz="1800" baseline="-25000" dirty="0"/>
            </a:p>
          </p:txBody>
        </p:sp>
        <p:sp>
          <p:nvSpPr>
            <p:cNvPr id="137" name="TextBox 136"/>
            <p:cNvSpPr txBox="1"/>
            <p:nvPr/>
          </p:nvSpPr>
          <p:spPr>
            <a:xfrm>
              <a:off x="5787273" y="5486400"/>
              <a:ext cx="449162" cy="369332"/>
            </a:xfrm>
            <a:prstGeom prst="rect">
              <a:avLst/>
            </a:prstGeom>
            <a:noFill/>
          </p:spPr>
          <p:txBody>
            <a:bodyPr wrap="none" rtlCol="0">
              <a:spAutoFit/>
            </a:bodyPr>
            <a:lstStyle/>
            <a:p>
              <a:r>
                <a:rPr lang="en-US" sz="1800" dirty="0" smtClean="0"/>
                <a:t>S</a:t>
              </a:r>
              <a:r>
                <a:rPr lang="en-US" sz="1800" baseline="-25000" dirty="0" smtClean="0"/>
                <a:t>N</a:t>
              </a:r>
              <a:endParaRPr lang="en-US" sz="1800" baseline="-25000" dirty="0"/>
            </a:p>
          </p:txBody>
        </p:sp>
        <p:sp>
          <p:nvSpPr>
            <p:cNvPr id="138" name="TextBox 137"/>
            <p:cNvSpPr txBox="1"/>
            <p:nvPr/>
          </p:nvSpPr>
          <p:spPr>
            <a:xfrm>
              <a:off x="2438400" y="489585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894" name="Picture 126" descr="figAdjust"/>
          <p:cNvPicPr>
            <a:picLocks noChangeAspect="1" noChangeArrowheads="1"/>
          </p:cNvPicPr>
          <p:nvPr/>
        </p:nvPicPr>
        <p:blipFill>
          <a:blip r:embed="rId4" cstate="print"/>
          <a:srcRect/>
          <a:stretch>
            <a:fillRect/>
          </a:stretch>
        </p:blipFill>
        <p:spPr bwMode="auto">
          <a:xfrm>
            <a:off x="3810000" y="1295400"/>
            <a:ext cx="5229225" cy="3281363"/>
          </a:xfrm>
          <a:prstGeom prst="rect">
            <a:avLst/>
          </a:prstGeom>
          <a:noFill/>
        </p:spPr>
      </p:pic>
      <p:sp>
        <p:nvSpPr>
          <p:cNvPr id="160895" name="Rectangle 127"/>
          <p:cNvSpPr>
            <a:spLocks noChangeArrowheads="1"/>
          </p:cNvSpPr>
          <p:nvPr/>
        </p:nvSpPr>
        <p:spPr bwMode="auto">
          <a:xfrm>
            <a:off x="4800600" y="2290763"/>
            <a:ext cx="660400" cy="2176463"/>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160903" name="Text Box 135"/>
          <p:cNvSpPr txBox="1">
            <a:spLocks noChangeArrowheads="1"/>
          </p:cNvSpPr>
          <p:nvPr/>
        </p:nvSpPr>
        <p:spPr bwMode="auto">
          <a:xfrm>
            <a:off x="5943600" y="1806575"/>
            <a:ext cx="376238" cy="457200"/>
          </a:xfrm>
          <a:prstGeom prst="rect">
            <a:avLst/>
          </a:prstGeom>
          <a:noFill/>
          <a:ln w="9525">
            <a:noFill/>
            <a:miter lim="800000"/>
            <a:headEnd/>
            <a:tailEnd/>
          </a:ln>
          <a:effectLst/>
        </p:spPr>
        <p:txBody>
          <a:bodyPr wrap="none">
            <a:spAutoFit/>
          </a:bodyPr>
          <a:lstStyle/>
          <a:p>
            <a:r>
              <a:rPr lang="en-US" dirty="0">
                <a:latin typeface="Symbol" pitchFamily="18" charset="2"/>
              </a:rPr>
              <a:t>a</a:t>
            </a:r>
          </a:p>
        </p:txBody>
      </p:sp>
      <p:graphicFrame>
        <p:nvGraphicFramePr>
          <p:cNvPr id="160914" name="Object 146"/>
          <p:cNvGraphicFramePr>
            <a:graphicFrameLocks noChangeAspect="1"/>
          </p:cNvGraphicFramePr>
          <p:nvPr/>
        </p:nvGraphicFramePr>
        <p:xfrm>
          <a:off x="7467600" y="1857375"/>
          <a:ext cx="323850" cy="406400"/>
        </p:xfrm>
        <a:graphic>
          <a:graphicData uri="http://schemas.openxmlformats.org/presentationml/2006/ole">
            <mc:AlternateContent xmlns:mc="http://schemas.openxmlformats.org/markup-compatibility/2006">
              <mc:Choice xmlns:v="urn:schemas-microsoft-com:vml" Requires="v">
                <p:oleObj spid="_x0000_s475857" name="Equation" r:id="rId5" imgW="152334" imgH="190417" progId="Equation.3">
                  <p:embed/>
                </p:oleObj>
              </mc:Choice>
              <mc:Fallback>
                <p:oleObj name="Equation" r:id="rId5" imgW="152334" imgH="190417" progId="Equation.3">
                  <p:embed/>
                  <p:pic>
                    <p:nvPicPr>
                      <p:cNvPr id="0" name="Picture 15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7600" y="1857375"/>
                        <a:ext cx="32385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70" name="Rectangle 2"/>
          <p:cNvSpPr>
            <a:spLocks noGrp="1" noChangeArrowheads="1"/>
          </p:cNvSpPr>
          <p:nvPr>
            <p:ph type="title" sz="quarter"/>
          </p:nvPr>
        </p:nvSpPr>
        <p:spPr>
          <a:xfrm>
            <a:off x="685800" y="152400"/>
            <a:ext cx="7772400" cy="1143000"/>
          </a:xfrm>
        </p:spPr>
        <p:txBody>
          <a:bodyPr/>
          <a:lstStyle/>
          <a:p>
            <a:r>
              <a:rPr lang="en-US" sz="4000" dirty="0">
                <a:latin typeface="Arial" charset="0"/>
              </a:rPr>
              <a:t>3D Smoke</a:t>
            </a:r>
            <a:r>
              <a:rPr lang="en-US" sz="4000" dirty="0"/>
              <a:t/>
            </a:r>
            <a:br>
              <a:rPr lang="en-US" sz="4000" dirty="0"/>
            </a:br>
            <a:r>
              <a:rPr lang="en-US" sz="2400" dirty="0">
                <a:latin typeface="Arial" charset="0"/>
              </a:rPr>
              <a:t>Correcting </a:t>
            </a:r>
            <a:r>
              <a:rPr lang="en-US" sz="2400" dirty="0">
                <a:latin typeface="Symbol" pitchFamily="18" charset="2"/>
              </a:rPr>
              <a:t>a</a:t>
            </a:r>
            <a:r>
              <a:rPr lang="en-US" sz="2400" dirty="0"/>
              <a:t> </a:t>
            </a:r>
          </a:p>
        </p:txBody>
      </p:sp>
      <p:graphicFrame>
        <p:nvGraphicFramePr>
          <p:cNvPr id="160897" name="Object 129"/>
          <p:cNvGraphicFramePr>
            <a:graphicFrameLocks noGrp="1" noChangeAspect="1"/>
          </p:cNvGraphicFramePr>
          <p:nvPr>
            <p:ph sz="quarter" idx="1"/>
          </p:nvPr>
        </p:nvGraphicFramePr>
        <p:xfrm>
          <a:off x="533400" y="3124200"/>
          <a:ext cx="2438400" cy="436563"/>
        </p:xfrm>
        <a:graphic>
          <a:graphicData uri="http://schemas.openxmlformats.org/presentationml/2006/ole">
            <mc:AlternateContent xmlns:mc="http://schemas.openxmlformats.org/markup-compatibility/2006">
              <mc:Choice xmlns:v="urn:schemas-microsoft-com:vml" Requires="v">
                <p:oleObj spid="_x0000_s475858" name="Equation" r:id="rId7" imgW="1205977" imgH="215806" progId="Equation.3">
                  <p:embed/>
                </p:oleObj>
              </mc:Choice>
              <mc:Fallback>
                <p:oleObj name="Equation" r:id="rId7" imgW="1205977" imgH="215806" progId="Equation.3">
                  <p:embed/>
                  <p:pic>
                    <p:nvPicPr>
                      <p:cNvPr id="0" name="Picture 1516"/>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3124200"/>
                        <a:ext cx="2438400"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99" name="Object 131"/>
          <p:cNvGraphicFramePr>
            <a:graphicFrameLocks noGrp="1" noChangeAspect="1"/>
          </p:cNvGraphicFramePr>
          <p:nvPr>
            <p:ph sz="quarter" idx="2"/>
          </p:nvPr>
        </p:nvGraphicFramePr>
        <p:xfrm>
          <a:off x="533400" y="2057400"/>
          <a:ext cx="2438400" cy="411163"/>
        </p:xfrm>
        <a:graphic>
          <a:graphicData uri="http://schemas.openxmlformats.org/presentationml/2006/ole">
            <mc:AlternateContent xmlns:mc="http://schemas.openxmlformats.org/markup-compatibility/2006">
              <mc:Choice xmlns:v="urn:schemas-microsoft-com:vml" Requires="v">
                <p:oleObj spid="_x0000_s475859" name="Equation" r:id="rId9" imgW="1206500" imgH="203200" progId="Equation.3">
                  <p:embed/>
                </p:oleObj>
              </mc:Choice>
              <mc:Fallback>
                <p:oleObj name="Equation" r:id="rId9" imgW="1206500" imgH="203200" progId="Equation.3">
                  <p:embed/>
                  <p:pic>
                    <p:nvPicPr>
                      <p:cNvPr id="0" name="Picture 1517"/>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2057400"/>
                        <a:ext cx="243840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901" name="Object 133"/>
          <p:cNvGraphicFramePr>
            <a:graphicFrameLocks noGrp="1" noChangeAspect="1"/>
          </p:cNvGraphicFramePr>
          <p:nvPr>
            <p:ph sz="quarter" idx="3"/>
          </p:nvPr>
        </p:nvGraphicFramePr>
        <p:xfrm>
          <a:off x="533400" y="4114800"/>
          <a:ext cx="3638550" cy="396875"/>
        </p:xfrm>
        <a:graphic>
          <a:graphicData uri="http://schemas.openxmlformats.org/presentationml/2006/ole">
            <mc:AlternateContent xmlns:mc="http://schemas.openxmlformats.org/markup-compatibility/2006">
              <mc:Choice xmlns:v="urn:schemas-microsoft-com:vml" Requires="v">
                <p:oleObj spid="_x0000_s475860" name="Equation" r:id="rId11" imgW="2095500" imgH="228600" progId="Equation.3">
                  <p:embed/>
                </p:oleObj>
              </mc:Choice>
              <mc:Fallback>
                <p:oleObj name="Equation" r:id="rId11" imgW="2095500" imgH="228600" progId="Equation.3">
                  <p:embed/>
                  <p:pic>
                    <p:nvPicPr>
                      <p:cNvPr id="0" name="Picture 1518"/>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 y="4114800"/>
                        <a:ext cx="3638550"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71"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2"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3"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4"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5"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6"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7"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8"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79"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75861" name="Equation" r:id="rId13" imgW="787058" imgH="215806" progId="Equation.3">
                  <p:embed/>
                </p:oleObj>
              </mc:Choice>
              <mc:Fallback>
                <p:oleObj name="Equation" r:id="rId13" imgW="787058" imgH="215806" progId="Equation.3">
                  <p:embed/>
                  <p:pic>
                    <p:nvPicPr>
                      <p:cNvPr id="0" name="Picture 15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80"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81"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75862" name="Equation" r:id="rId15" imgW="253780" imgH="203024" progId="Equation.3">
                  <p:embed/>
                </p:oleObj>
              </mc:Choice>
              <mc:Fallback>
                <p:oleObj name="Equation" r:id="rId15" imgW="253780" imgH="203024" progId="Equation.3">
                  <p:embed/>
                  <p:pic>
                    <p:nvPicPr>
                      <p:cNvPr id="0" name="Picture 15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82"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83" name="Picture 15" descr="figAlpha"/>
          <p:cNvPicPr>
            <a:picLocks noChangeAspect="1" noChangeArrowheads="1"/>
          </p:cNvPicPr>
          <p:nvPr/>
        </p:nvPicPr>
        <p:blipFill>
          <a:blip r:embed="rId17" cstate="print"/>
          <a:srcRect/>
          <a:stretch>
            <a:fillRect/>
          </a:stretch>
        </p:blipFill>
        <p:spPr bwMode="auto">
          <a:xfrm>
            <a:off x="7724775" y="23188613"/>
            <a:ext cx="5821363" cy="1514475"/>
          </a:xfrm>
          <a:prstGeom prst="rect">
            <a:avLst/>
          </a:prstGeom>
          <a:noFill/>
        </p:spPr>
      </p:pic>
      <p:sp>
        <p:nvSpPr>
          <p:cNvPr id="160784"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85"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86"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75863" name="Equation" r:id="rId18" imgW="1117600" imgH="228600" progId="Equation.3">
                  <p:embed/>
                </p:oleObj>
              </mc:Choice>
              <mc:Fallback>
                <p:oleObj name="Equation" r:id="rId18" imgW="1117600" imgH="228600" progId="Equation.3">
                  <p:embed/>
                  <p:pic>
                    <p:nvPicPr>
                      <p:cNvPr id="0" name="Picture 15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87"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788"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75864" name="Equation" r:id="rId20" imgW="152334" imgH="190417" progId="Equation.3">
                  <p:embed/>
                </p:oleObj>
              </mc:Choice>
              <mc:Fallback>
                <p:oleObj name="Equation" r:id="rId20" imgW="152334" imgH="190417" progId="Equation.3">
                  <p:embed/>
                  <p:pic>
                    <p:nvPicPr>
                      <p:cNvPr id="0" name="Picture 15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789" name="Group 21"/>
          <p:cNvGrpSpPr>
            <a:grpSpLocks/>
          </p:cNvGrpSpPr>
          <p:nvPr/>
        </p:nvGrpSpPr>
        <p:grpSpPr bwMode="auto">
          <a:xfrm>
            <a:off x="8482013" y="24831675"/>
            <a:ext cx="5229225" cy="3281363"/>
            <a:chOff x="5343" y="15642"/>
            <a:chExt cx="3294" cy="2067"/>
          </a:xfrm>
        </p:grpSpPr>
        <p:pic>
          <p:nvPicPr>
            <p:cNvPr id="160790" name="Picture 2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791"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792"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75865" name="Equation" r:id="rId22" imgW="1562100" imgH="228600" progId="Equation.3">
                  <p:embed/>
                </p:oleObj>
              </mc:Choice>
              <mc:Fallback>
                <p:oleObj name="Equation" r:id="rId22" imgW="1562100" imgH="228600" progId="Equation.3">
                  <p:embed/>
                  <p:pic>
                    <p:nvPicPr>
                      <p:cNvPr id="0" name="Picture 152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793"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75866" name="Equation" r:id="rId24" imgW="787058" imgH="215806" progId="Equation.3">
                  <p:embed/>
                </p:oleObj>
              </mc:Choice>
              <mc:Fallback>
                <p:oleObj name="Equation" r:id="rId24" imgW="787058" imgH="215806" progId="Equation.3">
                  <p:embed/>
                  <p:pic>
                    <p:nvPicPr>
                      <p:cNvPr id="0" name="Picture 15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94"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95"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75867" name="Equation" r:id="rId25" imgW="253780" imgH="203024" progId="Equation.3">
                  <p:embed/>
                </p:oleObj>
              </mc:Choice>
              <mc:Fallback>
                <p:oleObj name="Equation" r:id="rId25" imgW="253780" imgH="203024" progId="Equation.3">
                  <p:embed/>
                  <p:pic>
                    <p:nvPicPr>
                      <p:cNvPr id="0" name="Picture 15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96"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97" name="Picture 29" descr="figAlpha"/>
          <p:cNvPicPr>
            <a:picLocks noChangeAspect="1" noChangeArrowheads="1"/>
          </p:cNvPicPr>
          <p:nvPr/>
        </p:nvPicPr>
        <p:blipFill>
          <a:blip r:embed="rId17" cstate="print"/>
          <a:srcRect/>
          <a:stretch>
            <a:fillRect/>
          </a:stretch>
        </p:blipFill>
        <p:spPr bwMode="auto">
          <a:xfrm>
            <a:off x="7877175" y="23341013"/>
            <a:ext cx="5821363" cy="1514475"/>
          </a:xfrm>
          <a:prstGeom prst="rect">
            <a:avLst/>
          </a:prstGeom>
          <a:noFill/>
        </p:spPr>
      </p:pic>
      <p:sp>
        <p:nvSpPr>
          <p:cNvPr id="160798"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99"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800"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75868" name="Equation" r:id="rId26" imgW="1117600" imgH="228600" progId="Equation.3">
                  <p:embed/>
                </p:oleObj>
              </mc:Choice>
              <mc:Fallback>
                <p:oleObj name="Equation" r:id="rId26" imgW="1117600" imgH="228600" progId="Equation.3">
                  <p:embed/>
                  <p:pic>
                    <p:nvPicPr>
                      <p:cNvPr id="0" name="Picture 152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01"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802"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75869" name="Equation" r:id="rId27" imgW="152334" imgH="190417" progId="Equation.3">
                  <p:embed/>
                </p:oleObj>
              </mc:Choice>
              <mc:Fallback>
                <p:oleObj name="Equation" r:id="rId27" imgW="152334" imgH="190417" progId="Equation.3">
                  <p:embed/>
                  <p:pic>
                    <p:nvPicPr>
                      <p:cNvPr id="0" name="Picture 152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03" name="Group 35"/>
          <p:cNvGrpSpPr>
            <a:grpSpLocks/>
          </p:cNvGrpSpPr>
          <p:nvPr/>
        </p:nvGrpSpPr>
        <p:grpSpPr bwMode="auto">
          <a:xfrm>
            <a:off x="8634413" y="24984075"/>
            <a:ext cx="5229225" cy="3281363"/>
            <a:chOff x="5343" y="15642"/>
            <a:chExt cx="3294" cy="2067"/>
          </a:xfrm>
        </p:grpSpPr>
        <p:pic>
          <p:nvPicPr>
            <p:cNvPr id="160804" name="Picture 3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05"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06"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75870" name="Equation" r:id="rId28" imgW="1562100" imgH="228600" progId="Equation.3">
                  <p:embed/>
                </p:oleObj>
              </mc:Choice>
              <mc:Fallback>
                <p:oleObj name="Equation" r:id="rId28" imgW="1562100" imgH="228600" progId="Equation.3">
                  <p:embed/>
                  <p:pic>
                    <p:nvPicPr>
                      <p:cNvPr id="0" name="Picture 152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07"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75871" name="Equation" r:id="rId29" imgW="787058" imgH="215806" progId="Equation.3">
                  <p:embed/>
                </p:oleObj>
              </mc:Choice>
              <mc:Fallback>
                <p:oleObj name="Equation" r:id="rId29" imgW="787058" imgH="215806" progId="Equation.3">
                  <p:embed/>
                  <p:pic>
                    <p:nvPicPr>
                      <p:cNvPr id="0" name="Picture 15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08"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09"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75872" name="Equation" r:id="rId30" imgW="253780" imgH="203024" progId="Equation.3">
                  <p:embed/>
                </p:oleObj>
              </mc:Choice>
              <mc:Fallback>
                <p:oleObj name="Equation" r:id="rId30" imgW="253780" imgH="203024" progId="Equation.3">
                  <p:embed/>
                  <p:pic>
                    <p:nvPicPr>
                      <p:cNvPr id="0" name="Picture 15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10"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11" name="Picture 43" descr="figAlpha"/>
          <p:cNvPicPr>
            <a:picLocks noChangeAspect="1" noChangeArrowheads="1"/>
          </p:cNvPicPr>
          <p:nvPr/>
        </p:nvPicPr>
        <p:blipFill>
          <a:blip r:embed="rId17" cstate="print"/>
          <a:srcRect/>
          <a:stretch>
            <a:fillRect/>
          </a:stretch>
        </p:blipFill>
        <p:spPr bwMode="auto">
          <a:xfrm>
            <a:off x="8029575" y="23493413"/>
            <a:ext cx="5821363" cy="1514475"/>
          </a:xfrm>
          <a:prstGeom prst="rect">
            <a:avLst/>
          </a:prstGeom>
          <a:noFill/>
        </p:spPr>
      </p:pic>
      <p:sp>
        <p:nvSpPr>
          <p:cNvPr id="160812"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13"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14"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75873" name="Equation" r:id="rId31" imgW="1117600" imgH="228600" progId="Equation.3">
                  <p:embed/>
                </p:oleObj>
              </mc:Choice>
              <mc:Fallback>
                <p:oleObj name="Equation" r:id="rId31" imgW="1117600" imgH="228600" progId="Equation.3">
                  <p:embed/>
                  <p:pic>
                    <p:nvPicPr>
                      <p:cNvPr id="0" name="Picture 153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15"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16"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75874" name="Equation" r:id="rId32" imgW="152334" imgH="190417" progId="Equation.3">
                  <p:embed/>
                </p:oleObj>
              </mc:Choice>
              <mc:Fallback>
                <p:oleObj name="Equation" r:id="rId32" imgW="152334" imgH="190417" progId="Equation.3">
                  <p:embed/>
                  <p:pic>
                    <p:nvPicPr>
                      <p:cNvPr id="0" name="Picture 153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17" name="Group 49"/>
          <p:cNvGrpSpPr>
            <a:grpSpLocks/>
          </p:cNvGrpSpPr>
          <p:nvPr/>
        </p:nvGrpSpPr>
        <p:grpSpPr bwMode="auto">
          <a:xfrm>
            <a:off x="8786813" y="25136475"/>
            <a:ext cx="5229225" cy="3281363"/>
            <a:chOff x="5343" y="15642"/>
            <a:chExt cx="3294" cy="2067"/>
          </a:xfrm>
        </p:grpSpPr>
        <p:pic>
          <p:nvPicPr>
            <p:cNvPr id="160818" name="Picture 50"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19"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20"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75875" name="Equation" r:id="rId33" imgW="1562100" imgH="228600" progId="Equation.3">
                  <p:embed/>
                </p:oleObj>
              </mc:Choice>
              <mc:Fallback>
                <p:oleObj name="Equation" r:id="rId33" imgW="1562100" imgH="228600" progId="Equation.3">
                  <p:embed/>
                  <p:pic>
                    <p:nvPicPr>
                      <p:cNvPr id="0" name="Picture 153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21"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75876" name="Equation" r:id="rId34" imgW="787058" imgH="215806" progId="Equation.3">
                  <p:embed/>
                </p:oleObj>
              </mc:Choice>
              <mc:Fallback>
                <p:oleObj name="Equation" r:id="rId34" imgW="787058" imgH="215806" progId="Equation.3">
                  <p:embed/>
                  <p:pic>
                    <p:nvPicPr>
                      <p:cNvPr id="0" name="Picture 15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22"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23"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75877" name="Equation" r:id="rId35" imgW="253780" imgH="203024" progId="Equation.3">
                  <p:embed/>
                </p:oleObj>
              </mc:Choice>
              <mc:Fallback>
                <p:oleObj name="Equation" r:id="rId35" imgW="253780" imgH="203024" progId="Equation.3">
                  <p:embed/>
                  <p:pic>
                    <p:nvPicPr>
                      <p:cNvPr id="0" name="Picture 15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24"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25" name="Picture 57" descr="figAlpha"/>
          <p:cNvPicPr>
            <a:picLocks noChangeAspect="1" noChangeArrowheads="1"/>
          </p:cNvPicPr>
          <p:nvPr/>
        </p:nvPicPr>
        <p:blipFill>
          <a:blip r:embed="rId17" cstate="print"/>
          <a:srcRect/>
          <a:stretch>
            <a:fillRect/>
          </a:stretch>
        </p:blipFill>
        <p:spPr bwMode="auto">
          <a:xfrm>
            <a:off x="8181975" y="23645813"/>
            <a:ext cx="5821363" cy="1514475"/>
          </a:xfrm>
          <a:prstGeom prst="rect">
            <a:avLst/>
          </a:prstGeom>
          <a:noFill/>
        </p:spPr>
      </p:pic>
      <p:sp>
        <p:nvSpPr>
          <p:cNvPr id="160826"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27"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28"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75878" name="Equation" r:id="rId36" imgW="1117600" imgH="228600" progId="Equation.3">
                  <p:embed/>
                </p:oleObj>
              </mc:Choice>
              <mc:Fallback>
                <p:oleObj name="Equation" r:id="rId36" imgW="1117600" imgH="228600" progId="Equation.3">
                  <p:embed/>
                  <p:pic>
                    <p:nvPicPr>
                      <p:cNvPr id="0" name="Picture 153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29"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30"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75879" name="Equation" r:id="rId37" imgW="152334" imgH="190417" progId="Equation.3">
                  <p:embed/>
                </p:oleObj>
              </mc:Choice>
              <mc:Fallback>
                <p:oleObj name="Equation" r:id="rId37" imgW="152334" imgH="190417" progId="Equation.3">
                  <p:embed/>
                  <p:pic>
                    <p:nvPicPr>
                      <p:cNvPr id="0" name="Picture 153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31" name="Group 63"/>
          <p:cNvGrpSpPr>
            <a:grpSpLocks/>
          </p:cNvGrpSpPr>
          <p:nvPr/>
        </p:nvGrpSpPr>
        <p:grpSpPr bwMode="auto">
          <a:xfrm>
            <a:off x="8939213" y="25288875"/>
            <a:ext cx="5229225" cy="3281363"/>
            <a:chOff x="5343" y="15642"/>
            <a:chExt cx="3294" cy="2067"/>
          </a:xfrm>
        </p:grpSpPr>
        <p:pic>
          <p:nvPicPr>
            <p:cNvPr id="160832" name="Picture 64"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33"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34"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75880" name="Equation" r:id="rId38" imgW="1562100" imgH="228600" progId="Equation.3">
                  <p:embed/>
                </p:oleObj>
              </mc:Choice>
              <mc:Fallback>
                <p:oleObj name="Equation" r:id="rId38" imgW="1562100" imgH="228600" progId="Equation.3">
                  <p:embed/>
                  <p:pic>
                    <p:nvPicPr>
                      <p:cNvPr id="0" name="Picture 153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35"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75881" name="Equation" r:id="rId39" imgW="787058" imgH="215806" progId="Equation.3">
                  <p:embed/>
                </p:oleObj>
              </mc:Choice>
              <mc:Fallback>
                <p:oleObj name="Equation" r:id="rId39" imgW="787058" imgH="215806" progId="Equation.3">
                  <p:embed/>
                  <p:pic>
                    <p:nvPicPr>
                      <p:cNvPr id="0" name="Picture 153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36"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37"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75882" name="Equation" r:id="rId40" imgW="253780" imgH="203024" progId="Equation.3">
                  <p:embed/>
                </p:oleObj>
              </mc:Choice>
              <mc:Fallback>
                <p:oleObj name="Equation" r:id="rId40" imgW="253780" imgH="203024" progId="Equation.3">
                  <p:embed/>
                  <p:pic>
                    <p:nvPicPr>
                      <p:cNvPr id="0" name="Picture 154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38"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39" name="Picture 71" descr="figAlpha"/>
          <p:cNvPicPr>
            <a:picLocks noChangeAspect="1" noChangeArrowheads="1"/>
          </p:cNvPicPr>
          <p:nvPr/>
        </p:nvPicPr>
        <p:blipFill>
          <a:blip r:embed="rId17" cstate="print"/>
          <a:srcRect/>
          <a:stretch>
            <a:fillRect/>
          </a:stretch>
        </p:blipFill>
        <p:spPr bwMode="auto">
          <a:xfrm>
            <a:off x="8334375" y="23798213"/>
            <a:ext cx="5821363" cy="1514475"/>
          </a:xfrm>
          <a:prstGeom prst="rect">
            <a:avLst/>
          </a:prstGeom>
          <a:noFill/>
        </p:spPr>
      </p:pic>
      <p:sp>
        <p:nvSpPr>
          <p:cNvPr id="160840"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41"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42"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75883" name="Equation" r:id="rId41" imgW="1117600" imgH="228600" progId="Equation.3">
                  <p:embed/>
                </p:oleObj>
              </mc:Choice>
              <mc:Fallback>
                <p:oleObj name="Equation" r:id="rId41" imgW="1117600" imgH="228600" progId="Equation.3">
                  <p:embed/>
                  <p:pic>
                    <p:nvPicPr>
                      <p:cNvPr id="0" name="Picture 154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43"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44"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75884" name="Equation" r:id="rId42" imgW="152334" imgH="190417" progId="Equation.3">
                  <p:embed/>
                </p:oleObj>
              </mc:Choice>
              <mc:Fallback>
                <p:oleObj name="Equation" r:id="rId42" imgW="152334" imgH="190417" progId="Equation.3">
                  <p:embed/>
                  <p:pic>
                    <p:nvPicPr>
                      <p:cNvPr id="0" name="Picture 154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45" name="Group 77"/>
          <p:cNvGrpSpPr>
            <a:grpSpLocks/>
          </p:cNvGrpSpPr>
          <p:nvPr/>
        </p:nvGrpSpPr>
        <p:grpSpPr bwMode="auto">
          <a:xfrm>
            <a:off x="9091613" y="25441275"/>
            <a:ext cx="5229225" cy="3281363"/>
            <a:chOff x="5343" y="15642"/>
            <a:chExt cx="3294" cy="2067"/>
          </a:xfrm>
        </p:grpSpPr>
        <p:pic>
          <p:nvPicPr>
            <p:cNvPr id="160846" name="Picture 78"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47"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48"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75885" name="Equation" r:id="rId43" imgW="1562100" imgH="228600" progId="Equation.3">
                  <p:embed/>
                </p:oleObj>
              </mc:Choice>
              <mc:Fallback>
                <p:oleObj name="Equation" r:id="rId43" imgW="1562100" imgH="228600" progId="Equation.3">
                  <p:embed/>
                  <p:pic>
                    <p:nvPicPr>
                      <p:cNvPr id="0" name="Picture 154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49"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75886" name="Equation" r:id="rId44" imgW="787058" imgH="215806" progId="Equation.3">
                  <p:embed/>
                </p:oleObj>
              </mc:Choice>
              <mc:Fallback>
                <p:oleObj name="Equation" r:id="rId44" imgW="787058" imgH="215806" progId="Equation.3">
                  <p:embed/>
                  <p:pic>
                    <p:nvPicPr>
                      <p:cNvPr id="0" name="Picture 15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50"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51"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75887" name="Equation" r:id="rId45" imgW="253780" imgH="203024" progId="Equation.3">
                  <p:embed/>
                </p:oleObj>
              </mc:Choice>
              <mc:Fallback>
                <p:oleObj name="Equation" r:id="rId45" imgW="253780" imgH="203024" progId="Equation.3">
                  <p:embed/>
                  <p:pic>
                    <p:nvPicPr>
                      <p:cNvPr id="0" name="Picture 154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52"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53" name="Picture 85" descr="figAlpha"/>
          <p:cNvPicPr>
            <a:picLocks noChangeAspect="1" noChangeArrowheads="1"/>
          </p:cNvPicPr>
          <p:nvPr/>
        </p:nvPicPr>
        <p:blipFill>
          <a:blip r:embed="rId17" cstate="print"/>
          <a:srcRect/>
          <a:stretch>
            <a:fillRect/>
          </a:stretch>
        </p:blipFill>
        <p:spPr bwMode="auto">
          <a:xfrm>
            <a:off x="8486775" y="23950613"/>
            <a:ext cx="5821363" cy="1514475"/>
          </a:xfrm>
          <a:prstGeom prst="rect">
            <a:avLst/>
          </a:prstGeom>
          <a:noFill/>
        </p:spPr>
      </p:pic>
      <p:sp>
        <p:nvSpPr>
          <p:cNvPr id="160854"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55"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56"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75888" name="Equation" r:id="rId46" imgW="1117600" imgH="228600" progId="Equation.3">
                  <p:embed/>
                </p:oleObj>
              </mc:Choice>
              <mc:Fallback>
                <p:oleObj name="Equation" r:id="rId46" imgW="1117600" imgH="228600" progId="Equation.3">
                  <p:embed/>
                  <p:pic>
                    <p:nvPicPr>
                      <p:cNvPr id="0" name="Picture 154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57"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58"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75889" name="Equation" r:id="rId47" imgW="152334" imgH="190417" progId="Equation.3">
                  <p:embed/>
                </p:oleObj>
              </mc:Choice>
              <mc:Fallback>
                <p:oleObj name="Equation" r:id="rId47" imgW="152334" imgH="190417" progId="Equation.3">
                  <p:embed/>
                  <p:pic>
                    <p:nvPicPr>
                      <p:cNvPr id="0" name="Picture 154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59" name="Group 91"/>
          <p:cNvGrpSpPr>
            <a:grpSpLocks/>
          </p:cNvGrpSpPr>
          <p:nvPr/>
        </p:nvGrpSpPr>
        <p:grpSpPr bwMode="auto">
          <a:xfrm>
            <a:off x="9244013" y="25593675"/>
            <a:ext cx="5229225" cy="3281363"/>
            <a:chOff x="5343" y="15642"/>
            <a:chExt cx="3294" cy="2067"/>
          </a:xfrm>
        </p:grpSpPr>
        <p:pic>
          <p:nvPicPr>
            <p:cNvPr id="160860" name="Picture 9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61"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62"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75890" name="Equation" r:id="rId48" imgW="1562100" imgH="228600" progId="Equation.3">
                  <p:embed/>
                </p:oleObj>
              </mc:Choice>
              <mc:Fallback>
                <p:oleObj name="Equation" r:id="rId48" imgW="1562100" imgH="228600" progId="Equation.3">
                  <p:embed/>
                  <p:pic>
                    <p:nvPicPr>
                      <p:cNvPr id="0" name="Picture 154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63"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75891" name="Equation" r:id="rId49" imgW="787058" imgH="215806" progId="Equation.3">
                  <p:embed/>
                </p:oleObj>
              </mc:Choice>
              <mc:Fallback>
                <p:oleObj name="Equation" r:id="rId49" imgW="787058" imgH="215806" progId="Equation.3">
                  <p:embed/>
                  <p:pic>
                    <p:nvPicPr>
                      <p:cNvPr id="0" name="Picture 15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64"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65"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75892" name="Equation" r:id="rId50" imgW="253780" imgH="203024" progId="Equation.3">
                  <p:embed/>
                </p:oleObj>
              </mc:Choice>
              <mc:Fallback>
                <p:oleObj name="Equation" r:id="rId50" imgW="253780" imgH="203024" progId="Equation.3">
                  <p:embed/>
                  <p:pic>
                    <p:nvPicPr>
                      <p:cNvPr id="0" name="Picture 15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66"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67" name="Picture 99" descr="figAlpha"/>
          <p:cNvPicPr>
            <a:picLocks noChangeAspect="1" noChangeArrowheads="1"/>
          </p:cNvPicPr>
          <p:nvPr/>
        </p:nvPicPr>
        <p:blipFill>
          <a:blip r:embed="rId17" cstate="print"/>
          <a:srcRect/>
          <a:stretch>
            <a:fillRect/>
          </a:stretch>
        </p:blipFill>
        <p:spPr bwMode="auto">
          <a:xfrm>
            <a:off x="8639175" y="24103013"/>
            <a:ext cx="5821363" cy="1514475"/>
          </a:xfrm>
          <a:prstGeom prst="rect">
            <a:avLst/>
          </a:prstGeom>
          <a:noFill/>
        </p:spPr>
      </p:pic>
      <p:sp>
        <p:nvSpPr>
          <p:cNvPr id="160868"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69"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70"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75893" name="Equation" r:id="rId51" imgW="1117600" imgH="228600" progId="Equation.3">
                  <p:embed/>
                </p:oleObj>
              </mc:Choice>
              <mc:Fallback>
                <p:oleObj name="Equation" r:id="rId51" imgW="1117600" imgH="228600" progId="Equation.3">
                  <p:embed/>
                  <p:pic>
                    <p:nvPicPr>
                      <p:cNvPr id="0" name="Picture 155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71"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72"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75894" name="Equation" r:id="rId52" imgW="152334" imgH="190417" progId="Equation.3">
                  <p:embed/>
                </p:oleObj>
              </mc:Choice>
              <mc:Fallback>
                <p:oleObj name="Equation" r:id="rId52" imgW="152334" imgH="190417" progId="Equation.3">
                  <p:embed/>
                  <p:pic>
                    <p:nvPicPr>
                      <p:cNvPr id="0" name="Picture 155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73" name="Group 105"/>
          <p:cNvGrpSpPr>
            <a:grpSpLocks/>
          </p:cNvGrpSpPr>
          <p:nvPr/>
        </p:nvGrpSpPr>
        <p:grpSpPr bwMode="auto">
          <a:xfrm>
            <a:off x="9396413" y="25746075"/>
            <a:ext cx="5229225" cy="3281363"/>
            <a:chOff x="5343" y="15642"/>
            <a:chExt cx="3294" cy="2067"/>
          </a:xfrm>
        </p:grpSpPr>
        <p:pic>
          <p:nvPicPr>
            <p:cNvPr id="160874" name="Picture 10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75"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76"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75895" name="Equation" r:id="rId53" imgW="1562100" imgH="228600" progId="Equation.3">
                  <p:embed/>
                </p:oleObj>
              </mc:Choice>
              <mc:Fallback>
                <p:oleObj name="Equation" r:id="rId53" imgW="1562100" imgH="228600" progId="Equation.3">
                  <p:embed/>
                  <p:pic>
                    <p:nvPicPr>
                      <p:cNvPr id="0" name="Picture 155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0879" name="Picture 111" descr="figAlpha"/>
          <p:cNvPicPr>
            <a:picLocks noChangeAspect="1" noChangeArrowheads="1"/>
          </p:cNvPicPr>
          <p:nvPr/>
        </p:nvPicPr>
        <p:blipFill>
          <a:blip r:embed="rId17" cstate="print"/>
          <a:srcRect/>
          <a:stretch>
            <a:fillRect/>
          </a:stretch>
        </p:blipFill>
        <p:spPr bwMode="auto">
          <a:xfrm>
            <a:off x="8791575" y="24255413"/>
            <a:ext cx="5821363" cy="1514475"/>
          </a:xfrm>
          <a:prstGeom prst="rect">
            <a:avLst/>
          </a:prstGeom>
          <a:noFill/>
        </p:spPr>
      </p:pic>
      <p:graphicFrame>
        <p:nvGraphicFramePr>
          <p:cNvPr id="160881" name="Object 113"/>
          <p:cNvGraphicFramePr>
            <a:graphicFrameLocks noChangeAspect="1"/>
          </p:cNvGraphicFramePr>
          <p:nvPr/>
        </p:nvGraphicFramePr>
        <p:xfrm>
          <a:off x="1930400" y="28463875"/>
          <a:ext cx="1911350" cy="457200"/>
        </p:xfrm>
        <a:graphic>
          <a:graphicData uri="http://schemas.openxmlformats.org/presentationml/2006/ole">
            <mc:AlternateContent xmlns:mc="http://schemas.openxmlformats.org/markup-compatibility/2006">
              <mc:Choice xmlns:v="urn:schemas-microsoft-com:vml" Requires="v">
                <p:oleObj spid="_x0000_s475896" name="Equation" r:id="rId54" imgW="787058" imgH="215806" progId="Equation.3">
                  <p:embed/>
                </p:oleObj>
              </mc:Choice>
              <mc:Fallback>
                <p:oleObj name="Equation" r:id="rId54" imgW="787058" imgH="215806" progId="Equation.3">
                  <p:embed/>
                  <p:pic>
                    <p:nvPicPr>
                      <p:cNvPr id="0" name="Picture 155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30400" y="28463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82"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160883" name="Object 115"/>
          <p:cNvGraphicFramePr>
            <a:graphicFrameLocks noChangeAspect="1"/>
          </p:cNvGraphicFramePr>
          <p:nvPr/>
        </p:nvGraphicFramePr>
        <p:xfrm>
          <a:off x="3125788" y="26860500"/>
          <a:ext cx="3783012" cy="773113"/>
        </p:xfrm>
        <a:graphic>
          <a:graphicData uri="http://schemas.openxmlformats.org/presentationml/2006/ole">
            <mc:AlternateContent xmlns:mc="http://schemas.openxmlformats.org/markup-compatibility/2006">
              <mc:Choice xmlns:v="urn:schemas-microsoft-com:vml" Requires="v">
                <p:oleObj spid="_x0000_s475897" name="Equation" r:id="rId55" imgW="1117600" imgH="228600" progId="Equation.3">
                  <p:embed/>
                </p:oleObj>
              </mc:Choice>
              <mc:Fallback>
                <p:oleObj name="Equation" r:id="rId55" imgW="1117600" imgH="228600" progId="Equation.3">
                  <p:embed/>
                  <p:pic>
                    <p:nvPicPr>
                      <p:cNvPr id="0" name="Picture 155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25788" y="26860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84"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160889" name="AutoShape 121"/>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90" name="Object 122"/>
          <p:cNvGraphicFramePr>
            <a:graphicFrameLocks noChangeAspect="1"/>
          </p:cNvGraphicFramePr>
          <p:nvPr/>
        </p:nvGraphicFramePr>
        <p:xfrm>
          <a:off x="4891088" y="28379738"/>
          <a:ext cx="5230812" cy="665162"/>
        </p:xfrm>
        <a:graphic>
          <a:graphicData uri="http://schemas.openxmlformats.org/presentationml/2006/ole">
            <mc:AlternateContent xmlns:mc="http://schemas.openxmlformats.org/markup-compatibility/2006">
              <mc:Choice xmlns:v="urn:schemas-microsoft-com:vml" Requires="v">
                <p:oleObj spid="_x0000_s475898" name="Equation" r:id="rId56" imgW="1562100" imgH="228600" progId="Equation.3">
                  <p:embed/>
                </p:oleObj>
              </mc:Choice>
              <mc:Fallback>
                <p:oleObj name="Equation" r:id="rId56" imgW="1562100" imgH="228600" progId="Equation.3">
                  <p:embed/>
                  <p:pic>
                    <p:nvPicPr>
                      <p:cNvPr id="0" name="Picture 155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891088" y="28379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16" name="Text Box 148"/>
          <p:cNvSpPr txBox="1">
            <a:spLocks noChangeArrowheads="1"/>
          </p:cNvSpPr>
          <p:nvPr/>
        </p:nvSpPr>
        <p:spPr bwMode="auto">
          <a:xfrm>
            <a:off x="228600" y="1598613"/>
            <a:ext cx="1771650" cy="366712"/>
          </a:xfrm>
          <a:prstGeom prst="rect">
            <a:avLst/>
          </a:prstGeom>
          <a:noFill/>
          <a:ln w="9525">
            <a:noFill/>
            <a:miter lim="800000"/>
            <a:headEnd/>
            <a:tailEnd/>
          </a:ln>
          <a:effectLst/>
        </p:spPr>
        <p:txBody>
          <a:bodyPr wrap="none">
            <a:spAutoFit/>
          </a:bodyPr>
          <a:lstStyle/>
          <a:p>
            <a:r>
              <a:rPr lang="en-US" sz="1800"/>
              <a:t>FDS computed:</a:t>
            </a:r>
          </a:p>
        </p:txBody>
      </p:sp>
      <p:sp>
        <p:nvSpPr>
          <p:cNvPr id="160917" name="Text Box 149"/>
          <p:cNvSpPr txBox="1">
            <a:spLocks noChangeArrowheads="1"/>
          </p:cNvSpPr>
          <p:nvPr/>
        </p:nvSpPr>
        <p:spPr bwMode="auto">
          <a:xfrm>
            <a:off x="228600" y="2665413"/>
            <a:ext cx="2482850" cy="366712"/>
          </a:xfrm>
          <a:prstGeom prst="rect">
            <a:avLst/>
          </a:prstGeom>
          <a:noFill/>
          <a:ln w="9525">
            <a:noFill/>
            <a:miter lim="800000"/>
            <a:headEnd/>
            <a:tailEnd/>
          </a:ln>
          <a:effectLst/>
        </p:spPr>
        <p:txBody>
          <a:bodyPr wrap="none">
            <a:spAutoFit/>
          </a:bodyPr>
          <a:lstStyle/>
          <a:p>
            <a:r>
              <a:rPr lang="en-US" sz="1800"/>
              <a:t>Smokeview computed:</a:t>
            </a:r>
          </a:p>
        </p:txBody>
      </p:sp>
      <p:sp>
        <p:nvSpPr>
          <p:cNvPr id="160918" name="Text Box 150"/>
          <p:cNvSpPr txBox="1">
            <a:spLocks noChangeArrowheads="1"/>
          </p:cNvSpPr>
          <p:nvPr/>
        </p:nvSpPr>
        <p:spPr bwMode="auto">
          <a:xfrm>
            <a:off x="228600" y="3656013"/>
            <a:ext cx="2012950" cy="366712"/>
          </a:xfrm>
          <a:prstGeom prst="rect">
            <a:avLst/>
          </a:prstGeom>
          <a:noFill/>
          <a:ln w="9525">
            <a:noFill/>
            <a:miter lim="800000"/>
            <a:headEnd/>
            <a:tailEnd/>
          </a:ln>
          <a:effectLst/>
        </p:spPr>
        <p:txBody>
          <a:bodyPr wrap="none">
            <a:spAutoFit/>
          </a:bodyPr>
          <a:lstStyle/>
          <a:p>
            <a:r>
              <a:rPr lang="en-US" sz="1800"/>
              <a:t>Solve for exp(-</a:t>
            </a:r>
            <a:r>
              <a:rPr lang="en-US" sz="1800">
                <a:latin typeface="Times New Roman" pitchFamily="18" charset="0"/>
              </a:rPr>
              <a:t>ks):</a:t>
            </a:r>
          </a:p>
        </p:txBody>
      </p:sp>
      <p:graphicFrame>
        <p:nvGraphicFramePr>
          <p:cNvPr id="160920" name="Object 152"/>
          <p:cNvGraphicFramePr>
            <a:graphicFrameLocks noChangeAspect="1"/>
          </p:cNvGraphicFramePr>
          <p:nvPr/>
        </p:nvGraphicFramePr>
        <p:xfrm>
          <a:off x="228600" y="4648200"/>
          <a:ext cx="1255713" cy="304800"/>
        </p:xfrm>
        <a:graphic>
          <a:graphicData uri="http://schemas.openxmlformats.org/presentationml/2006/ole">
            <mc:AlternateContent xmlns:mc="http://schemas.openxmlformats.org/markup-compatibility/2006">
              <mc:Choice xmlns:v="urn:schemas-microsoft-com:vml" Requires="v">
                <p:oleObj spid="_x0000_s475899" name="Equation" r:id="rId57" imgW="787400" imgH="190500" progId="Equation.3">
                  <p:embed/>
                </p:oleObj>
              </mc:Choice>
              <mc:Fallback>
                <p:oleObj name="Equation" r:id="rId57" imgW="787400" imgH="190500" progId="Equation.3">
                  <p:embed/>
                  <p:pic>
                    <p:nvPicPr>
                      <p:cNvPr id="0" name="Picture 1557"/>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228600" y="4648200"/>
                        <a:ext cx="12557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926" name="Group 158"/>
          <p:cNvGrpSpPr>
            <a:grpSpLocks/>
          </p:cNvGrpSpPr>
          <p:nvPr/>
        </p:nvGrpSpPr>
        <p:grpSpPr bwMode="auto">
          <a:xfrm>
            <a:off x="481013" y="5029200"/>
            <a:ext cx="2514600" cy="609600"/>
            <a:chOff x="303" y="3138"/>
            <a:chExt cx="1584" cy="384"/>
          </a:xfrm>
        </p:grpSpPr>
        <p:graphicFrame>
          <p:nvGraphicFramePr>
            <p:cNvPr id="160887" name="Object 119"/>
            <p:cNvGraphicFramePr>
              <a:graphicFrameLocks noChangeAspect="1"/>
            </p:cNvGraphicFramePr>
            <p:nvPr/>
          </p:nvGraphicFramePr>
          <p:xfrm>
            <a:off x="310" y="3173"/>
            <a:ext cx="1571" cy="314"/>
          </p:xfrm>
          <a:graphic>
            <a:graphicData uri="http://schemas.openxmlformats.org/presentationml/2006/ole">
              <mc:AlternateContent xmlns:mc="http://schemas.openxmlformats.org/markup-compatibility/2006">
                <mc:Choice xmlns:v="urn:schemas-microsoft-com:vml" Requires="v">
                  <p:oleObj spid="_x0000_s475900" name="Equation" r:id="rId59" imgW="1143000" imgH="228600" progId="Equation.3">
                    <p:embed/>
                  </p:oleObj>
                </mc:Choice>
                <mc:Fallback>
                  <p:oleObj name="Equation" r:id="rId59" imgW="1143000" imgH="228600" progId="Equation.3">
                    <p:embed/>
                    <p:pic>
                      <p:nvPicPr>
                        <p:cNvPr id="0" name="Picture 1558"/>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310" y="3173"/>
                          <a:ext cx="1571" cy="3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24" name="Rectangle 156"/>
            <p:cNvSpPr>
              <a:spLocks noChangeArrowheads="1"/>
            </p:cNvSpPr>
            <p:nvPr/>
          </p:nvSpPr>
          <p:spPr bwMode="auto">
            <a:xfrm>
              <a:off x="303" y="3138"/>
              <a:ext cx="1584" cy="384"/>
            </a:xfrm>
            <a:prstGeom prst="rect">
              <a:avLst/>
            </a:prstGeom>
            <a:noFill/>
            <a:ln w="28575">
              <a:solidFill>
                <a:schemeClr val="tx1"/>
              </a:solidFill>
              <a:miter lim="800000"/>
              <a:headEnd/>
              <a:tailEnd/>
            </a:ln>
            <a:effectLst/>
          </p:spPr>
          <p:txBody>
            <a:bodyPr wrap="none" anchor="ctr"/>
            <a:lstStyle/>
            <a:p>
              <a:endParaRPr lang="en-US"/>
            </a:p>
          </p:txBody>
        </p:sp>
      </p:grpSp>
      <p:grpSp>
        <p:nvGrpSpPr>
          <p:cNvPr id="160927" name="Group 159"/>
          <p:cNvGrpSpPr>
            <a:grpSpLocks/>
          </p:cNvGrpSpPr>
          <p:nvPr/>
        </p:nvGrpSpPr>
        <p:grpSpPr bwMode="auto">
          <a:xfrm>
            <a:off x="5381625" y="5181600"/>
            <a:ext cx="914400" cy="739775"/>
            <a:chOff x="4128" y="3038"/>
            <a:chExt cx="1250" cy="1151"/>
          </a:xfrm>
        </p:grpSpPr>
        <p:grpSp>
          <p:nvGrpSpPr>
            <p:cNvPr id="160928" name="Group 160"/>
            <p:cNvGrpSpPr>
              <a:grpSpLocks noChangeAspect="1"/>
            </p:cNvGrpSpPr>
            <p:nvPr/>
          </p:nvGrpSpPr>
          <p:grpSpPr bwMode="auto">
            <a:xfrm>
              <a:off x="4128" y="3038"/>
              <a:ext cx="1250" cy="104"/>
              <a:chOff x="1152" y="1416"/>
              <a:chExt cx="528" cy="48"/>
            </a:xfrm>
          </p:grpSpPr>
          <p:sp>
            <p:nvSpPr>
              <p:cNvPr id="160929" name="Oval 16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0" name="Oval 16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1" name="Oval 16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2" name="Oval 16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3" name="Oval 16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4" name="Oval 16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35" name="Group 167"/>
            <p:cNvGrpSpPr>
              <a:grpSpLocks noChangeAspect="1"/>
            </p:cNvGrpSpPr>
            <p:nvPr/>
          </p:nvGrpSpPr>
          <p:grpSpPr bwMode="auto">
            <a:xfrm>
              <a:off x="4128" y="3248"/>
              <a:ext cx="1250" cy="104"/>
              <a:chOff x="1152" y="1416"/>
              <a:chExt cx="528" cy="48"/>
            </a:xfrm>
          </p:grpSpPr>
          <p:sp>
            <p:nvSpPr>
              <p:cNvPr id="160936" name="Oval 16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7" name="Oval 16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8" name="Oval 17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9" name="Oval 17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0" name="Oval 17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1" name="Oval 17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2" name="Group 174"/>
            <p:cNvGrpSpPr>
              <a:grpSpLocks noChangeAspect="1"/>
            </p:cNvGrpSpPr>
            <p:nvPr/>
          </p:nvGrpSpPr>
          <p:grpSpPr bwMode="auto">
            <a:xfrm>
              <a:off x="4128" y="3456"/>
              <a:ext cx="1250" cy="105"/>
              <a:chOff x="1152" y="1416"/>
              <a:chExt cx="528" cy="48"/>
            </a:xfrm>
          </p:grpSpPr>
          <p:sp>
            <p:nvSpPr>
              <p:cNvPr id="160943" name="Oval 17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4" name="Oval 17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5" name="Oval 17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6" name="Oval 17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7" name="Oval 17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8" name="Oval 18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9" name="Group 181"/>
            <p:cNvGrpSpPr>
              <a:grpSpLocks noChangeAspect="1"/>
            </p:cNvGrpSpPr>
            <p:nvPr/>
          </p:nvGrpSpPr>
          <p:grpSpPr bwMode="auto">
            <a:xfrm>
              <a:off x="4128" y="3666"/>
              <a:ext cx="1250" cy="105"/>
              <a:chOff x="1152" y="1416"/>
              <a:chExt cx="528" cy="48"/>
            </a:xfrm>
          </p:grpSpPr>
          <p:sp>
            <p:nvSpPr>
              <p:cNvPr id="160950" name="Oval 18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1" name="Oval 18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2" name="Oval 18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3" name="Oval 18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4" name="Oval 18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5" name="Oval 18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56" name="Group 188"/>
            <p:cNvGrpSpPr>
              <a:grpSpLocks noChangeAspect="1"/>
            </p:cNvGrpSpPr>
            <p:nvPr/>
          </p:nvGrpSpPr>
          <p:grpSpPr bwMode="auto">
            <a:xfrm>
              <a:off x="4128" y="3875"/>
              <a:ext cx="1250" cy="104"/>
              <a:chOff x="1152" y="1416"/>
              <a:chExt cx="528" cy="48"/>
            </a:xfrm>
          </p:grpSpPr>
          <p:sp>
            <p:nvSpPr>
              <p:cNvPr id="160957" name="Oval 189"/>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8" name="Oval 190"/>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9" name="Oval 191"/>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0" name="Oval 192"/>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1" name="Oval 193"/>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2" name="Oval 194"/>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63" name="Group 195"/>
            <p:cNvGrpSpPr>
              <a:grpSpLocks noChangeAspect="1"/>
            </p:cNvGrpSpPr>
            <p:nvPr/>
          </p:nvGrpSpPr>
          <p:grpSpPr bwMode="auto">
            <a:xfrm>
              <a:off x="4128" y="4085"/>
              <a:ext cx="1250" cy="104"/>
              <a:chOff x="1152" y="1416"/>
              <a:chExt cx="528" cy="48"/>
            </a:xfrm>
          </p:grpSpPr>
          <p:sp>
            <p:nvSpPr>
              <p:cNvPr id="160964"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5"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6"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7"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8"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9"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pSp>
        <p:nvGrpSpPr>
          <p:cNvPr id="160996" name="Group 228"/>
          <p:cNvGrpSpPr>
            <a:grpSpLocks/>
          </p:cNvGrpSpPr>
          <p:nvPr/>
        </p:nvGrpSpPr>
        <p:grpSpPr bwMode="auto">
          <a:xfrm>
            <a:off x="6981825" y="5262563"/>
            <a:ext cx="914400" cy="604837"/>
            <a:chOff x="4848" y="3157"/>
            <a:chExt cx="576" cy="381"/>
          </a:xfrm>
        </p:grpSpPr>
        <p:grpSp>
          <p:nvGrpSpPr>
            <p:cNvPr id="160970" name="Group 202"/>
            <p:cNvGrpSpPr>
              <a:grpSpLocks noChangeAspect="1"/>
            </p:cNvGrpSpPr>
            <p:nvPr/>
          </p:nvGrpSpPr>
          <p:grpSpPr bwMode="auto">
            <a:xfrm>
              <a:off x="4848" y="3157"/>
              <a:ext cx="576" cy="42"/>
              <a:chOff x="1152" y="1416"/>
              <a:chExt cx="528" cy="48"/>
            </a:xfrm>
          </p:grpSpPr>
          <p:sp>
            <p:nvSpPr>
              <p:cNvPr id="160971"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2"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3"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4"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5"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6"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77" name="Group 209"/>
            <p:cNvGrpSpPr>
              <a:grpSpLocks noChangeAspect="1"/>
            </p:cNvGrpSpPr>
            <p:nvPr/>
          </p:nvGrpSpPr>
          <p:grpSpPr bwMode="auto">
            <a:xfrm>
              <a:off x="4848" y="3326"/>
              <a:ext cx="576" cy="43"/>
              <a:chOff x="1152" y="1416"/>
              <a:chExt cx="528" cy="48"/>
            </a:xfrm>
          </p:grpSpPr>
          <p:sp>
            <p:nvSpPr>
              <p:cNvPr id="160978"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9"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0"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1"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2"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3"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84" name="Group 216"/>
            <p:cNvGrpSpPr>
              <a:grpSpLocks noChangeAspect="1"/>
            </p:cNvGrpSpPr>
            <p:nvPr/>
          </p:nvGrpSpPr>
          <p:grpSpPr bwMode="auto">
            <a:xfrm>
              <a:off x="4848" y="3496"/>
              <a:ext cx="576" cy="42"/>
              <a:chOff x="1152" y="1416"/>
              <a:chExt cx="528" cy="48"/>
            </a:xfrm>
          </p:grpSpPr>
          <p:sp>
            <p:nvSpPr>
              <p:cNvPr id="160985"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6"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7"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8"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9"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90"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aphicFrame>
        <p:nvGraphicFramePr>
          <p:cNvPr id="160992" name="Object 224"/>
          <p:cNvGraphicFramePr>
            <a:graphicFrameLocks noChangeAspect="1"/>
          </p:cNvGraphicFramePr>
          <p:nvPr/>
        </p:nvGraphicFramePr>
        <p:xfrm>
          <a:off x="4905375" y="6048375"/>
          <a:ext cx="1676400" cy="401638"/>
        </p:xfrm>
        <a:graphic>
          <a:graphicData uri="http://schemas.openxmlformats.org/presentationml/2006/ole">
            <mc:AlternateContent xmlns:mc="http://schemas.openxmlformats.org/markup-compatibility/2006">
              <mc:Choice xmlns:v="urn:schemas-microsoft-com:vml" Requires="v">
                <p:oleObj spid="_x0000_s475901" name="Equation" r:id="rId61" imgW="787058" imgH="215806" progId="Equation.3">
                  <p:embed/>
                </p:oleObj>
              </mc:Choice>
              <mc:Fallback>
                <p:oleObj name="Equation" r:id="rId61" imgW="787058" imgH="215806" progId="Equation.3">
                  <p:embed/>
                  <p:pic>
                    <p:nvPicPr>
                      <p:cNvPr id="0" name="Picture 1559"/>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4905375" y="6048375"/>
                        <a:ext cx="1676400"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994" name="Object 226"/>
          <p:cNvGraphicFramePr>
            <a:graphicFrameLocks noChangeAspect="1"/>
          </p:cNvGraphicFramePr>
          <p:nvPr/>
        </p:nvGraphicFramePr>
        <p:xfrm>
          <a:off x="6767513" y="6022975"/>
          <a:ext cx="1985962" cy="452438"/>
        </p:xfrm>
        <a:graphic>
          <a:graphicData uri="http://schemas.openxmlformats.org/presentationml/2006/ole">
            <mc:AlternateContent xmlns:mc="http://schemas.openxmlformats.org/markup-compatibility/2006">
              <mc:Choice xmlns:v="urn:schemas-microsoft-com:vml" Requires="v">
                <p:oleObj spid="_x0000_s475902" name="Equation" r:id="rId63" imgW="774364" imgH="203112" progId="Equation.3">
                  <p:embed/>
                </p:oleObj>
              </mc:Choice>
              <mc:Fallback>
                <p:oleObj name="Equation" r:id="rId63" imgW="774364" imgH="203112" progId="Equation.3">
                  <p:embed/>
                  <p:pic>
                    <p:nvPicPr>
                      <p:cNvPr id="0" name="Picture 1560"/>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6767513" y="6022975"/>
                        <a:ext cx="1985962"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95" name="Text Box 227"/>
          <p:cNvSpPr txBox="1">
            <a:spLocks noChangeArrowheads="1"/>
          </p:cNvSpPr>
          <p:nvPr/>
        </p:nvSpPr>
        <p:spPr bwMode="auto">
          <a:xfrm>
            <a:off x="5805488" y="4699000"/>
            <a:ext cx="2090737" cy="396875"/>
          </a:xfrm>
          <a:prstGeom prst="rect">
            <a:avLst/>
          </a:prstGeom>
          <a:noFill/>
          <a:ln w="9525">
            <a:noFill/>
            <a:miter lim="800000"/>
            <a:headEnd/>
            <a:tailEnd/>
          </a:ln>
          <a:effectLst/>
        </p:spPr>
        <p:txBody>
          <a:bodyPr wrap="none">
            <a:spAutoFit/>
          </a:bodyPr>
          <a:lstStyle/>
          <a:p>
            <a:r>
              <a:rPr lang="en-US" sz="2000"/>
              <a:t>Skipping Frames</a:t>
            </a:r>
          </a:p>
        </p:txBody>
      </p:sp>
      <p:sp>
        <p:nvSpPr>
          <p:cNvPr id="160997" name="Rectangle 229"/>
          <p:cNvSpPr>
            <a:spLocks noChangeArrowheads="1"/>
          </p:cNvSpPr>
          <p:nvPr/>
        </p:nvSpPr>
        <p:spPr bwMode="auto">
          <a:xfrm>
            <a:off x="4848225" y="4648200"/>
            <a:ext cx="3886200" cy="1981200"/>
          </a:xfrm>
          <a:prstGeom prst="rect">
            <a:avLst/>
          </a:prstGeom>
          <a:noFill/>
          <a:ln w="2857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2"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3"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4"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5"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6"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7"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8"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79"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504058" name="Equation" r:id="rId4" imgW="787058" imgH="215806" progId="Equation.3">
                  <p:embed/>
                </p:oleObj>
              </mc:Choice>
              <mc:Fallback>
                <p:oleObj name="Equation" r:id="rId4" imgW="787058" imgH="215806"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80"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81"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504059" name="Equation" r:id="rId6" imgW="253780" imgH="203024" progId="Equation.3">
                  <p:embed/>
                </p:oleObj>
              </mc:Choice>
              <mc:Fallback>
                <p:oleObj name="Equation" r:id="rId6" imgW="253780" imgH="203024"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82"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83"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160784"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85"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86"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504060" name="Equation" r:id="rId9" imgW="1117600" imgH="228600" progId="Equation.3">
                  <p:embed/>
                </p:oleObj>
              </mc:Choice>
              <mc:Fallback>
                <p:oleObj name="Equation" r:id="rId9" imgW="1117600" imgH="228600" progId="Equation.3">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87"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788"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504061" name="Equation" r:id="rId11" imgW="152334" imgH="190417" progId="Equation.3">
                  <p:embed/>
                </p:oleObj>
              </mc:Choice>
              <mc:Fallback>
                <p:oleObj name="Equation" r:id="rId11" imgW="152334" imgH="190417" progId="Equation.3">
                  <p:embed/>
                  <p:pic>
                    <p:nvPicPr>
                      <p:cNvPr id="0"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0790"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0791"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792"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504062" name="Equation" r:id="rId14" imgW="1562100" imgH="228600" progId="Equation.3">
                  <p:embed/>
                </p:oleObj>
              </mc:Choice>
              <mc:Fallback>
                <p:oleObj name="Equation" r:id="rId14" imgW="1562100" imgH="228600" progId="Equation.3">
                  <p:embed/>
                  <p:pic>
                    <p:nvPicPr>
                      <p:cNvPr id="0" name="Picture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793"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504063" name="Equation" r:id="rId16" imgW="787058" imgH="215806" progId="Equation.3">
                  <p:embed/>
                </p:oleObj>
              </mc:Choice>
              <mc:Fallback>
                <p:oleObj name="Equation" r:id="rId16" imgW="787058" imgH="215806" progId="Equation.3">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94"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95"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504064" name="Equation" r:id="rId17" imgW="253780" imgH="203024" progId="Equation.3">
                  <p:embed/>
                </p:oleObj>
              </mc:Choice>
              <mc:Fallback>
                <p:oleObj name="Equation" r:id="rId17" imgW="253780" imgH="203024" progId="Equation.3">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96"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97"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160798"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99"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800"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504065" name="Equation" r:id="rId18" imgW="1117600" imgH="228600" progId="Equation.3">
                  <p:embed/>
                </p:oleObj>
              </mc:Choice>
              <mc:Fallback>
                <p:oleObj name="Equation" r:id="rId18" imgW="1117600" imgH="228600" progId="Equation.3">
                  <p:embed/>
                  <p:pic>
                    <p:nvPicPr>
                      <p:cNvPr id="0"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01"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802"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504066" name="Equation" r:id="rId19" imgW="152334" imgH="190417" progId="Equation.3">
                  <p:embed/>
                </p:oleObj>
              </mc:Choice>
              <mc:Fallback>
                <p:oleObj name="Equation" r:id="rId19" imgW="152334" imgH="190417" progId="Equation.3">
                  <p:embed/>
                  <p:pic>
                    <p:nvPicPr>
                      <p:cNvPr id="0"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0804"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0805"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06"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504067" name="Equation" r:id="rId20" imgW="1562100" imgH="228600" progId="Equation.3">
                  <p:embed/>
                </p:oleObj>
              </mc:Choice>
              <mc:Fallback>
                <p:oleObj name="Equation" r:id="rId20" imgW="1562100" imgH="228600" progId="Equation.3">
                  <p:embed/>
                  <p:pic>
                    <p:nvPicPr>
                      <p:cNvPr id="0" name="Picture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07"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504068" name="Equation" r:id="rId21" imgW="787058" imgH="215806" progId="Equation.3">
                  <p:embed/>
                </p:oleObj>
              </mc:Choice>
              <mc:Fallback>
                <p:oleObj name="Equation" r:id="rId21" imgW="787058" imgH="215806" progId="Equation.3">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08"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09"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504069" name="Equation" r:id="rId22" imgW="253780" imgH="203024" progId="Equation.3">
                  <p:embed/>
                </p:oleObj>
              </mc:Choice>
              <mc:Fallback>
                <p:oleObj name="Equation" r:id="rId22" imgW="253780" imgH="203024" progId="Equation.3">
                  <p:embed/>
                  <p:pic>
                    <p:nvPicPr>
                      <p:cNvPr id="0"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10"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11"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160812"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13"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14"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504070" name="Equation" r:id="rId23" imgW="1117600" imgH="228600" progId="Equation.3">
                  <p:embed/>
                </p:oleObj>
              </mc:Choice>
              <mc:Fallback>
                <p:oleObj name="Equation" r:id="rId23" imgW="1117600" imgH="228600" progId="Equation.3">
                  <p:embed/>
                  <p:pic>
                    <p:nvPicPr>
                      <p:cNvPr id="0" name="Picture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15"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16"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504071" name="Equation" r:id="rId24" imgW="152334" imgH="190417" progId="Equation.3">
                  <p:embed/>
                </p:oleObj>
              </mc:Choice>
              <mc:Fallback>
                <p:oleObj name="Equation" r:id="rId24" imgW="152334" imgH="190417" progId="Equation.3">
                  <p:embed/>
                  <p:pic>
                    <p:nvPicPr>
                      <p:cNvPr id="0" name="Picture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0818"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0819"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20"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504072" name="Equation" r:id="rId25" imgW="1562100" imgH="228600" progId="Equation.3">
                  <p:embed/>
                </p:oleObj>
              </mc:Choice>
              <mc:Fallback>
                <p:oleObj name="Equation" r:id="rId25" imgW="1562100" imgH="228600" progId="Equation.3">
                  <p:embed/>
                  <p:pic>
                    <p:nvPicPr>
                      <p:cNvPr id="0" name="Picture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21"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504073" name="Equation" r:id="rId26" imgW="787058" imgH="215806" progId="Equation.3">
                  <p:embed/>
                </p:oleObj>
              </mc:Choice>
              <mc:Fallback>
                <p:oleObj name="Equation" r:id="rId26" imgW="787058" imgH="215806" progId="Equation.3">
                  <p:embed/>
                  <p:pic>
                    <p:nvPicPr>
                      <p:cNvPr id="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22"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23"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504074" name="Equation" r:id="rId27" imgW="253780" imgH="203024" progId="Equation.3">
                  <p:embed/>
                </p:oleObj>
              </mc:Choice>
              <mc:Fallback>
                <p:oleObj name="Equation" r:id="rId27" imgW="253780" imgH="203024" progId="Equation.3">
                  <p:embed/>
                  <p:pic>
                    <p:nvPicPr>
                      <p:cNvPr id="0"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24"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25"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160826"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27"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28"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504075" name="Equation" r:id="rId28" imgW="1117600" imgH="228600" progId="Equation.3">
                  <p:embed/>
                </p:oleObj>
              </mc:Choice>
              <mc:Fallback>
                <p:oleObj name="Equation" r:id="rId28" imgW="1117600" imgH="228600" progId="Equation.3">
                  <p:embed/>
                  <p:pic>
                    <p:nvPicPr>
                      <p:cNvPr id="0"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29"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30"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504076" name="Equation" r:id="rId29" imgW="152334" imgH="190417" progId="Equation.3">
                  <p:embed/>
                </p:oleObj>
              </mc:Choice>
              <mc:Fallback>
                <p:oleObj name="Equation" r:id="rId29" imgW="152334" imgH="190417" progId="Equation.3">
                  <p:embed/>
                  <p:pic>
                    <p:nvPicPr>
                      <p:cNvPr id="0" name="Picture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0832"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0833"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34"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504077" name="Equation" r:id="rId30" imgW="1562100" imgH="228600" progId="Equation.3">
                  <p:embed/>
                </p:oleObj>
              </mc:Choice>
              <mc:Fallback>
                <p:oleObj name="Equation" r:id="rId30" imgW="1562100" imgH="228600" progId="Equation.3">
                  <p:embed/>
                  <p:pic>
                    <p:nvPicPr>
                      <p:cNvPr id="0" name="Picture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35"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504078" name="Equation" r:id="rId31" imgW="787058" imgH="215806" progId="Equation.3">
                  <p:embed/>
                </p:oleObj>
              </mc:Choice>
              <mc:Fallback>
                <p:oleObj name="Equation" r:id="rId31" imgW="787058" imgH="215806" progId="Equation.3">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36"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37"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504079" name="Equation" r:id="rId32" imgW="253780" imgH="203024" progId="Equation.3">
                  <p:embed/>
                </p:oleObj>
              </mc:Choice>
              <mc:Fallback>
                <p:oleObj name="Equation" r:id="rId32" imgW="253780" imgH="203024" progId="Equation.3">
                  <p:embed/>
                  <p:pic>
                    <p:nvPicPr>
                      <p:cNvPr id="0"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38"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39"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160840"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41"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42"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504080" name="Equation" r:id="rId33" imgW="1117600" imgH="228600" progId="Equation.3">
                  <p:embed/>
                </p:oleObj>
              </mc:Choice>
              <mc:Fallback>
                <p:oleObj name="Equation" r:id="rId33" imgW="1117600" imgH="228600" progId="Equation.3">
                  <p:embed/>
                  <p:pic>
                    <p:nvPicPr>
                      <p:cNvPr id="0" name="Picture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43"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44"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504081" name="Equation" r:id="rId34" imgW="152334" imgH="190417" progId="Equation.3">
                  <p:embed/>
                </p:oleObj>
              </mc:Choice>
              <mc:Fallback>
                <p:oleObj name="Equation" r:id="rId34" imgW="152334" imgH="190417" progId="Equation.3">
                  <p:embed/>
                  <p:pic>
                    <p:nvPicPr>
                      <p:cNvPr id="0" name="Picture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0846"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0847"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48"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504082" name="Equation" r:id="rId35" imgW="1562100" imgH="228600" progId="Equation.3">
                  <p:embed/>
                </p:oleObj>
              </mc:Choice>
              <mc:Fallback>
                <p:oleObj name="Equation" r:id="rId35" imgW="1562100" imgH="228600" progId="Equation.3">
                  <p:embed/>
                  <p:pic>
                    <p:nvPicPr>
                      <p:cNvPr id="0" name="Picture 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49"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504083" name="Equation" r:id="rId36" imgW="787058" imgH="215806" progId="Equation.3">
                  <p:embed/>
                </p:oleObj>
              </mc:Choice>
              <mc:Fallback>
                <p:oleObj name="Equation" r:id="rId36" imgW="787058" imgH="215806" progId="Equation.3">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50"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51"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504084" name="Equation" r:id="rId37" imgW="253780" imgH="203024" progId="Equation.3">
                  <p:embed/>
                </p:oleObj>
              </mc:Choice>
              <mc:Fallback>
                <p:oleObj name="Equation" r:id="rId37" imgW="253780" imgH="203024" progId="Equation.3">
                  <p:embed/>
                  <p:pic>
                    <p:nvPicPr>
                      <p:cNvPr id="0" name="Picture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52"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53"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160854"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55"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56"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504085" name="Equation" r:id="rId38" imgW="1117600" imgH="228600" progId="Equation.3">
                  <p:embed/>
                </p:oleObj>
              </mc:Choice>
              <mc:Fallback>
                <p:oleObj name="Equation" r:id="rId38" imgW="1117600" imgH="228600" progId="Equation.3">
                  <p:embed/>
                  <p:pic>
                    <p:nvPicPr>
                      <p:cNvPr id="0" name="Picture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57"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58"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504086" name="Equation" r:id="rId39" imgW="152334" imgH="190417" progId="Equation.3">
                  <p:embed/>
                </p:oleObj>
              </mc:Choice>
              <mc:Fallback>
                <p:oleObj name="Equation" r:id="rId39" imgW="152334" imgH="190417" progId="Equation.3">
                  <p:embed/>
                  <p:pic>
                    <p:nvPicPr>
                      <p:cNvPr id="0" name="Picture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0860"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0861"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62"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504087" name="Equation" r:id="rId40" imgW="1562100" imgH="228600" progId="Equation.3">
                  <p:embed/>
                </p:oleObj>
              </mc:Choice>
              <mc:Fallback>
                <p:oleObj name="Equation" r:id="rId40" imgW="1562100" imgH="228600" progId="Equation.3">
                  <p:embed/>
                  <p:pic>
                    <p:nvPicPr>
                      <p:cNvPr id="0" name="Picture 3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63"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504088" name="Equation" r:id="rId41" imgW="787058" imgH="215806" progId="Equation.3">
                  <p:embed/>
                </p:oleObj>
              </mc:Choice>
              <mc:Fallback>
                <p:oleObj name="Equation" r:id="rId41" imgW="787058" imgH="215806" progId="Equation.3">
                  <p:embed/>
                  <p:pic>
                    <p:nvPicPr>
                      <p:cNvPr id="0"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64"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65"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504089" name="Equation" r:id="rId42" imgW="253780" imgH="203024" progId="Equation.3">
                  <p:embed/>
                </p:oleObj>
              </mc:Choice>
              <mc:Fallback>
                <p:oleObj name="Equation" r:id="rId42" imgW="253780" imgH="203024" progId="Equation.3">
                  <p:embed/>
                  <p:pic>
                    <p:nvPicPr>
                      <p:cNvPr id="0"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66"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67"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160868"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69"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70"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504090" name="Equation" r:id="rId43" imgW="1117600" imgH="228600" progId="Equation.3">
                  <p:embed/>
                </p:oleObj>
              </mc:Choice>
              <mc:Fallback>
                <p:oleObj name="Equation" r:id="rId43" imgW="1117600" imgH="228600" progId="Equation.3">
                  <p:embed/>
                  <p:pic>
                    <p:nvPicPr>
                      <p:cNvPr id="0" name="Picture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71"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72"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504091" name="Equation" r:id="rId44" imgW="152334" imgH="190417" progId="Equation.3">
                  <p:embed/>
                </p:oleObj>
              </mc:Choice>
              <mc:Fallback>
                <p:oleObj name="Equation" r:id="rId44" imgW="152334" imgH="190417" progId="Equation.3">
                  <p:embed/>
                  <p:pic>
                    <p:nvPicPr>
                      <p:cNvPr id="0" name="Picture 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0874"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0875"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76"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504092" name="Equation" r:id="rId45" imgW="1562100" imgH="228600" progId="Equation.3">
                  <p:embed/>
                </p:oleObj>
              </mc:Choice>
              <mc:Fallback>
                <p:oleObj name="Equation" r:id="rId45" imgW="1562100" imgH="228600" progId="Equation.3">
                  <p:embed/>
                  <p:pic>
                    <p:nvPicPr>
                      <p:cNvPr id="0" name="Picture 4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0879" name="Picture 111"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p:graphicFrame>
        <p:nvGraphicFramePr>
          <p:cNvPr id="160881" name="Object 113"/>
          <p:cNvGraphicFramePr>
            <a:graphicFrameLocks noChangeAspect="1"/>
          </p:cNvGraphicFramePr>
          <p:nvPr/>
        </p:nvGraphicFramePr>
        <p:xfrm>
          <a:off x="1930400" y="28463875"/>
          <a:ext cx="1911350" cy="457200"/>
        </p:xfrm>
        <a:graphic>
          <a:graphicData uri="http://schemas.openxmlformats.org/presentationml/2006/ole">
            <mc:AlternateContent xmlns:mc="http://schemas.openxmlformats.org/markup-compatibility/2006">
              <mc:Choice xmlns:v="urn:schemas-microsoft-com:vml" Requires="v">
                <p:oleObj spid="_x0000_s504093" name="Equation" r:id="rId46" imgW="787058" imgH="215806" progId="Equation.3">
                  <p:embed/>
                </p:oleObj>
              </mc:Choice>
              <mc:Fallback>
                <p:oleObj name="Equation" r:id="rId46" imgW="787058" imgH="215806" progId="Equation.3">
                  <p:embed/>
                  <p:pic>
                    <p:nvPicPr>
                      <p:cNvPr id="0"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0400" y="28463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82"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160883" name="Object 115"/>
          <p:cNvGraphicFramePr>
            <a:graphicFrameLocks noChangeAspect="1"/>
          </p:cNvGraphicFramePr>
          <p:nvPr/>
        </p:nvGraphicFramePr>
        <p:xfrm>
          <a:off x="3125788" y="26860500"/>
          <a:ext cx="3783012" cy="773113"/>
        </p:xfrm>
        <a:graphic>
          <a:graphicData uri="http://schemas.openxmlformats.org/presentationml/2006/ole">
            <mc:AlternateContent xmlns:mc="http://schemas.openxmlformats.org/markup-compatibility/2006">
              <mc:Choice xmlns:v="urn:schemas-microsoft-com:vml" Requires="v">
                <p:oleObj spid="_x0000_s504094" name="Equation" r:id="rId47" imgW="1117600" imgH="228600" progId="Equation.3">
                  <p:embed/>
                </p:oleObj>
              </mc:Choice>
              <mc:Fallback>
                <p:oleObj name="Equation" r:id="rId47" imgW="1117600" imgH="228600" progId="Equation.3">
                  <p:embed/>
                  <p:pic>
                    <p:nvPicPr>
                      <p:cNvPr id="0" name="Picture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5788" y="26860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84"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160889" name="AutoShape 121"/>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90" name="Object 122"/>
          <p:cNvGraphicFramePr>
            <a:graphicFrameLocks noChangeAspect="1"/>
          </p:cNvGraphicFramePr>
          <p:nvPr/>
        </p:nvGraphicFramePr>
        <p:xfrm>
          <a:off x="4891088" y="28379738"/>
          <a:ext cx="5230812" cy="665162"/>
        </p:xfrm>
        <a:graphic>
          <a:graphicData uri="http://schemas.openxmlformats.org/presentationml/2006/ole">
            <mc:AlternateContent xmlns:mc="http://schemas.openxmlformats.org/markup-compatibility/2006">
              <mc:Choice xmlns:v="urn:schemas-microsoft-com:vml" Requires="v">
                <p:oleObj spid="_x0000_s504095" name="Equation" r:id="rId48" imgW="1562100" imgH="228600" progId="Equation.3">
                  <p:embed/>
                </p:oleObj>
              </mc:Choice>
              <mc:Fallback>
                <p:oleObj name="Equation" r:id="rId48" imgW="1562100" imgH="228600" progId="Equation.3">
                  <p:embed/>
                  <p:pic>
                    <p:nvPicPr>
                      <p:cNvPr id="0" name="Picture 4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91088" y="28379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04" name="Straight Connector 203"/>
          <p:cNvCxnSpPr/>
          <p:nvPr/>
        </p:nvCxnSpPr>
        <p:spPr>
          <a:xfrm>
            <a:off x="2133600" y="533400"/>
            <a:ext cx="403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2133600" y="1066800"/>
            <a:ext cx="403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3695700" y="533400"/>
            <a:ext cx="0" cy="2209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flipV="1">
            <a:off x="3689350" y="533400"/>
            <a:ext cx="1828800" cy="2209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11" name="Object 210"/>
          <p:cNvGraphicFramePr>
            <a:graphicFrameLocks noChangeAspect="1"/>
          </p:cNvGraphicFramePr>
          <p:nvPr/>
        </p:nvGraphicFramePr>
        <p:xfrm>
          <a:off x="2468562" y="662781"/>
          <a:ext cx="274638" cy="274638"/>
        </p:xfrm>
        <a:graphic>
          <a:graphicData uri="http://schemas.openxmlformats.org/presentationml/2006/ole">
            <mc:AlternateContent xmlns:mc="http://schemas.openxmlformats.org/markup-compatibility/2006">
              <mc:Choice xmlns:v="urn:schemas-microsoft-com:vml" Requires="v">
                <p:oleObj spid="_x0000_s504096" name="Equation" r:id="rId49" imgW="215640" imgH="177480" progId="Equation.3">
                  <p:embed/>
                </p:oleObj>
              </mc:Choice>
              <mc:Fallback>
                <p:oleObj name="Equation" r:id="rId49" imgW="215640" imgH="177480" progId="Equation.3">
                  <p:embed/>
                  <p:pic>
                    <p:nvPicPr>
                      <p:cNvPr id="0" name="Picture 48"/>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2468562" y="662781"/>
                        <a:ext cx="274638" cy="274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3857" name="Object 49"/>
          <p:cNvGraphicFramePr>
            <a:graphicFrameLocks/>
          </p:cNvGraphicFramePr>
          <p:nvPr/>
        </p:nvGraphicFramePr>
        <p:xfrm>
          <a:off x="5486400" y="662781"/>
          <a:ext cx="274638" cy="274638"/>
        </p:xfrm>
        <a:graphic>
          <a:graphicData uri="http://schemas.openxmlformats.org/presentationml/2006/ole">
            <mc:AlternateContent xmlns:mc="http://schemas.openxmlformats.org/markup-compatibility/2006">
              <mc:Choice xmlns:v="urn:schemas-microsoft-com:vml" Requires="v">
                <p:oleObj spid="_x0000_s504097" name="Equation" r:id="rId51" imgW="215640" imgH="177480" progId="Equation.3">
                  <p:embed/>
                </p:oleObj>
              </mc:Choice>
              <mc:Fallback>
                <p:oleObj name="Equation" r:id="rId51" imgW="215640" imgH="177480" progId="Equation.3">
                  <p:embed/>
                  <p:pic>
                    <p:nvPicPr>
                      <p:cNvPr id="0" name="Picture 49"/>
                      <p:cNvPicPr>
                        <a:picLocks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5486400" y="662781"/>
                        <a:ext cx="274638" cy="274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3858" name="Object 50"/>
          <p:cNvGraphicFramePr>
            <a:graphicFrameLocks/>
          </p:cNvGraphicFramePr>
          <p:nvPr/>
        </p:nvGraphicFramePr>
        <p:xfrm>
          <a:off x="4819650" y="652463"/>
          <a:ext cx="193675" cy="295275"/>
        </p:xfrm>
        <a:graphic>
          <a:graphicData uri="http://schemas.openxmlformats.org/presentationml/2006/ole">
            <mc:AlternateContent xmlns:mc="http://schemas.openxmlformats.org/markup-compatibility/2006">
              <mc:Choice xmlns:v="urn:schemas-microsoft-com:vml" Requires="v">
                <p:oleObj spid="_x0000_s504098" name="Equation" r:id="rId53" imgW="152280" imgH="190440" progId="Equation.3">
                  <p:embed/>
                </p:oleObj>
              </mc:Choice>
              <mc:Fallback>
                <p:oleObj name="Equation" r:id="rId53" imgW="152280" imgH="190440" progId="Equation.3">
                  <p:embed/>
                  <p:pic>
                    <p:nvPicPr>
                      <p:cNvPr id="0" name="Picture 50"/>
                      <p:cNvPicPr>
                        <a:picLocks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4819650" y="652463"/>
                        <a:ext cx="193675"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3859" name="Object 51"/>
          <p:cNvGraphicFramePr>
            <a:graphicFrameLocks noChangeAspect="1"/>
          </p:cNvGraphicFramePr>
          <p:nvPr/>
        </p:nvGraphicFramePr>
        <p:xfrm>
          <a:off x="3309937" y="692150"/>
          <a:ext cx="195263" cy="215900"/>
        </p:xfrm>
        <a:graphic>
          <a:graphicData uri="http://schemas.openxmlformats.org/presentationml/2006/ole">
            <mc:AlternateContent xmlns:mc="http://schemas.openxmlformats.org/markup-compatibility/2006">
              <mc:Choice xmlns:v="urn:schemas-microsoft-com:vml" Requires="v">
                <p:oleObj spid="_x0000_s504099" name="Equation" r:id="rId55" imgW="152280" imgH="139680" progId="Equation.3">
                  <p:embed/>
                </p:oleObj>
              </mc:Choice>
              <mc:Fallback>
                <p:oleObj name="Equation" r:id="rId55" imgW="152280" imgH="139680" progId="Equation.3">
                  <p:embed/>
                  <p:pic>
                    <p:nvPicPr>
                      <p:cNvPr id="0" name="Picture 51"/>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3309937" y="692150"/>
                        <a:ext cx="195263"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 name="Oval 214"/>
          <p:cNvSpPr/>
          <p:nvPr/>
        </p:nvSpPr>
        <p:spPr>
          <a:xfrm>
            <a:off x="5022850" y="1009650"/>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a:spLocks/>
          </p:cNvSpPr>
          <p:nvPr/>
        </p:nvSpPr>
        <p:spPr>
          <a:xfrm>
            <a:off x="3641725" y="1019175"/>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3641725" y="2647950"/>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03860" name="Object 52"/>
          <p:cNvGraphicFramePr>
            <a:graphicFrameLocks noChangeAspect="1"/>
          </p:cNvGraphicFramePr>
          <p:nvPr/>
        </p:nvGraphicFramePr>
        <p:xfrm>
          <a:off x="3348038" y="1103313"/>
          <a:ext cx="195262" cy="355600"/>
        </p:xfrm>
        <a:graphic>
          <a:graphicData uri="http://schemas.openxmlformats.org/presentationml/2006/ole">
            <mc:AlternateContent xmlns:mc="http://schemas.openxmlformats.org/markup-compatibility/2006">
              <mc:Choice xmlns:v="urn:schemas-microsoft-com:vml" Requires="v">
                <p:oleObj spid="_x0000_s504100" name="Equation" r:id="rId57" imgW="152280" imgH="228600" progId="Equation.3">
                  <p:embed/>
                </p:oleObj>
              </mc:Choice>
              <mc:Fallback>
                <p:oleObj name="Equation" r:id="rId57" imgW="152280" imgH="228600" progId="Equation.3">
                  <p:embed/>
                  <p:pic>
                    <p:nvPicPr>
                      <p:cNvPr id="0" name="Picture 52"/>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3348038" y="1103313"/>
                        <a:ext cx="195262"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3861" name="Object 53"/>
          <p:cNvGraphicFramePr>
            <a:graphicFrameLocks noChangeAspect="1"/>
          </p:cNvGraphicFramePr>
          <p:nvPr/>
        </p:nvGraphicFramePr>
        <p:xfrm>
          <a:off x="3376613" y="2514600"/>
          <a:ext cx="211137" cy="355600"/>
        </p:xfrm>
        <a:graphic>
          <a:graphicData uri="http://schemas.openxmlformats.org/presentationml/2006/ole">
            <mc:AlternateContent xmlns:mc="http://schemas.openxmlformats.org/markup-compatibility/2006">
              <mc:Choice xmlns:v="urn:schemas-microsoft-com:vml" Requires="v">
                <p:oleObj spid="_x0000_s504101" name="Equation" r:id="rId59" imgW="164880" imgH="228600" progId="Equation.3">
                  <p:embed/>
                </p:oleObj>
              </mc:Choice>
              <mc:Fallback>
                <p:oleObj name="Equation" r:id="rId59" imgW="164880" imgH="228600" progId="Equation.3">
                  <p:embed/>
                  <p:pic>
                    <p:nvPicPr>
                      <p:cNvPr id="0" name="Picture 53"/>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3376613" y="2514600"/>
                        <a:ext cx="211137"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3862" name="Object 54"/>
          <p:cNvGraphicFramePr>
            <a:graphicFrameLocks noChangeAspect="1"/>
          </p:cNvGraphicFramePr>
          <p:nvPr/>
        </p:nvGraphicFramePr>
        <p:xfrm>
          <a:off x="5181600" y="1057275"/>
          <a:ext cx="228600" cy="376238"/>
        </p:xfrm>
        <a:graphic>
          <a:graphicData uri="http://schemas.openxmlformats.org/presentationml/2006/ole">
            <mc:AlternateContent xmlns:mc="http://schemas.openxmlformats.org/markup-compatibility/2006">
              <mc:Choice xmlns:v="urn:schemas-microsoft-com:vml" Requires="v">
                <p:oleObj spid="_x0000_s504102" name="Equation" r:id="rId61" imgW="177480" imgH="241200" progId="Equation.3">
                  <p:embed/>
                </p:oleObj>
              </mc:Choice>
              <mc:Fallback>
                <p:oleObj name="Equation" r:id="rId61" imgW="177480" imgH="241200" progId="Equation.3">
                  <p:embed/>
                  <p:pic>
                    <p:nvPicPr>
                      <p:cNvPr id="0" name="Picture 54"/>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5181600" y="1057275"/>
                        <a:ext cx="228600"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3863" name="Object 55"/>
          <p:cNvGraphicFramePr>
            <a:graphicFrameLocks noChangeAspect="1"/>
          </p:cNvGraphicFramePr>
          <p:nvPr/>
        </p:nvGraphicFramePr>
        <p:xfrm>
          <a:off x="4800600" y="1573213"/>
          <a:ext cx="1212850" cy="788987"/>
        </p:xfrm>
        <a:graphic>
          <a:graphicData uri="http://schemas.openxmlformats.org/presentationml/2006/ole">
            <mc:AlternateContent xmlns:mc="http://schemas.openxmlformats.org/markup-compatibility/2006">
              <mc:Choice xmlns:v="urn:schemas-microsoft-com:vml" Requires="v">
                <p:oleObj spid="_x0000_s504103" name="Equation" r:id="rId63" imgW="952200" imgH="507960" progId="Equation.3">
                  <p:embed/>
                </p:oleObj>
              </mc:Choice>
              <mc:Fallback>
                <p:oleObj name="Equation" r:id="rId63" imgW="952200" imgH="507960" progId="Equation.3">
                  <p:embed/>
                  <p:pic>
                    <p:nvPicPr>
                      <p:cNvPr id="0" name="Picture 55"/>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4800600" y="1573213"/>
                        <a:ext cx="1212850"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3864" name="Object 56"/>
          <p:cNvGraphicFramePr>
            <a:graphicFrameLocks/>
          </p:cNvGraphicFramePr>
          <p:nvPr/>
        </p:nvGraphicFramePr>
        <p:xfrm>
          <a:off x="2362200" y="2844800"/>
          <a:ext cx="3581400" cy="414338"/>
        </p:xfrm>
        <a:graphic>
          <a:graphicData uri="http://schemas.openxmlformats.org/presentationml/2006/ole">
            <mc:AlternateContent xmlns:mc="http://schemas.openxmlformats.org/markup-compatibility/2006">
              <mc:Choice xmlns:v="urn:schemas-microsoft-com:vml" Requires="v">
                <p:oleObj spid="_x0000_s504104" name="Equation" r:id="rId65" imgW="2387520" imgH="266400" progId="Equation.3">
                  <p:embed/>
                </p:oleObj>
              </mc:Choice>
              <mc:Fallback>
                <p:oleObj name="Equation" r:id="rId65" imgW="2387520" imgH="266400" progId="Equation.3">
                  <p:embed/>
                  <p:pic>
                    <p:nvPicPr>
                      <p:cNvPr id="0" name="Picture 56"/>
                      <p:cNvPicPr>
                        <a:picLocks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2362200" y="2844800"/>
                        <a:ext cx="3581400"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3865" name="Object 57"/>
          <p:cNvGraphicFramePr>
            <a:graphicFrameLocks/>
          </p:cNvGraphicFramePr>
          <p:nvPr/>
        </p:nvGraphicFramePr>
        <p:xfrm>
          <a:off x="2362200" y="3225800"/>
          <a:ext cx="1420812" cy="355600"/>
        </p:xfrm>
        <a:graphic>
          <a:graphicData uri="http://schemas.openxmlformats.org/presentationml/2006/ole">
            <mc:AlternateContent xmlns:mc="http://schemas.openxmlformats.org/markup-compatibility/2006">
              <mc:Choice xmlns:v="urn:schemas-microsoft-com:vml" Requires="v">
                <p:oleObj spid="_x0000_s504105" name="Equation" r:id="rId67" imgW="1117440" imgH="228600" progId="Equation.3">
                  <p:embed/>
                </p:oleObj>
              </mc:Choice>
              <mc:Fallback>
                <p:oleObj name="Equation" r:id="rId67" imgW="1117440" imgH="228600" progId="Equation.3">
                  <p:embed/>
                  <p:pic>
                    <p:nvPicPr>
                      <p:cNvPr id="0" name="Picture 57"/>
                      <p:cNvPicPr>
                        <a:picLocks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2362200" y="3225800"/>
                        <a:ext cx="1420812"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37" name="Straight Arrow Connector 136"/>
          <p:cNvCxnSpPr/>
          <p:nvPr/>
        </p:nvCxnSpPr>
        <p:spPr>
          <a:xfrm>
            <a:off x="2286000" y="609600"/>
            <a:ext cx="0" cy="38100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flipH="1">
            <a:off x="5770563" y="609600"/>
            <a:ext cx="304800" cy="38100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81483" name="Equation" r:id="rId4" imgW="787058" imgH="215806" progId="Equation.3">
                  <p:embed/>
                </p:oleObj>
              </mc:Choice>
              <mc:Fallback>
                <p:oleObj name="Equation" r:id="rId4" imgW="787058" imgH="215806" progId="Equation.3">
                  <p:embed/>
                  <p:pic>
                    <p:nvPicPr>
                      <p:cNvPr id="0" name="Picture 10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81484" name="Equation" r:id="rId6" imgW="253780" imgH="203024" progId="Equation.3">
                  <p:embed/>
                </p:oleObj>
              </mc:Choice>
              <mc:Fallback>
                <p:oleObj name="Equation" r:id="rId6" imgW="253780" imgH="203024" progId="Equation.3">
                  <p:embed/>
                  <p:pic>
                    <p:nvPicPr>
                      <p:cNvPr id="0" name="Picture 10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81485" name="Equation" r:id="rId9" imgW="1117600" imgH="228600" progId="Equation.3">
                  <p:embed/>
                </p:oleObj>
              </mc:Choice>
              <mc:Fallback>
                <p:oleObj name="Equation" r:id="rId9" imgW="1117600" imgH="228600" progId="Equation.3">
                  <p:embed/>
                  <p:pic>
                    <p:nvPicPr>
                      <p:cNvPr id="0" name="Picture 10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81486" name="Equation" r:id="rId11" imgW="152334" imgH="190417" progId="Equation.3">
                  <p:embed/>
                </p:oleObj>
              </mc:Choice>
              <mc:Fallback>
                <p:oleObj name="Equation" r:id="rId11" imgW="152334" imgH="190417" progId="Equation.3">
                  <p:embed/>
                  <p:pic>
                    <p:nvPicPr>
                      <p:cNvPr id="0" name="Picture 105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81487" name="Equation" r:id="rId14" imgW="1562100" imgH="228600" progId="Equation.3">
                  <p:embed/>
                </p:oleObj>
              </mc:Choice>
              <mc:Fallback>
                <p:oleObj name="Equation" r:id="rId14" imgW="1562100" imgH="228600" progId="Equation.3">
                  <p:embed/>
                  <p:pic>
                    <p:nvPicPr>
                      <p:cNvPr id="0" name="Picture 105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81488" name="Equation" r:id="rId16" imgW="787058" imgH="215806" progId="Equation.3">
                  <p:embed/>
                </p:oleObj>
              </mc:Choice>
              <mc:Fallback>
                <p:oleObj name="Equation" r:id="rId16" imgW="787058" imgH="215806" progId="Equation.3">
                  <p:embed/>
                  <p:pic>
                    <p:nvPicPr>
                      <p:cNvPr id="0" name="Picture 10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81489" name="Equation" r:id="rId17" imgW="253780" imgH="203024" progId="Equation.3">
                  <p:embed/>
                </p:oleObj>
              </mc:Choice>
              <mc:Fallback>
                <p:oleObj name="Equation" r:id="rId17" imgW="253780" imgH="203024" progId="Equation.3">
                  <p:embed/>
                  <p:pic>
                    <p:nvPicPr>
                      <p:cNvPr id="0" name="Picture 10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81490" name="Equation" r:id="rId18" imgW="1117600" imgH="228600" progId="Equation.3">
                  <p:embed/>
                </p:oleObj>
              </mc:Choice>
              <mc:Fallback>
                <p:oleObj name="Equation" r:id="rId18" imgW="1117600" imgH="228600" progId="Equation.3">
                  <p:embed/>
                  <p:pic>
                    <p:nvPicPr>
                      <p:cNvPr id="0" name="Picture 10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81491" name="Equation" r:id="rId19" imgW="152334" imgH="190417" progId="Equation.3">
                  <p:embed/>
                </p:oleObj>
              </mc:Choice>
              <mc:Fallback>
                <p:oleObj name="Equation" r:id="rId19" imgW="152334" imgH="190417" progId="Equation.3">
                  <p:embed/>
                  <p:pic>
                    <p:nvPicPr>
                      <p:cNvPr id="0" name="Picture 106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81492" name="Equation" r:id="rId20" imgW="1562100" imgH="228600" progId="Equation.3">
                  <p:embed/>
                </p:oleObj>
              </mc:Choice>
              <mc:Fallback>
                <p:oleObj name="Equation" r:id="rId20" imgW="1562100" imgH="228600" progId="Equation.3">
                  <p:embed/>
                  <p:pic>
                    <p:nvPicPr>
                      <p:cNvPr id="0" name="Picture 106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81493" name="Equation" r:id="rId21" imgW="787058" imgH="215806" progId="Equation.3">
                  <p:embed/>
                </p:oleObj>
              </mc:Choice>
              <mc:Fallback>
                <p:oleObj name="Equation" r:id="rId21" imgW="787058" imgH="215806" progId="Equation.3">
                  <p:embed/>
                  <p:pic>
                    <p:nvPicPr>
                      <p:cNvPr id="0" name="Picture 10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81494" name="Equation" r:id="rId22" imgW="253780" imgH="203024" progId="Equation.3">
                  <p:embed/>
                </p:oleObj>
              </mc:Choice>
              <mc:Fallback>
                <p:oleObj name="Equation" r:id="rId22" imgW="253780" imgH="203024" progId="Equation.3">
                  <p:embed/>
                  <p:pic>
                    <p:nvPicPr>
                      <p:cNvPr id="0" name="Picture 106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81495" name="Equation" r:id="rId23" imgW="1117600" imgH="228600" progId="Equation.3">
                  <p:embed/>
                </p:oleObj>
              </mc:Choice>
              <mc:Fallback>
                <p:oleObj name="Equation" r:id="rId23" imgW="1117600" imgH="228600" progId="Equation.3">
                  <p:embed/>
                  <p:pic>
                    <p:nvPicPr>
                      <p:cNvPr id="0" name="Picture 106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81496" name="Equation" r:id="rId24" imgW="152334" imgH="190417" progId="Equation.3">
                  <p:embed/>
                </p:oleObj>
              </mc:Choice>
              <mc:Fallback>
                <p:oleObj name="Equation" r:id="rId24" imgW="152334" imgH="190417" progId="Equation.3">
                  <p:embed/>
                  <p:pic>
                    <p:nvPicPr>
                      <p:cNvPr id="0" name="Picture 106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81497" name="Equation" r:id="rId25" imgW="1562100" imgH="228600" progId="Equation.3">
                  <p:embed/>
                </p:oleObj>
              </mc:Choice>
              <mc:Fallback>
                <p:oleObj name="Equation" r:id="rId25" imgW="1562100" imgH="228600" progId="Equation.3">
                  <p:embed/>
                  <p:pic>
                    <p:nvPicPr>
                      <p:cNvPr id="0" name="Picture 106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81498" name="Equation" r:id="rId26" imgW="787058" imgH="215806" progId="Equation.3">
                  <p:embed/>
                </p:oleObj>
              </mc:Choice>
              <mc:Fallback>
                <p:oleObj name="Equation" r:id="rId26" imgW="787058" imgH="215806" progId="Equation.3">
                  <p:embed/>
                  <p:pic>
                    <p:nvPicPr>
                      <p:cNvPr id="0" name="Picture 10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81499" name="Equation" r:id="rId27" imgW="253780" imgH="203024" progId="Equation.3">
                  <p:embed/>
                </p:oleObj>
              </mc:Choice>
              <mc:Fallback>
                <p:oleObj name="Equation" r:id="rId27" imgW="253780" imgH="203024" progId="Equation.3">
                  <p:embed/>
                  <p:pic>
                    <p:nvPicPr>
                      <p:cNvPr id="0" name="Picture 106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81500" name="Equation" r:id="rId28" imgW="1117600" imgH="228600" progId="Equation.3">
                  <p:embed/>
                </p:oleObj>
              </mc:Choice>
              <mc:Fallback>
                <p:oleObj name="Equation" r:id="rId28" imgW="1117600" imgH="228600" progId="Equation.3">
                  <p:embed/>
                  <p:pic>
                    <p:nvPicPr>
                      <p:cNvPr id="0" name="Picture 10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81501" name="Equation" r:id="rId29" imgW="152334" imgH="190417" progId="Equation.3">
                  <p:embed/>
                </p:oleObj>
              </mc:Choice>
              <mc:Fallback>
                <p:oleObj name="Equation" r:id="rId29" imgW="152334" imgH="190417" progId="Equation.3">
                  <p:embed/>
                  <p:pic>
                    <p:nvPicPr>
                      <p:cNvPr id="0" name="Picture 107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81502" name="Equation" r:id="rId30" imgW="1562100" imgH="228600" progId="Equation.3">
                  <p:embed/>
                </p:oleObj>
              </mc:Choice>
              <mc:Fallback>
                <p:oleObj name="Equation" r:id="rId30" imgW="1562100" imgH="228600" progId="Equation.3">
                  <p:embed/>
                  <p:pic>
                    <p:nvPicPr>
                      <p:cNvPr id="0" name="Picture 10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81503" name="Equation" r:id="rId31" imgW="787058" imgH="215806" progId="Equation.3">
                  <p:embed/>
                </p:oleObj>
              </mc:Choice>
              <mc:Fallback>
                <p:oleObj name="Equation" r:id="rId31" imgW="787058" imgH="215806" progId="Equation.3">
                  <p:embed/>
                  <p:pic>
                    <p:nvPicPr>
                      <p:cNvPr id="0" name="Picture 10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81504" name="Equation" r:id="rId32" imgW="253780" imgH="203024" progId="Equation.3">
                  <p:embed/>
                </p:oleObj>
              </mc:Choice>
              <mc:Fallback>
                <p:oleObj name="Equation" r:id="rId32" imgW="253780" imgH="203024" progId="Equation.3">
                  <p:embed/>
                  <p:pic>
                    <p:nvPicPr>
                      <p:cNvPr id="0" name="Picture 107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81505" name="Equation" r:id="rId33" imgW="1117600" imgH="228600" progId="Equation.3">
                  <p:embed/>
                </p:oleObj>
              </mc:Choice>
              <mc:Fallback>
                <p:oleObj name="Equation" r:id="rId33" imgW="1117600" imgH="228600" progId="Equation.3">
                  <p:embed/>
                  <p:pic>
                    <p:nvPicPr>
                      <p:cNvPr id="0" name="Picture 107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81506" name="Equation" r:id="rId34" imgW="152334" imgH="190417" progId="Equation.3">
                  <p:embed/>
                </p:oleObj>
              </mc:Choice>
              <mc:Fallback>
                <p:oleObj name="Equation" r:id="rId34" imgW="152334" imgH="190417" progId="Equation.3">
                  <p:embed/>
                  <p:pic>
                    <p:nvPicPr>
                      <p:cNvPr id="0" name="Picture 107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81507" name="Equation" r:id="rId35" imgW="1562100" imgH="228600" progId="Equation.3">
                  <p:embed/>
                </p:oleObj>
              </mc:Choice>
              <mc:Fallback>
                <p:oleObj name="Equation" r:id="rId35" imgW="1562100" imgH="228600" progId="Equation.3">
                  <p:embed/>
                  <p:pic>
                    <p:nvPicPr>
                      <p:cNvPr id="0" name="Picture 107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81508" name="Equation" r:id="rId36" imgW="787058" imgH="215806" progId="Equation.3">
                  <p:embed/>
                </p:oleObj>
              </mc:Choice>
              <mc:Fallback>
                <p:oleObj name="Equation" r:id="rId36" imgW="787058" imgH="215806" progId="Equation.3">
                  <p:embed/>
                  <p:pic>
                    <p:nvPicPr>
                      <p:cNvPr id="0" name="Picture 10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81509" name="Equation" r:id="rId37" imgW="253780" imgH="203024" progId="Equation.3">
                  <p:embed/>
                </p:oleObj>
              </mc:Choice>
              <mc:Fallback>
                <p:oleObj name="Equation" r:id="rId37" imgW="253780" imgH="203024" progId="Equation.3">
                  <p:embed/>
                  <p:pic>
                    <p:nvPicPr>
                      <p:cNvPr id="0" name="Picture 107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81510" name="Equation" r:id="rId38" imgW="1117600" imgH="228600" progId="Equation.3">
                  <p:embed/>
                </p:oleObj>
              </mc:Choice>
              <mc:Fallback>
                <p:oleObj name="Equation" r:id="rId38" imgW="1117600" imgH="228600" progId="Equation.3">
                  <p:embed/>
                  <p:pic>
                    <p:nvPicPr>
                      <p:cNvPr id="0" name="Picture 107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81511" name="Equation" r:id="rId39" imgW="152334" imgH="190417" progId="Equation.3">
                  <p:embed/>
                </p:oleObj>
              </mc:Choice>
              <mc:Fallback>
                <p:oleObj name="Equation" r:id="rId39" imgW="152334" imgH="190417" progId="Equation.3">
                  <p:embed/>
                  <p:pic>
                    <p:nvPicPr>
                      <p:cNvPr id="0" name="Picture 108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81512" name="Equation" r:id="rId40" imgW="1562100" imgH="228600" progId="Equation.3">
                  <p:embed/>
                </p:oleObj>
              </mc:Choice>
              <mc:Fallback>
                <p:oleObj name="Equation" r:id="rId40" imgW="1562100" imgH="228600" progId="Equation.3">
                  <p:embed/>
                  <p:pic>
                    <p:nvPicPr>
                      <p:cNvPr id="0" name="Picture 108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81513" name="Equation" r:id="rId41" imgW="787058" imgH="215806" progId="Equation.3">
                  <p:embed/>
                </p:oleObj>
              </mc:Choice>
              <mc:Fallback>
                <p:oleObj name="Equation" r:id="rId41" imgW="787058" imgH="215806" progId="Equation.3">
                  <p:embed/>
                  <p:pic>
                    <p:nvPicPr>
                      <p:cNvPr id="0" name="Picture 10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81514" name="Equation" r:id="rId42" imgW="253780" imgH="203024" progId="Equation.3">
                  <p:embed/>
                </p:oleObj>
              </mc:Choice>
              <mc:Fallback>
                <p:oleObj name="Equation" r:id="rId42" imgW="253780" imgH="203024" progId="Equation.3">
                  <p:embed/>
                  <p:pic>
                    <p:nvPicPr>
                      <p:cNvPr id="0" name="Picture 108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81515" name="Equation" r:id="rId43" imgW="1117600" imgH="228600" progId="Equation.3">
                  <p:embed/>
                </p:oleObj>
              </mc:Choice>
              <mc:Fallback>
                <p:oleObj name="Equation" r:id="rId43" imgW="1117600" imgH="228600" progId="Equation.3">
                  <p:embed/>
                  <p:pic>
                    <p:nvPicPr>
                      <p:cNvPr id="0" name="Picture 108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81516" name="Equation" r:id="rId44" imgW="152334" imgH="190417" progId="Equation.3">
                  <p:embed/>
                </p:oleObj>
              </mc:Choice>
              <mc:Fallback>
                <p:oleObj name="Equation" r:id="rId44" imgW="152334" imgH="190417" progId="Equation.3">
                  <p:embed/>
                  <p:pic>
                    <p:nvPicPr>
                      <p:cNvPr id="0" name="Picture 108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81517" name="Equation" r:id="rId45" imgW="1562100" imgH="228600" progId="Equation.3">
                  <p:embed/>
                </p:oleObj>
              </mc:Choice>
              <mc:Fallback>
                <p:oleObj name="Equation" r:id="rId45" imgW="1562100" imgH="228600" progId="Equation.3">
                  <p:embed/>
                  <p:pic>
                    <p:nvPicPr>
                      <p:cNvPr id="0" name="Picture 108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902" name="Rectangle 110"/>
          <p:cNvSpPr>
            <a:spLocks noChangeArrowheads="1"/>
          </p:cNvSpPr>
          <p:nvPr/>
        </p:nvSpPr>
        <p:spPr bwMode="auto">
          <a:xfrm>
            <a:off x="457200" y="12192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p:pic>
        <p:nvPicPr>
          <p:cNvPr id="161904" name="Picture 112" descr="figAlpha"/>
          <p:cNvPicPr>
            <a:picLocks noChangeAspect="1" noChangeArrowheads="1"/>
          </p:cNvPicPr>
          <p:nvPr/>
        </p:nvPicPr>
        <p:blipFill>
          <a:blip r:embed="rId8" cstate="print"/>
          <a:srcRect/>
          <a:stretch>
            <a:fillRect/>
          </a:stretch>
        </p:blipFill>
        <p:spPr bwMode="auto">
          <a:xfrm>
            <a:off x="457200" y="2362200"/>
            <a:ext cx="5821363" cy="1514475"/>
          </a:xfrm>
          <a:prstGeom prst="rect">
            <a:avLst/>
          </a:prstGeom>
          <a:noFill/>
        </p:spPr>
      </p:pic>
      <p:sp>
        <p:nvSpPr>
          <p:cNvPr id="167" name="Rectangle 166"/>
          <p:cNvSpPr/>
          <p:nvPr/>
        </p:nvSpPr>
        <p:spPr>
          <a:xfrm>
            <a:off x="3200400" y="2667000"/>
            <a:ext cx="4250715" cy="461665"/>
          </a:xfrm>
          <a:prstGeom prst="rect">
            <a:avLst/>
          </a:prstGeom>
        </p:spPr>
        <p:txBody>
          <a:bodyPr wrap="none">
            <a:spAutoFit/>
          </a:bodyPr>
          <a:lstStyle/>
          <a:p>
            <a:pPr eaLnBrk="0" hangingPunct="0"/>
            <a:r>
              <a:rPr lang="en-US" b="1" dirty="0" err="1" smtClean="0">
                <a:solidFill>
                  <a:schemeClr val="tx2"/>
                </a:solidFill>
                <a:latin typeface="Symbol" pitchFamily="18" charset="2"/>
              </a:rPr>
              <a:t>a</a:t>
            </a:r>
            <a:r>
              <a:rPr lang="en-US" b="1" baseline="-25000" dirty="0" err="1" smtClean="0">
                <a:solidFill>
                  <a:schemeClr val="tx2"/>
                </a:solidFill>
                <a:latin typeface="Times New Roman" pitchFamily="18" charset="0"/>
              </a:rPr>
              <a:t>i</a:t>
            </a:r>
            <a:r>
              <a:rPr lang="en-US" dirty="0" smtClean="0">
                <a:solidFill>
                  <a:schemeClr val="tx2"/>
                </a:solidFill>
                <a:latin typeface="Times New Roman" pitchFamily="18" charset="0"/>
              </a:rPr>
              <a:t> = 1 - exp(-</a:t>
            </a:r>
            <a:r>
              <a:rPr lang="en-US" dirty="0" err="1" smtClean="0">
                <a:solidFill>
                  <a:schemeClr val="tx2"/>
                </a:solidFill>
                <a:latin typeface="Times New Roman" pitchFamily="18" charset="0"/>
              </a:rPr>
              <a:t>ks</a:t>
            </a:r>
            <a:r>
              <a:rPr lang="en-US" baseline="-25000" dirty="0" err="1" smtClean="0">
                <a:solidFill>
                  <a:schemeClr val="tx2"/>
                </a:solidFill>
                <a:latin typeface="Times New Roman" pitchFamily="18" charset="0"/>
              </a:rPr>
              <a:t>i</a:t>
            </a:r>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 Beer’s law </a:t>
            </a:r>
          </a:p>
        </p:txBody>
      </p:sp>
      <p:sp>
        <p:nvSpPr>
          <p:cNvPr id="114" name="TextBox 113"/>
          <p:cNvSpPr txBox="1"/>
          <p:nvPr/>
        </p:nvSpPr>
        <p:spPr>
          <a:xfrm>
            <a:off x="533400" y="1595735"/>
            <a:ext cx="6362639" cy="461665"/>
          </a:xfrm>
          <a:prstGeom prst="rect">
            <a:avLst/>
          </a:prstGeom>
          <a:noFill/>
        </p:spPr>
        <p:txBody>
          <a:bodyPr wrap="none" rtlCol="0">
            <a:spAutoFit/>
          </a:bodyPr>
          <a:lstStyle/>
          <a:p>
            <a:r>
              <a:rPr lang="en-US" dirty="0" smtClean="0"/>
              <a:t>Problems can occur for large grids (</a:t>
            </a:r>
            <a:r>
              <a:rPr lang="en-US" dirty="0" smtClean="0">
                <a:latin typeface="Symbol" pitchFamily="18" charset="2"/>
              </a:rPr>
              <a:t>D</a:t>
            </a:r>
            <a:r>
              <a:rPr lang="en-US" dirty="0" smtClean="0"/>
              <a:t>X small)</a:t>
            </a:r>
            <a:endParaRPr lang="en-US" dirty="0"/>
          </a:p>
        </p:txBody>
      </p:sp>
      <p:cxnSp>
        <p:nvCxnSpPr>
          <p:cNvPr id="117" name="Straight Connector 116"/>
          <p:cNvCxnSpPr/>
          <p:nvPr/>
        </p:nvCxnSpPr>
        <p:spPr>
          <a:xfrm>
            <a:off x="3581400" y="5105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581400" y="5257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581400" y="5410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581400" y="5562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581400" y="5715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581400" y="5867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581400" y="6019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581400" y="6172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5181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581400" y="5334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581400" y="5486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581400" y="5638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5791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3581400" y="5943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81400" y="6096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3581400" y="6248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76200" y="4343400"/>
            <a:ext cx="8844088" cy="461665"/>
          </a:xfrm>
          <a:prstGeom prst="rect">
            <a:avLst/>
          </a:prstGeom>
          <a:noFill/>
        </p:spPr>
        <p:txBody>
          <a:bodyPr wrap="none" rtlCol="0">
            <a:spAutoFit/>
          </a:bodyPr>
          <a:lstStyle/>
          <a:p>
            <a:r>
              <a:rPr lang="en-US" dirty="0" smtClean="0"/>
              <a:t>More refined grids </a:t>
            </a:r>
            <a:r>
              <a:rPr lang="en-US" dirty="0" smtClean="0">
                <a:sym typeface="Wingdings" pitchFamily="2" charset="2"/>
              </a:rPr>
              <a:t> s</a:t>
            </a:r>
            <a:r>
              <a:rPr lang="en-US" dirty="0" smtClean="0"/>
              <a:t>maller </a:t>
            </a:r>
            <a:r>
              <a:rPr lang="en-US" dirty="0" err="1" smtClean="0">
                <a:latin typeface="Symbol" pitchFamily="18" charset="2"/>
              </a:rPr>
              <a:t>D</a:t>
            </a:r>
            <a:r>
              <a:rPr lang="en-US" dirty="0" err="1" smtClean="0"/>
              <a:t>x</a:t>
            </a:r>
            <a:r>
              <a:rPr lang="en-US" dirty="0" smtClean="0"/>
              <a:t> </a:t>
            </a:r>
            <a:r>
              <a:rPr lang="en-US" dirty="0" smtClean="0">
                <a:sym typeface="Wingdings" pitchFamily="2" charset="2"/>
              </a:rPr>
              <a:t> smaller </a:t>
            </a:r>
            <a:r>
              <a:rPr lang="en-US" dirty="0" smtClean="0">
                <a:latin typeface="Symbol" pitchFamily="18" charset="2"/>
                <a:sym typeface="Wingdings" pitchFamily="2" charset="2"/>
              </a:rPr>
              <a:t>a</a:t>
            </a:r>
            <a:r>
              <a:rPr lang="en-US" dirty="0" smtClean="0">
                <a:sym typeface="Wingdings" pitchFamily="2" charset="2"/>
              </a:rPr>
              <a:t>  increased error</a:t>
            </a:r>
            <a:endParaRPr lang="en-US" dirty="0"/>
          </a:p>
        </p:txBody>
      </p:sp>
      <p:sp>
        <p:nvSpPr>
          <p:cNvPr id="9" name="TextBox 8"/>
          <p:cNvSpPr txBox="1"/>
          <p:nvPr/>
        </p:nvSpPr>
        <p:spPr>
          <a:xfrm>
            <a:off x="5076349" y="4038600"/>
            <a:ext cx="1491114" cy="369332"/>
          </a:xfrm>
          <a:prstGeom prst="rect">
            <a:avLst/>
          </a:prstGeom>
          <a:noFill/>
        </p:spPr>
        <p:txBody>
          <a:bodyPr wrap="none" rtlCol="0">
            <a:spAutoFit/>
          </a:bodyPr>
          <a:lstStyle/>
          <a:p>
            <a:r>
              <a:rPr lang="en-US" sz="1800" smtClean="0">
                <a:latin typeface="Symbol" pitchFamily="18" charset="2"/>
              </a:rPr>
              <a:t>a </a:t>
            </a:r>
            <a:r>
              <a:rPr lang="en-US" sz="1800" dirty="0" smtClean="0"/>
              <a:t>&lt; 1/256 =0</a:t>
            </a:r>
            <a:endParaRPr 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79489" name="Equation" r:id="rId4" imgW="787058" imgH="215806" progId="Equation.3">
                  <p:embed/>
                </p:oleObj>
              </mc:Choice>
              <mc:Fallback>
                <p:oleObj name="Equation" r:id="rId4" imgW="787058" imgH="215806" progId="Equation.3">
                  <p:embed/>
                  <p:pic>
                    <p:nvPicPr>
                      <p:cNvPr id="0" name="Picture 11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79490" name="Equation" r:id="rId6" imgW="253780" imgH="203024" progId="Equation.3">
                  <p:embed/>
                </p:oleObj>
              </mc:Choice>
              <mc:Fallback>
                <p:oleObj name="Equation" r:id="rId6" imgW="253780" imgH="203024" progId="Equation.3">
                  <p:embed/>
                  <p:pic>
                    <p:nvPicPr>
                      <p:cNvPr id="0" name="Picture 110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79491" name="Equation" r:id="rId9" imgW="1117600" imgH="228600" progId="Equation.3">
                  <p:embed/>
                </p:oleObj>
              </mc:Choice>
              <mc:Fallback>
                <p:oleObj name="Equation" r:id="rId9" imgW="1117600" imgH="228600" progId="Equation.3">
                  <p:embed/>
                  <p:pic>
                    <p:nvPicPr>
                      <p:cNvPr id="0" name="Picture 110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79492" name="Equation" r:id="rId11" imgW="152334" imgH="190417" progId="Equation.3">
                  <p:embed/>
                </p:oleObj>
              </mc:Choice>
              <mc:Fallback>
                <p:oleObj name="Equation" r:id="rId11" imgW="152334" imgH="190417" progId="Equation.3">
                  <p:embed/>
                  <p:pic>
                    <p:nvPicPr>
                      <p:cNvPr id="0" name="Picture 110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79493" name="Equation" r:id="rId14" imgW="1562100" imgH="228600" progId="Equation.3">
                  <p:embed/>
                </p:oleObj>
              </mc:Choice>
              <mc:Fallback>
                <p:oleObj name="Equation" r:id="rId14" imgW="1562100" imgH="228600" progId="Equation.3">
                  <p:embed/>
                  <p:pic>
                    <p:nvPicPr>
                      <p:cNvPr id="0" name="Picture 11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79494" name="Equation" r:id="rId16" imgW="787058" imgH="215806" progId="Equation.3">
                  <p:embed/>
                </p:oleObj>
              </mc:Choice>
              <mc:Fallback>
                <p:oleObj name="Equation" r:id="rId16" imgW="787058" imgH="215806" progId="Equation.3">
                  <p:embed/>
                  <p:pic>
                    <p:nvPicPr>
                      <p:cNvPr id="0" name="Picture 11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79495" name="Equation" r:id="rId17" imgW="253780" imgH="203024" progId="Equation.3">
                  <p:embed/>
                </p:oleObj>
              </mc:Choice>
              <mc:Fallback>
                <p:oleObj name="Equation" r:id="rId17" imgW="253780" imgH="203024" progId="Equation.3">
                  <p:embed/>
                  <p:pic>
                    <p:nvPicPr>
                      <p:cNvPr id="0" name="Picture 11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79496" name="Equation" r:id="rId18" imgW="1117600" imgH="228600" progId="Equation.3">
                  <p:embed/>
                </p:oleObj>
              </mc:Choice>
              <mc:Fallback>
                <p:oleObj name="Equation" r:id="rId18" imgW="1117600" imgH="228600" progId="Equation.3">
                  <p:embed/>
                  <p:pic>
                    <p:nvPicPr>
                      <p:cNvPr id="0" name="Picture 11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79497" name="Equation" r:id="rId19" imgW="152334" imgH="190417" progId="Equation.3">
                  <p:embed/>
                </p:oleObj>
              </mc:Choice>
              <mc:Fallback>
                <p:oleObj name="Equation" r:id="rId19" imgW="152334" imgH="190417" progId="Equation.3">
                  <p:embed/>
                  <p:pic>
                    <p:nvPicPr>
                      <p:cNvPr id="0" name="Picture 11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79498" name="Equation" r:id="rId20" imgW="1562100" imgH="228600" progId="Equation.3">
                  <p:embed/>
                </p:oleObj>
              </mc:Choice>
              <mc:Fallback>
                <p:oleObj name="Equation" r:id="rId20" imgW="1562100" imgH="228600" progId="Equation.3">
                  <p:embed/>
                  <p:pic>
                    <p:nvPicPr>
                      <p:cNvPr id="0" name="Picture 11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79499" name="Equation" r:id="rId21" imgW="787058" imgH="215806" progId="Equation.3">
                  <p:embed/>
                </p:oleObj>
              </mc:Choice>
              <mc:Fallback>
                <p:oleObj name="Equation" r:id="rId21" imgW="787058" imgH="215806" progId="Equation.3">
                  <p:embed/>
                  <p:pic>
                    <p:nvPicPr>
                      <p:cNvPr id="0" name="Picture 11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79500" name="Equation" r:id="rId22" imgW="253780" imgH="203024" progId="Equation.3">
                  <p:embed/>
                </p:oleObj>
              </mc:Choice>
              <mc:Fallback>
                <p:oleObj name="Equation" r:id="rId22" imgW="253780" imgH="203024" progId="Equation.3">
                  <p:embed/>
                  <p:pic>
                    <p:nvPicPr>
                      <p:cNvPr id="0" name="Picture 11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79501" name="Equation" r:id="rId23" imgW="1117600" imgH="228600" progId="Equation.3">
                  <p:embed/>
                </p:oleObj>
              </mc:Choice>
              <mc:Fallback>
                <p:oleObj name="Equation" r:id="rId23" imgW="1117600" imgH="228600" progId="Equation.3">
                  <p:embed/>
                  <p:pic>
                    <p:nvPicPr>
                      <p:cNvPr id="0" name="Picture 11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79502" name="Equation" r:id="rId24" imgW="152334" imgH="190417" progId="Equation.3">
                  <p:embed/>
                </p:oleObj>
              </mc:Choice>
              <mc:Fallback>
                <p:oleObj name="Equation" r:id="rId24" imgW="152334" imgH="190417" progId="Equation.3">
                  <p:embed/>
                  <p:pic>
                    <p:nvPicPr>
                      <p:cNvPr id="0" name="Picture 11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79503" name="Equation" r:id="rId25" imgW="1562100" imgH="228600" progId="Equation.3">
                  <p:embed/>
                </p:oleObj>
              </mc:Choice>
              <mc:Fallback>
                <p:oleObj name="Equation" r:id="rId25" imgW="1562100" imgH="228600" progId="Equation.3">
                  <p:embed/>
                  <p:pic>
                    <p:nvPicPr>
                      <p:cNvPr id="0" name="Picture 11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79504" name="Equation" r:id="rId26" imgW="787058" imgH="215806" progId="Equation.3">
                  <p:embed/>
                </p:oleObj>
              </mc:Choice>
              <mc:Fallback>
                <p:oleObj name="Equation" r:id="rId26" imgW="787058" imgH="215806" progId="Equation.3">
                  <p:embed/>
                  <p:pic>
                    <p:nvPicPr>
                      <p:cNvPr id="0" name="Picture 11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79505" name="Equation" r:id="rId27" imgW="253780" imgH="203024" progId="Equation.3">
                  <p:embed/>
                </p:oleObj>
              </mc:Choice>
              <mc:Fallback>
                <p:oleObj name="Equation" r:id="rId27" imgW="253780" imgH="203024" progId="Equation.3">
                  <p:embed/>
                  <p:pic>
                    <p:nvPicPr>
                      <p:cNvPr id="0" name="Picture 11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79506" name="Equation" r:id="rId28" imgW="1117600" imgH="228600" progId="Equation.3">
                  <p:embed/>
                </p:oleObj>
              </mc:Choice>
              <mc:Fallback>
                <p:oleObj name="Equation" r:id="rId28" imgW="1117600" imgH="228600" progId="Equation.3">
                  <p:embed/>
                  <p:pic>
                    <p:nvPicPr>
                      <p:cNvPr id="0" name="Picture 11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79507" name="Equation" r:id="rId29" imgW="152334" imgH="190417" progId="Equation.3">
                  <p:embed/>
                </p:oleObj>
              </mc:Choice>
              <mc:Fallback>
                <p:oleObj name="Equation" r:id="rId29" imgW="152334" imgH="190417" progId="Equation.3">
                  <p:embed/>
                  <p:pic>
                    <p:nvPicPr>
                      <p:cNvPr id="0" name="Picture 11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79508" name="Equation" r:id="rId30" imgW="1562100" imgH="228600" progId="Equation.3">
                  <p:embed/>
                </p:oleObj>
              </mc:Choice>
              <mc:Fallback>
                <p:oleObj name="Equation" r:id="rId30" imgW="1562100" imgH="228600" progId="Equation.3">
                  <p:embed/>
                  <p:pic>
                    <p:nvPicPr>
                      <p:cNvPr id="0" name="Picture 11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79509" name="Equation" r:id="rId31" imgW="787058" imgH="215806" progId="Equation.3">
                  <p:embed/>
                </p:oleObj>
              </mc:Choice>
              <mc:Fallback>
                <p:oleObj name="Equation" r:id="rId31" imgW="787058" imgH="215806" progId="Equation.3">
                  <p:embed/>
                  <p:pic>
                    <p:nvPicPr>
                      <p:cNvPr id="0" name="Picture 11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79510" name="Equation" r:id="rId32" imgW="253780" imgH="203024" progId="Equation.3">
                  <p:embed/>
                </p:oleObj>
              </mc:Choice>
              <mc:Fallback>
                <p:oleObj name="Equation" r:id="rId32" imgW="253780" imgH="203024" progId="Equation.3">
                  <p:embed/>
                  <p:pic>
                    <p:nvPicPr>
                      <p:cNvPr id="0" name="Picture 11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79511" name="Equation" r:id="rId33" imgW="1117600" imgH="228600" progId="Equation.3">
                  <p:embed/>
                </p:oleObj>
              </mc:Choice>
              <mc:Fallback>
                <p:oleObj name="Equation" r:id="rId33" imgW="1117600" imgH="228600" progId="Equation.3">
                  <p:embed/>
                  <p:pic>
                    <p:nvPicPr>
                      <p:cNvPr id="0" name="Picture 11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79512" name="Equation" r:id="rId34" imgW="152334" imgH="190417" progId="Equation.3">
                  <p:embed/>
                </p:oleObj>
              </mc:Choice>
              <mc:Fallback>
                <p:oleObj name="Equation" r:id="rId34" imgW="152334" imgH="190417" progId="Equation.3">
                  <p:embed/>
                  <p:pic>
                    <p:nvPicPr>
                      <p:cNvPr id="0" name="Picture 11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79513" name="Equation" r:id="rId35" imgW="1562100" imgH="228600" progId="Equation.3">
                  <p:embed/>
                </p:oleObj>
              </mc:Choice>
              <mc:Fallback>
                <p:oleObj name="Equation" r:id="rId35" imgW="1562100" imgH="228600" progId="Equation.3">
                  <p:embed/>
                  <p:pic>
                    <p:nvPicPr>
                      <p:cNvPr id="0" name="Picture 11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79514" name="Equation" r:id="rId36" imgW="787058" imgH="215806" progId="Equation.3">
                  <p:embed/>
                </p:oleObj>
              </mc:Choice>
              <mc:Fallback>
                <p:oleObj name="Equation" r:id="rId36" imgW="787058" imgH="215806" progId="Equation.3">
                  <p:embed/>
                  <p:pic>
                    <p:nvPicPr>
                      <p:cNvPr id="0" name="Picture 11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79515" name="Equation" r:id="rId37" imgW="253780" imgH="203024" progId="Equation.3">
                  <p:embed/>
                </p:oleObj>
              </mc:Choice>
              <mc:Fallback>
                <p:oleObj name="Equation" r:id="rId37" imgW="253780" imgH="203024" progId="Equation.3">
                  <p:embed/>
                  <p:pic>
                    <p:nvPicPr>
                      <p:cNvPr id="0" name="Picture 11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79516" name="Equation" r:id="rId38" imgW="1117600" imgH="228600" progId="Equation.3">
                  <p:embed/>
                </p:oleObj>
              </mc:Choice>
              <mc:Fallback>
                <p:oleObj name="Equation" r:id="rId38" imgW="1117600" imgH="228600" progId="Equation.3">
                  <p:embed/>
                  <p:pic>
                    <p:nvPicPr>
                      <p:cNvPr id="0" name="Picture 11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79517" name="Equation" r:id="rId39" imgW="152334" imgH="190417" progId="Equation.3">
                  <p:embed/>
                </p:oleObj>
              </mc:Choice>
              <mc:Fallback>
                <p:oleObj name="Equation" r:id="rId39" imgW="152334" imgH="190417" progId="Equation.3">
                  <p:embed/>
                  <p:pic>
                    <p:nvPicPr>
                      <p:cNvPr id="0" name="Picture 11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79518" name="Equation" r:id="rId40" imgW="1562100" imgH="228600" progId="Equation.3">
                  <p:embed/>
                </p:oleObj>
              </mc:Choice>
              <mc:Fallback>
                <p:oleObj name="Equation" r:id="rId40" imgW="1562100" imgH="228600" progId="Equation.3">
                  <p:embed/>
                  <p:pic>
                    <p:nvPicPr>
                      <p:cNvPr id="0" name="Picture 113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79519" name="Equation" r:id="rId41" imgW="787058" imgH="215806" progId="Equation.3">
                  <p:embed/>
                </p:oleObj>
              </mc:Choice>
              <mc:Fallback>
                <p:oleObj name="Equation" r:id="rId41" imgW="787058" imgH="215806" progId="Equation.3">
                  <p:embed/>
                  <p:pic>
                    <p:nvPicPr>
                      <p:cNvPr id="0" name="Picture 11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79520" name="Equation" r:id="rId42" imgW="253780" imgH="203024" progId="Equation.3">
                  <p:embed/>
                </p:oleObj>
              </mc:Choice>
              <mc:Fallback>
                <p:oleObj name="Equation" r:id="rId42" imgW="253780" imgH="203024" progId="Equation.3">
                  <p:embed/>
                  <p:pic>
                    <p:nvPicPr>
                      <p:cNvPr id="0" name="Picture 11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79521" name="Equation" r:id="rId43" imgW="1117600" imgH="228600" progId="Equation.3">
                  <p:embed/>
                </p:oleObj>
              </mc:Choice>
              <mc:Fallback>
                <p:oleObj name="Equation" r:id="rId43" imgW="1117600" imgH="228600" progId="Equation.3">
                  <p:embed/>
                  <p:pic>
                    <p:nvPicPr>
                      <p:cNvPr id="0" name="Picture 11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79522" name="Equation" r:id="rId44" imgW="152334" imgH="190417" progId="Equation.3">
                  <p:embed/>
                </p:oleObj>
              </mc:Choice>
              <mc:Fallback>
                <p:oleObj name="Equation" r:id="rId44" imgW="152334" imgH="190417" progId="Equation.3">
                  <p:embed/>
                  <p:pic>
                    <p:nvPicPr>
                      <p:cNvPr id="0" name="Picture 11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79523" name="Equation" r:id="rId45" imgW="1562100" imgH="228600" progId="Equation.3">
                  <p:embed/>
                </p:oleObj>
              </mc:Choice>
              <mc:Fallback>
                <p:oleObj name="Equation" r:id="rId45" imgW="1562100" imgH="228600" progId="Equation.3">
                  <p:embed/>
                  <p:pic>
                    <p:nvPicPr>
                      <p:cNvPr id="0" name="Picture 114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902" name="Rectangle 110"/>
          <p:cNvSpPr>
            <a:spLocks noChangeArrowheads="1"/>
          </p:cNvSpPr>
          <p:nvPr/>
        </p:nvSpPr>
        <p:spPr bwMode="auto">
          <a:xfrm>
            <a:off x="685800" y="6096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p:sp>
        <p:nvSpPr>
          <p:cNvPr id="133" name="Oval 132"/>
          <p:cNvSpPr>
            <a:spLocks noChangeAspect="1"/>
          </p:cNvSpPr>
          <p:nvPr/>
        </p:nvSpPr>
        <p:spPr>
          <a:xfrm>
            <a:off x="24384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a:spLocks noChangeAspect="1"/>
          </p:cNvSpPr>
          <p:nvPr/>
        </p:nvSpPr>
        <p:spPr>
          <a:xfrm>
            <a:off x="28956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a:spLocks noChangeAspect="1"/>
          </p:cNvSpPr>
          <p:nvPr/>
        </p:nvSpPr>
        <p:spPr>
          <a:xfrm>
            <a:off x="33528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a:spLocks noChangeAspect="1"/>
          </p:cNvSpPr>
          <p:nvPr/>
        </p:nvSpPr>
        <p:spPr>
          <a:xfrm>
            <a:off x="38100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a:spLocks noChangeAspect="1"/>
          </p:cNvSpPr>
          <p:nvPr/>
        </p:nvSpPr>
        <p:spPr>
          <a:xfrm>
            <a:off x="42672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a:spLocks noChangeAspect="1"/>
          </p:cNvSpPr>
          <p:nvPr/>
        </p:nvSpPr>
        <p:spPr>
          <a:xfrm>
            <a:off x="47244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a:spLocks noChangeAspect="1"/>
          </p:cNvSpPr>
          <p:nvPr/>
        </p:nvSpPr>
        <p:spPr>
          <a:xfrm>
            <a:off x="24384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a:spLocks noChangeAspect="1"/>
          </p:cNvSpPr>
          <p:nvPr/>
        </p:nvSpPr>
        <p:spPr>
          <a:xfrm>
            <a:off x="28956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a:spLocks noChangeAspect="1"/>
          </p:cNvSpPr>
          <p:nvPr/>
        </p:nvSpPr>
        <p:spPr>
          <a:xfrm>
            <a:off x="33528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a:spLocks noChangeAspect="1"/>
          </p:cNvSpPr>
          <p:nvPr/>
        </p:nvSpPr>
        <p:spPr>
          <a:xfrm>
            <a:off x="38100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a:spLocks noChangeAspect="1"/>
          </p:cNvSpPr>
          <p:nvPr/>
        </p:nvSpPr>
        <p:spPr>
          <a:xfrm>
            <a:off x="42672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a:spLocks noChangeAspect="1"/>
          </p:cNvSpPr>
          <p:nvPr/>
        </p:nvSpPr>
        <p:spPr>
          <a:xfrm>
            <a:off x="47244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a:spLocks noChangeAspect="1"/>
          </p:cNvSpPr>
          <p:nvPr/>
        </p:nvSpPr>
        <p:spPr>
          <a:xfrm>
            <a:off x="24384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a:spLocks noChangeAspect="1"/>
          </p:cNvSpPr>
          <p:nvPr/>
        </p:nvSpPr>
        <p:spPr>
          <a:xfrm>
            <a:off x="28956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a:spLocks noChangeAspect="1"/>
          </p:cNvSpPr>
          <p:nvPr/>
        </p:nvSpPr>
        <p:spPr>
          <a:xfrm>
            <a:off x="33528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a:spLocks noChangeAspect="1"/>
          </p:cNvSpPr>
          <p:nvPr/>
        </p:nvSpPr>
        <p:spPr>
          <a:xfrm>
            <a:off x="38100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a:spLocks noChangeAspect="1"/>
          </p:cNvSpPr>
          <p:nvPr/>
        </p:nvSpPr>
        <p:spPr>
          <a:xfrm>
            <a:off x="42672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a:spLocks noChangeAspect="1"/>
          </p:cNvSpPr>
          <p:nvPr/>
        </p:nvSpPr>
        <p:spPr>
          <a:xfrm>
            <a:off x="47244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a:spLocks noChangeAspect="1"/>
          </p:cNvSpPr>
          <p:nvPr/>
        </p:nvSpPr>
        <p:spPr>
          <a:xfrm>
            <a:off x="24384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a:spLocks noChangeAspect="1"/>
          </p:cNvSpPr>
          <p:nvPr/>
        </p:nvSpPr>
        <p:spPr>
          <a:xfrm>
            <a:off x="28956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a:spLocks noChangeAspect="1"/>
          </p:cNvSpPr>
          <p:nvPr/>
        </p:nvSpPr>
        <p:spPr>
          <a:xfrm>
            <a:off x="33528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a:spLocks noChangeAspect="1"/>
          </p:cNvSpPr>
          <p:nvPr/>
        </p:nvSpPr>
        <p:spPr>
          <a:xfrm>
            <a:off x="38100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a:spLocks noChangeAspect="1"/>
          </p:cNvSpPr>
          <p:nvPr/>
        </p:nvSpPr>
        <p:spPr>
          <a:xfrm>
            <a:off x="42672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a:spLocks noChangeAspect="1"/>
          </p:cNvSpPr>
          <p:nvPr/>
        </p:nvSpPr>
        <p:spPr>
          <a:xfrm>
            <a:off x="47244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a:spLocks noChangeAspect="1"/>
          </p:cNvSpPr>
          <p:nvPr/>
        </p:nvSpPr>
        <p:spPr>
          <a:xfrm>
            <a:off x="24384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p:cNvSpPr>
            <a:spLocks noChangeAspect="1"/>
          </p:cNvSpPr>
          <p:nvPr/>
        </p:nvSpPr>
        <p:spPr>
          <a:xfrm>
            <a:off x="28956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a:spLocks noChangeAspect="1"/>
          </p:cNvSpPr>
          <p:nvPr/>
        </p:nvSpPr>
        <p:spPr>
          <a:xfrm>
            <a:off x="33528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a:spLocks noChangeAspect="1"/>
          </p:cNvSpPr>
          <p:nvPr/>
        </p:nvSpPr>
        <p:spPr>
          <a:xfrm>
            <a:off x="38100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a:spLocks noChangeAspect="1"/>
          </p:cNvSpPr>
          <p:nvPr/>
        </p:nvSpPr>
        <p:spPr>
          <a:xfrm>
            <a:off x="42672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a:spLocks noChangeAspect="1"/>
          </p:cNvSpPr>
          <p:nvPr/>
        </p:nvSpPr>
        <p:spPr>
          <a:xfrm>
            <a:off x="47244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a:spLocks noChangeAspect="1"/>
          </p:cNvSpPr>
          <p:nvPr/>
        </p:nvSpPr>
        <p:spPr>
          <a:xfrm>
            <a:off x="24384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a:spLocks noChangeAspect="1"/>
          </p:cNvSpPr>
          <p:nvPr/>
        </p:nvSpPr>
        <p:spPr>
          <a:xfrm>
            <a:off x="28956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a:spLocks noChangeAspect="1"/>
          </p:cNvSpPr>
          <p:nvPr/>
        </p:nvSpPr>
        <p:spPr>
          <a:xfrm>
            <a:off x="33528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a:spLocks noChangeAspect="1"/>
          </p:cNvSpPr>
          <p:nvPr/>
        </p:nvSpPr>
        <p:spPr>
          <a:xfrm>
            <a:off x="38100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a:spLocks noChangeAspect="1"/>
          </p:cNvSpPr>
          <p:nvPr/>
        </p:nvSpPr>
        <p:spPr>
          <a:xfrm>
            <a:off x="42672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a:spLocks noChangeAspect="1"/>
          </p:cNvSpPr>
          <p:nvPr/>
        </p:nvSpPr>
        <p:spPr>
          <a:xfrm>
            <a:off x="47244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p:cNvSpPr txBox="1"/>
          <p:nvPr/>
        </p:nvSpPr>
        <p:spPr>
          <a:xfrm>
            <a:off x="3894982" y="2849880"/>
            <a:ext cx="372218" cy="369332"/>
          </a:xfrm>
          <a:prstGeom prst="rect">
            <a:avLst/>
          </a:prstGeom>
          <a:noFill/>
        </p:spPr>
        <p:txBody>
          <a:bodyPr wrap="none" rtlCol="0">
            <a:spAutoFit/>
          </a:bodyPr>
          <a:lstStyle/>
          <a:p>
            <a:r>
              <a:rPr lang="en-US" sz="1800" dirty="0" smtClean="0"/>
              <a:t>S</a:t>
            </a:r>
            <a:r>
              <a:rPr lang="en-US" sz="1800" baseline="-25000" dirty="0" smtClean="0"/>
              <a:t>i</a:t>
            </a:r>
            <a:endParaRPr lang="en-US" sz="1800" baseline="-25000" dirty="0"/>
          </a:p>
        </p:txBody>
      </p:sp>
      <p:sp>
        <p:nvSpPr>
          <p:cNvPr id="172" name="TextBox 171"/>
          <p:cNvSpPr txBox="1"/>
          <p:nvPr/>
        </p:nvSpPr>
        <p:spPr>
          <a:xfrm>
            <a:off x="3445054" y="283464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cxnSp>
        <p:nvCxnSpPr>
          <p:cNvPr id="194" name="Straight Connector 193"/>
          <p:cNvCxnSpPr/>
          <p:nvPr/>
        </p:nvCxnSpPr>
        <p:spPr>
          <a:xfrm flipV="1">
            <a:off x="2506980" y="243078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3421380" y="2390656"/>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V="1">
            <a:off x="2964180" y="243078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3878580" y="242316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4335780" y="240030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4792980" y="2390656"/>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Rectangle 162"/>
          <p:cNvSpPr/>
          <p:nvPr/>
        </p:nvSpPr>
        <p:spPr>
          <a:xfrm>
            <a:off x="3497580" y="3494008"/>
            <a:ext cx="2285999" cy="369332"/>
          </a:xfrm>
          <a:prstGeom prst="rect">
            <a:avLst/>
          </a:prstGeom>
          <a:solidFill>
            <a:schemeClr val="bg1"/>
          </a:solidFill>
        </p:spPr>
        <p:txBody>
          <a:bodyPr wrap="squar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err="1" smtClean="0">
                <a:solidFill>
                  <a:schemeClr val="tx2"/>
                </a:solidFill>
                <a:latin typeface="Times New Roman" pitchFamily="18" charset="0"/>
              </a:rPr>
              <a:t>ks</a:t>
            </a:r>
            <a:r>
              <a:rPr lang="en-US" sz="1800" baseline="-25000" dirty="0" err="1" smtClean="0">
                <a:solidFill>
                  <a:schemeClr val="tx2"/>
                </a:solidFill>
                <a:latin typeface="Times New Roman" pitchFamily="18" charset="0"/>
              </a:rPr>
              <a:t>i</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p>
        </p:txBody>
      </p:sp>
      <p:cxnSp>
        <p:nvCxnSpPr>
          <p:cNvPr id="10" name="Straight Connector 9"/>
          <p:cNvCxnSpPr/>
          <p:nvPr/>
        </p:nvCxnSpPr>
        <p:spPr>
          <a:xfrm>
            <a:off x="5867399" y="2057400"/>
            <a:ext cx="0" cy="3124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flipH="1">
            <a:off x="3043327" y="3345180"/>
            <a:ext cx="46107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H="1">
            <a:off x="3450873" y="3345180"/>
            <a:ext cx="461079"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H="1">
            <a:off x="3908742" y="3345180"/>
            <a:ext cx="461079"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flipH="1">
            <a:off x="4356576" y="3345180"/>
            <a:ext cx="461079" cy="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H="1">
            <a:off x="2586921" y="3345180"/>
            <a:ext cx="461079"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51628" y="5029200"/>
            <a:ext cx="1415772" cy="369332"/>
          </a:xfrm>
          <a:prstGeom prst="rect">
            <a:avLst/>
          </a:prstGeom>
          <a:noFill/>
        </p:spPr>
        <p:txBody>
          <a:bodyPr wrap="none" rtlCol="0">
            <a:spAutoFit/>
          </a:bodyPr>
          <a:lstStyle/>
          <a:p>
            <a:r>
              <a:rPr lang="en-US" sz="1800" dirty="0" smtClean="0"/>
              <a:t>Background</a:t>
            </a:r>
            <a:endParaRPr lang="en-US" sz="1800" dirty="0"/>
          </a:p>
        </p:txBody>
      </p:sp>
      <p:pic>
        <p:nvPicPr>
          <p:cNvPr id="171" name="Picture 170" descr="eyeball.jpg"/>
          <p:cNvPicPr>
            <a:picLocks noChangeAspect="1"/>
          </p:cNvPicPr>
          <p:nvPr/>
        </p:nvPicPr>
        <p:blipFill>
          <a:blip r:embed="rId46" cstate="print"/>
          <a:stretch>
            <a:fillRect/>
          </a:stretch>
        </p:blipFill>
        <p:spPr>
          <a:xfrm rot="1890292" flipH="1" flipV="1">
            <a:off x="1914635" y="3191091"/>
            <a:ext cx="274320" cy="274320"/>
          </a:xfrm>
          <a:prstGeom prst="rect">
            <a:avLst/>
          </a:prstGeom>
        </p:spPr>
      </p:pic>
      <p:cxnSp>
        <p:nvCxnSpPr>
          <p:cNvPr id="173" name="Straight Arrow Connector 172"/>
          <p:cNvCxnSpPr/>
          <p:nvPr/>
        </p:nvCxnSpPr>
        <p:spPr>
          <a:xfrm flipH="1">
            <a:off x="4872922" y="3352800"/>
            <a:ext cx="994477"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74805" name="Equation" r:id="rId4" imgW="787058" imgH="215806" progId="Equation.3">
                  <p:embed/>
                </p:oleObj>
              </mc:Choice>
              <mc:Fallback>
                <p:oleObj name="Equation" r:id="rId4" imgW="787058" imgH="215806" progId="Equation.3">
                  <p:embed/>
                  <p:pic>
                    <p:nvPicPr>
                      <p:cNvPr id="0" name="Picture 4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74806" name="Equation" r:id="rId6" imgW="253780" imgH="203024" progId="Equation.3">
                  <p:embed/>
                </p:oleObj>
              </mc:Choice>
              <mc:Fallback>
                <p:oleObj name="Equation" r:id="rId6" imgW="253780" imgH="203024" progId="Equation.3">
                  <p:embed/>
                  <p:pic>
                    <p:nvPicPr>
                      <p:cNvPr id="0" name="Picture 48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74807" name="Equation" r:id="rId9" imgW="1117600" imgH="228600" progId="Equation.3">
                  <p:embed/>
                </p:oleObj>
              </mc:Choice>
              <mc:Fallback>
                <p:oleObj name="Equation" r:id="rId9" imgW="1117600" imgH="228600" progId="Equation.3">
                  <p:embed/>
                  <p:pic>
                    <p:nvPicPr>
                      <p:cNvPr id="0" name="Picture 48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74808" name="Equation" r:id="rId11" imgW="152334" imgH="190417" progId="Equation.3">
                  <p:embed/>
                </p:oleObj>
              </mc:Choice>
              <mc:Fallback>
                <p:oleObj name="Equation" r:id="rId11" imgW="152334" imgH="190417" progId="Equation.3">
                  <p:embed/>
                  <p:pic>
                    <p:nvPicPr>
                      <p:cNvPr id="0" name="Picture 48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74809" name="Equation" r:id="rId14" imgW="1562100" imgH="228600" progId="Equation.3">
                  <p:embed/>
                </p:oleObj>
              </mc:Choice>
              <mc:Fallback>
                <p:oleObj name="Equation" r:id="rId14" imgW="1562100" imgH="228600" progId="Equation.3">
                  <p:embed/>
                  <p:pic>
                    <p:nvPicPr>
                      <p:cNvPr id="0" name="Picture 48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74810" name="Equation" r:id="rId16" imgW="787058" imgH="215806" progId="Equation.3">
                  <p:embed/>
                </p:oleObj>
              </mc:Choice>
              <mc:Fallback>
                <p:oleObj name="Equation" r:id="rId16" imgW="787058" imgH="215806" progId="Equation.3">
                  <p:embed/>
                  <p:pic>
                    <p:nvPicPr>
                      <p:cNvPr id="0" name="Picture 4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74811" name="Equation" r:id="rId17" imgW="253780" imgH="203024" progId="Equation.3">
                  <p:embed/>
                </p:oleObj>
              </mc:Choice>
              <mc:Fallback>
                <p:oleObj name="Equation" r:id="rId17" imgW="253780" imgH="203024" progId="Equation.3">
                  <p:embed/>
                  <p:pic>
                    <p:nvPicPr>
                      <p:cNvPr id="0" name="Picture 48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74812" name="Equation" r:id="rId18" imgW="1117600" imgH="228600" progId="Equation.3">
                  <p:embed/>
                </p:oleObj>
              </mc:Choice>
              <mc:Fallback>
                <p:oleObj name="Equation" r:id="rId18" imgW="1117600" imgH="228600" progId="Equation.3">
                  <p:embed/>
                  <p:pic>
                    <p:nvPicPr>
                      <p:cNvPr id="0" name="Picture 49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74813" name="Equation" r:id="rId19" imgW="152334" imgH="190417" progId="Equation.3">
                  <p:embed/>
                </p:oleObj>
              </mc:Choice>
              <mc:Fallback>
                <p:oleObj name="Equation" r:id="rId19" imgW="152334" imgH="190417" progId="Equation.3">
                  <p:embed/>
                  <p:pic>
                    <p:nvPicPr>
                      <p:cNvPr id="0" name="Picture 49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74814" name="Equation" r:id="rId20" imgW="1562100" imgH="228600" progId="Equation.3">
                  <p:embed/>
                </p:oleObj>
              </mc:Choice>
              <mc:Fallback>
                <p:oleObj name="Equation" r:id="rId20" imgW="1562100" imgH="228600" progId="Equation.3">
                  <p:embed/>
                  <p:pic>
                    <p:nvPicPr>
                      <p:cNvPr id="0" name="Picture 49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74815" name="Equation" r:id="rId21" imgW="787058" imgH="215806" progId="Equation.3">
                  <p:embed/>
                </p:oleObj>
              </mc:Choice>
              <mc:Fallback>
                <p:oleObj name="Equation" r:id="rId21" imgW="787058" imgH="215806" progId="Equation.3">
                  <p:embed/>
                  <p:pic>
                    <p:nvPicPr>
                      <p:cNvPr id="0" name="Picture 49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74816" name="Equation" r:id="rId22" imgW="253780" imgH="203024" progId="Equation.3">
                  <p:embed/>
                </p:oleObj>
              </mc:Choice>
              <mc:Fallback>
                <p:oleObj name="Equation" r:id="rId22" imgW="253780" imgH="203024" progId="Equation.3">
                  <p:embed/>
                  <p:pic>
                    <p:nvPicPr>
                      <p:cNvPr id="0" name="Picture 49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74817" name="Equation" r:id="rId23" imgW="1117600" imgH="228600" progId="Equation.3">
                  <p:embed/>
                </p:oleObj>
              </mc:Choice>
              <mc:Fallback>
                <p:oleObj name="Equation" r:id="rId23" imgW="1117600" imgH="228600" progId="Equation.3">
                  <p:embed/>
                  <p:pic>
                    <p:nvPicPr>
                      <p:cNvPr id="0" name="Picture 4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74818" name="Equation" r:id="rId24" imgW="152334" imgH="190417" progId="Equation.3">
                  <p:embed/>
                </p:oleObj>
              </mc:Choice>
              <mc:Fallback>
                <p:oleObj name="Equation" r:id="rId24" imgW="152334" imgH="190417" progId="Equation.3">
                  <p:embed/>
                  <p:pic>
                    <p:nvPicPr>
                      <p:cNvPr id="0" name="Picture 4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74819" name="Equation" r:id="rId25" imgW="1562100" imgH="228600" progId="Equation.3">
                  <p:embed/>
                </p:oleObj>
              </mc:Choice>
              <mc:Fallback>
                <p:oleObj name="Equation" r:id="rId25" imgW="1562100" imgH="228600" progId="Equation.3">
                  <p:embed/>
                  <p:pic>
                    <p:nvPicPr>
                      <p:cNvPr id="0" name="Picture 49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74820" name="Equation" r:id="rId26" imgW="787058" imgH="215806" progId="Equation.3">
                  <p:embed/>
                </p:oleObj>
              </mc:Choice>
              <mc:Fallback>
                <p:oleObj name="Equation" r:id="rId26" imgW="787058" imgH="215806" progId="Equation.3">
                  <p:embed/>
                  <p:pic>
                    <p:nvPicPr>
                      <p:cNvPr id="0" name="Picture 4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74821" name="Equation" r:id="rId27" imgW="253780" imgH="203024" progId="Equation.3">
                  <p:embed/>
                </p:oleObj>
              </mc:Choice>
              <mc:Fallback>
                <p:oleObj name="Equation" r:id="rId27" imgW="253780" imgH="203024" progId="Equation.3">
                  <p:embed/>
                  <p:pic>
                    <p:nvPicPr>
                      <p:cNvPr id="0" name="Picture 49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74822" name="Equation" r:id="rId28" imgW="1117600" imgH="228600" progId="Equation.3">
                  <p:embed/>
                </p:oleObj>
              </mc:Choice>
              <mc:Fallback>
                <p:oleObj name="Equation" r:id="rId28" imgW="1117600" imgH="228600" progId="Equation.3">
                  <p:embed/>
                  <p:pic>
                    <p:nvPicPr>
                      <p:cNvPr id="0" name="Picture 50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74823" name="Equation" r:id="rId29" imgW="152334" imgH="190417" progId="Equation.3">
                  <p:embed/>
                </p:oleObj>
              </mc:Choice>
              <mc:Fallback>
                <p:oleObj name="Equation" r:id="rId29" imgW="152334" imgH="190417" progId="Equation.3">
                  <p:embed/>
                  <p:pic>
                    <p:nvPicPr>
                      <p:cNvPr id="0" name="Picture 50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74824" name="Equation" r:id="rId30" imgW="1562100" imgH="228600" progId="Equation.3">
                  <p:embed/>
                </p:oleObj>
              </mc:Choice>
              <mc:Fallback>
                <p:oleObj name="Equation" r:id="rId30" imgW="1562100" imgH="228600" progId="Equation.3">
                  <p:embed/>
                  <p:pic>
                    <p:nvPicPr>
                      <p:cNvPr id="0" name="Picture 50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74825" name="Equation" r:id="rId31" imgW="787058" imgH="215806" progId="Equation.3">
                  <p:embed/>
                </p:oleObj>
              </mc:Choice>
              <mc:Fallback>
                <p:oleObj name="Equation" r:id="rId31" imgW="787058" imgH="215806" progId="Equation.3">
                  <p:embed/>
                  <p:pic>
                    <p:nvPicPr>
                      <p:cNvPr id="0" name="Picture 5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74826" name="Equation" r:id="rId32" imgW="253780" imgH="203024" progId="Equation.3">
                  <p:embed/>
                </p:oleObj>
              </mc:Choice>
              <mc:Fallback>
                <p:oleObj name="Equation" r:id="rId32" imgW="253780" imgH="203024" progId="Equation.3">
                  <p:embed/>
                  <p:pic>
                    <p:nvPicPr>
                      <p:cNvPr id="0" name="Picture 50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74827" name="Equation" r:id="rId33" imgW="1117600" imgH="228600" progId="Equation.3">
                  <p:embed/>
                </p:oleObj>
              </mc:Choice>
              <mc:Fallback>
                <p:oleObj name="Equation" r:id="rId33" imgW="1117600" imgH="228600" progId="Equation.3">
                  <p:embed/>
                  <p:pic>
                    <p:nvPicPr>
                      <p:cNvPr id="0" name="Picture 50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74828" name="Equation" r:id="rId34" imgW="152334" imgH="190417" progId="Equation.3">
                  <p:embed/>
                </p:oleObj>
              </mc:Choice>
              <mc:Fallback>
                <p:oleObj name="Equation" r:id="rId34" imgW="152334" imgH="190417" progId="Equation.3">
                  <p:embed/>
                  <p:pic>
                    <p:nvPicPr>
                      <p:cNvPr id="0" name="Picture 50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74829" name="Equation" r:id="rId35" imgW="1562100" imgH="228600" progId="Equation.3">
                  <p:embed/>
                </p:oleObj>
              </mc:Choice>
              <mc:Fallback>
                <p:oleObj name="Equation" r:id="rId35" imgW="1562100" imgH="228600" progId="Equation.3">
                  <p:embed/>
                  <p:pic>
                    <p:nvPicPr>
                      <p:cNvPr id="0" name="Picture 50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74830" name="Equation" r:id="rId36" imgW="787058" imgH="215806" progId="Equation.3">
                  <p:embed/>
                </p:oleObj>
              </mc:Choice>
              <mc:Fallback>
                <p:oleObj name="Equation" r:id="rId36" imgW="787058" imgH="215806" progId="Equation.3">
                  <p:embed/>
                  <p:pic>
                    <p:nvPicPr>
                      <p:cNvPr id="0" name="Picture 5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74831" name="Equation" r:id="rId37" imgW="253780" imgH="203024" progId="Equation.3">
                  <p:embed/>
                </p:oleObj>
              </mc:Choice>
              <mc:Fallback>
                <p:oleObj name="Equation" r:id="rId37" imgW="253780" imgH="203024" progId="Equation.3">
                  <p:embed/>
                  <p:pic>
                    <p:nvPicPr>
                      <p:cNvPr id="0" name="Picture 50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74832" name="Equation" r:id="rId38" imgW="1117600" imgH="228600" progId="Equation.3">
                  <p:embed/>
                </p:oleObj>
              </mc:Choice>
              <mc:Fallback>
                <p:oleObj name="Equation" r:id="rId38" imgW="1117600" imgH="228600" progId="Equation.3">
                  <p:embed/>
                  <p:pic>
                    <p:nvPicPr>
                      <p:cNvPr id="0" name="Picture 5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74833" name="Equation" r:id="rId39" imgW="152334" imgH="190417" progId="Equation.3">
                  <p:embed/>
                </p:oleObj>
              </mc:Choice>
              <mc:Fallback>
                <p:oleObj name="Equation" r:id="rId39" imgW="152334" imgH="190417" progId="Equation.3">
                  <p:embed/>
                  <p:pic>
                    <p:nvPicPr>
                      <p:cNvPr id="0" name="Picture 5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74834" name="Equation" r:id="rId40" imgW="1562100" imgH="228600" progId="Equation.3">
                  <p:embed/>
                </p:oleObj>
              </mc:Choice>
              <mc:Fallback>
                <p:oleObj name="Equation" r:id="rId40" imgW="1562100" imgH="228600" progId="Equation.3">
                  <p:embed/>
                  <p:pic>
                    <p:nvPicPr>
                      <p:cNvPr id="0" name="Picture 5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74835" name="Equation" r:id="rId41" imgW="787058" imgH="215806" progId="Equation.3">
                  <p:embed/>
                </p:oleObj>
              </mc:Choice>
              <mc:Fallback>
                <p:oleObj name="Equation" r:id="rId41" imgW="787058" imgH="215806" progId="Equation.3">
                  <p:embed/>
                  <p:pic>
                    <p:nvPicPr>
                      <p:cNvPr id="0" name="Picture 5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74836" name="Equation" r:id="rId42" imgW="253780" imgH="203024" progId="Equation.3">
                  <p:embed/>
                </p:oleObj>
              </mc:Choice>
              <mc:Fallback>
                <p:oleObj name="Equation" r:id="rId42" imgW="253780" imgH="203024" progId="Equation.3">
                  <p:embed/>
                  <p:pic>
                    <p:nvPicPr>
                      <p:cNvPr id="0" name="Picture 5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74837" name="Equation" r:id="rId43" imgW="1117600" imgH="228600" progId="Equation.3">
                  <p:embed/>
                </p:oleObj>
              </mc:Choice>
              <mc:Fallback>
                <p:oleObj name="Equation" r:id="rId43" imgW="1117600" imgH="228600" progId="Equation.3">
                  <p:embed/>
                  <p:pic>
                    <p:nvPicPr>
                      <p:cNvPr id="0" name="Picture 5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74838" name="Equation" r:id="rId44" imgW="152334" imgH="190417" progId="Equation.3">
                  <p:embed/>
                </p:oleObj>
              </mc:Choice>
              <mc:Fallback>
                <p:oleObj name="Equation" r:id="rId44" imgW="152334" imgH="190417" progId="Equation.3">
                  <p:embed/>
                  <p:pic>
                    <p:nvPicPr>
                      <p:cNvPr id="0" name="Picture 5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74839" name="Equation" r:id="rId45" imgW="1562100" imgH="228600" progId="Equation.3">
                  <p:embed/>
                </p:oleObj>
              </mc:Choice>
              <mc:Fallback>
                <p:oleObj name="Equation" r:id="rId45" imgW="1562100" imgH="228600" progId="Equation.3">
                  <p:embed/>
                  <p:pic>
                    <p:nvPicPr>
                      <p:cNvPr id="0" name="Picture 5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1903" name="Picture 111"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mc:AlternateContent xmlns:mc="http://schemas.openxmlformats.org/markup-compatibility/2006" xmlns:a14="http://schemas.microsoft.com/office/drawing/2010/main">
        <mc:Choice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6" cstate="print"/>
                <a:stretch>
                  <a:fillRect/>
                </a:stretch>
              </a:blipFill>
            </p:spPr>
            <p:txBody>
              <a:bodyPr/>
              <a:lstStyle/>
              <a:p>
                <a:r>
                  <a:rPr lang="en-US">
                    <a:noFill/>
                  </a:rPr>
                  <a:t> </a:t>
                </a:r>
              </a:p>
            </p:txBody>
          </p:sp>
        </mc:Fallback>
      </mc:AlternateContent>
      <p:grpSp>
        <p:nvGrpSpPr>
          <p:cNvPr id="4" name="Group 21"/>
          <p:cNvGrpSpPr/>
          <p:nvPr/>
        </p:nvGrpSpPr>
        <p:grpSpPr>
          <a:xfrm rot="16200000">
            <a:off x="2403008" y="2092793"/>
            <a:ext cx="3423584" cy="457200"/>
            <a:chOff x="5484355" y="1981200"/>
            <a:chExt cx="2760485" cy="402306"/>
          </a:xfrm>
        </p:grpSpPr>
        <p:sp>
          <p:nvSpPr>
            <p:cNvPr id="21" name="Rectangle 20"/>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9" name="Object 18"/>
          <p:cNvGraphicFramePr>
            <a:graphicFrameLocks noChangeAspect="1"/>
          </p:cNvGraphicFramePr>
          <p:nvPr>
            <p:extLst>
              <p:ext uri="{D42A27DB-BD31-4B8C-83A1-F6EECF244321}">
                <p14:modId xmlns:p14="http://schemas.microsoft.com/office/powerpoint/2010/main" val="737187848"/>
              </p:ext>
            </p:extLst>
          </p:nvPr>
        </p:nvGraphicFramePr>
        <p:xfrm>
          <a:off x="4686300" y="1790700"/>
          <a:ext cx="723900" cy="330200"/>
        </p:xfrm>
        <a:graphic>
          <a:graphicData uri="http://schemas.openxmlformats.org/presentationml/2006/ole">
            <mc:AlternateContent xmlns:mc="http://schemas.openxmlformats.org/markup-compatibility/2006">
              <mc:Choice xmlns:v="urn:schemas-microsoft-com:vml" Requires="v">
                <p:oleObj spid="_x0000_s474840" name="Equation" r:id="rId47" imgW="520560" imgH="228600" progId="Equation.3">
                  <p:embed/>
                </p:oleObj>
              </mc:Choice>
              <mc:Fallback>
                <p:oleObj name="Equation" r:id="rId47" imgW="520560" imgH="228600" progId="Equation.3">
                  <p:embed/>
                  <p:pic>
                    <p:nvPicPr>
                      <p:cNvPr id="0" name="Picture 518"/>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686300" y="1790700"/>
                        <a:ext cx="7239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3810000" y="2054424"/>
            <a:ext cx="314253" cy="307777"/>
          </a:xfrm>
          <a:prstGeom prst="rect">
            <a:avLst/>
          </a:prstGeom>
          <a:noFill/>
        </p:spPr>
        <p:txBody>
          <a:bodyPr wrap="none" rtlCol="0">
            <a:spAutoFit/>
          </a:bodyPr>
          <a:lstStyle/>
          <a:p>
            <a:r>
              <a:rPr lang="en-US" sz="1400" dirty="0" smtClean="0"/>
              <a:t>T</a:t>
            </a:r>
            <a:r>
              <a:rPr lang="en-US" sz="1400" baseline="-25000" dirty="0" smtClean="0"/>
              <a:t>i</a:t>
            </a:r>
            <a:endParaRPr lang="en-US" sz="1400" baseline="-25000" dirty="0"/>
          </a:p>
        </p:txBody>
      </p:sp>
      <p:sp>
        <p:nvSpPr>
          <p:cNvPr id="17" name="TextBox 16"/>
          <p:cNvSpPr txBox="1"/>
          <p:nvPr/>
        </p:nvSpPr>
        <p:spPr>
          <a:xfrm>
            <a:off x="4038600" y="2054424"/>
            <a:ext cx="332142" cy="307777"/>
          </a:xfrm>
          <a:prstGeom prst="rect">
            <a:avLst/>
          </a:prstGeom>
          <a:noFill/>
        </p:spPr>
        <p:txBody>
          <a:bodyPr wrap="square" rtlCol="0">
            <a:spAutoFit/>
          </a:bodyPr>
          <a:lstStyle/>
          <a:p>
            <a:r>
              <a:rPr lang="en-US" sz="1400" dirty="0" smtClean="0"/>
              <a:t>S</a:t>
            </a:r>
            <a:r>
              <a:rPr lang="en-US" sz="1400" baseline="-25000" dirty="0" smtClean="0"/>
              <a:t>i</a:t>
            </a:r>
            <a:endParaRPr lang="en-US" sz="1400" baseline="-25000" dirty="0"/>
          </a:p>
        </p:txBody>
      </p:sp>
      <p:sp>
        <p:nvSpPr>
          <p:cNvPr id="193" name="TextBox 192"/>
          <p:cNvSpPr txBox="1"/>
          <p:nvPr/>
        </p:nvSpPr>
        <p:spPr>
          <a:xfrm>
            <a:off x="3810000" y="1746647"/>
            <a:ext cx="389385" cy="307777"/>
          </a:xfrm>
          <a:prstGeom prst="rect">
            <a:avLst/>
          </a:prstGeom>
          <a:noFill/>
        </p:spPr>
        <p:txBody>
          <a:bodyPr wrap="square" rtlCol="0">
            <a:spAutoFit/>
          </a:bodyPr>
          <a:lstStyle/>
          <a:p>
            <a:r>
              <a:rPr lang="en-US" sz="1400" dirty="0" err="1" smtClean="0"/>
              <a:t>C</a:t>
            </a:r>
            <a:r>
              <a:rPr lang="en-US" sz="1400" baseline="-25000" dirty="0" err="1" smtClean="0"/>
              <a:t>i</a:t>
            </a:r>
            <a:endParaRPr lang="en-US" sz="1400" baseline="-25000" dirty="0"/>
          </a:p>
        </p:txBody>
      </p:sp>
      <p:sp>
        <p:nvSpPr>
          <p:cNvPr id="194" name="TextBox 193"/>
          <p:cNvSpPr txBox="1"/>
          <p:nvPr/>
        </p:nvSpPr>
        <p:spPr>
          <a:xfrm>
            <a:off x="4038600" y="1746647"/>
            <a:ext cx="325730" cy="307777"/>
          </a:xfrm>
          <a:prstGeom prst="rect">
            <a:avLst/>
          </a:prstGeom>
          <a:noFill/>
        </p:spPr>
        <p:txBody>
          <a:bodyPr wrap="none" rtlCol="0">
            <a:spAutoFit/>
          </a:bodyPr>
          <a:lstStyle/>
          <a:p>
            <a:r>
              <a:rPr lang="en-US" sz="1400" dirty="0" err="1" smtClean="0">
                <a:latin typeface="Symbol" pitchFamily="18" charset="2"/>
              </a:rPr>
              <a:t>a</a:t>
            </a:r>
            <a:r>
              <a:rPr lang="en-US" sz="1400" baseline="-25000" dirty="0" err="1" smtClean="0"/>
              <a:t>i</a:t>
            </a:r>
            <a:endParaRPr lang="en-US" sz="1400" baseline="-25000" dirty="0"/>
          </a:p>
        </p:txBody>
      </p:sp>
      <p:cxnSp>
        <p:nvCxnSpPr>
          <p:cNvPr id="12" name="Straight Arrow Connector 11"/>
          <p:cNvCxnSpPr/>
          <p:nvPr/>
        </p:nvCxnSpPr>
        <p:spPr>
          <a:xfrm flipH="1">
            <a:off x="5029200" y="2438401"/>
            <a:ext cx="20332" cy="167639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810000" y="4343401"/>
            <a:ext cx="609600"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pSp>
        <p:nvGrpSpPr>
          <p:cNvPr id="205" name="Group 204"/>
          <p:cNvGrpSpPr/>
          <p:nvPr/>
        </p:nvGrpSpPr>
        <p:grpSpPr>
          <a:xfrm rot="17163652">
            <a:off x="1326646" y="2323868"/>
            <a:ext cx="2760485" cy="402306"/>
            <a:chOff x="5484355" y="1981200"/>
            <a:chExt cx="2760485" cy="402306"/>
          </a:xfrm>
        </p:grpSpPr>
        <p:sp>
          <p:nvSpPr>
            <p:cNvPr id="206" name="Rectangle 205"/>
            <p:cNvSpPr/>
            <p:nvPr/>
          </p:nvSpPr>
          <p:spPr>
            <a:xfrm>
              <a:off x="5484355" y="1981200"/>
              <a:ext cx="457200" cy="402306"/>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5945012"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6405669" y="1981200"/>
              <a:ext cx="457200" cy="402306"/>
            </a:xfrm>
            <a:prstGeom prst="rect">
              <a:avLst/>
            </a:prstGeom>
            <a:solidFill>
              <a:srgbClr val="FFD2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6866326"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p:cNvGrpSpPr/>
          <p:nvPr/>
        </p:nvGrpSpPr>
        <p:grpSpPr>
          <a:xfrm rot="15975344">
            <a:off x="419693" y="2333934"/>
            <a:ext cx="2760485" cy="402306"/>
            <a:chOff x="5484355" y="1981200"/>
            <a:chExt cx="2760485" cy="402306"/>
          </a:xfrm>
        </p:grpSpPr>
        <p:sp>
          <p:nvSpPr>
            <p:cNvPr id="267" name="Rectangle 266"/>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3" name="Oval 272"/>
          <p:cNvSpPr>
            <a:spLocks noChangeAspect="1"/>
          </p:cNvSpPr>
          <p:nvPr/>
        </p:nvSpPr>
        <p:spPr>
          <a:xfrm>
            <a:off x="9832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a:spLocks noChangeAspect="1"/>
          </p:cNvSpPr>
          <p:nvPr/>
        </p:nvSpPr>
        <p:spPr>
          <a:xfrm>
            <a:off x="14404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p:cNvSpPr>
            <a:spLocks noChangeAspect="1"/>
          </p:cNvSpPr>
          <p:nvPr/>
        </p:nvSpPr>
        <p:spPr>
          <a:xfrm>
            <a:off x="18976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a:spLocks noChangeAspect="1"/>
          </p:cNvSpPr>
          <p:nvPr/>
        </p:nvSpPr>
        <p:spPr>
          <a:xfrm>
            <a:off x="23548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a:spLocks noChangeAspect="1"/>
          </p:cNvSpPr>
          <p:nvPr/>
        </p:nvSpPr>
        <p:spPr>
          <a:xfrm>
            <a:off x="28120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a:spLocks noChangeAspect="1"/>
          </p:cNvSpPr>
          <p:nvPr/>
        </p:nvSpPr>
        <p:spPr>
          <a:xfrm>
            <a:off x="32692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a:spLocks noChangeAspect="1"/>
          </p:cNvSpPr>
          <p:nvPr/>
        </p:nvSpPr>
        <p:spPr>
          <a:xfrm>
            <a:off x="9832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a:spLocks noChangeAspect="1"/>
          </p:cNvSpPr>
          <p:nvPr/>
        </p:nvSpPr>
        <p:spPr>
          <a:xfrm>
            <a:off x="14404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a:spLocks noChangeAspect="1"/>
          </p:cNvSpPr>
          <p:nvPr/>
        </p:nvSpPr>
        <p:spPr>
          <a:xfrm>
            <a:off x="18976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a:spLocks noChangeAspect="1"/>
          </p:cNvSpPr>
          <p:nvPr/>
        </p:nvSpPr>
        <p:spPr>
          <a:xfrm>
            <a:off x="23548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a:spLocks noChangeAspect="1"/>
          </p:cNvSpPr>
          <p:nvPr/>
        </p:nvSpPr>
        <p:spPr>
          <a:xfrm>
            <a:off x="28120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a:spLocks noChangeAspect="1"/>
          </p:cNvSpPr>
          <p:nvPr/>
        </p:nvSpPr>
        <p:spPr>
          <a:xfrm>
            <a:off x="32692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a:spLocks noChangeAspect="1"/>
          </p:cNvSpPr>
          <p:nvPr/>
        </p:nvSpPr>
        <p:spPr>
          <a:xfrm>
            <a:off x="9832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a:spLocks noChangeAspect="1"/>
          </p:cNvSpPr>
          <p:nvPr/>
        </p:nvSpPr>
        <p:spPr>
          <a:xfrm>
            <a:off x="14404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p:cNvSpPr>
            <a:spLocks noChangeAspect="1"/>
          </p:cNvSpPr>
          <p:nvPr/>
        </p:nvSpPr>
        <p:spPr>
          <a:xfrm>
            <a:off x="18976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a:spLocks noChangeAspect="1"/>
          </p:cNvSpPr>
          <p:nvPr/>
        </p:nvSpPr>
        <p:spPr>
          <a:xfrm>
            <a:off x="23548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a:spLocks noChangeAspect="1"/>
          </p:cNvSpPr>
          <p:nvPr/>
        </p:nvSpPr>
        <p:spPr>
          <a:xfrm>
            <a:off x="28120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a:spLocks noChangeAspect="1"/>
          </p:cNvSpPr>
          <p:nvPr/>
        </p:nvSpPr>
        <p:spPr>
          <a:xfrm>
            <a:off x="32692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a:spLocks noChangeAspect="1"/>
          </p:cNvSpPr>
          <p:nvPr/>
        </p:nvSpPr>
        <p:spPr>
          <a:xfrm>
            <a:off x="9832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a:spLocks noChangeAspect="1"/>
          </p:cNvSpPr>
          <p:nvPr/>
        </p:nvSpPr>
        <p:spPr>
          <a:xfrm>
            <a:off x="14404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a:spLocks noChangeAspect="1"/>
          </p:cNvSpPr>
          <p:nvPr/>
        </p:nvSpPr>
        <p:spPr>
          <a:xfrm>
            <a:off x="18976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a:spLocks noChangeAspect="1"/>
          </p:cNvSpPr>
          <p:nvPr/>
        </p:nvSpPr>
        <p:spPr>
          <a:xfrm>
            <a:off x="23548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a:spLocks noChangeAspect="1"/>
          </p:cNvSpPr>
          <p:nvPr/>
        </p:nvSpPr>
        <p:spPr>
          <a:xfrm>
            <a:off x="28120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a:spLocks noChangeAspect="1"/>
          </p:cNvSpPr>
          <p:nvPr/>
        </p:nvSpPr>
        <p:spPr>
          <a:xfrm>
            <a:off x="32692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a:spLocks noChangeAspect="1"/>
          </p:cNvSpPr>
          <p:nvPr/>
        </p:nvSpPr>
        <p:spPr>
          <a:xfrm>
            <a:off x="9832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p:cNvSpPr>
            <a:spLocks noChangeAspect="1"/>
          </p:cNvSpPr>
          <p:nvPr/>
        </p:nvSpPr>
        <p:spPr>
          <a:xfrm>
            <a:off x="14404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a:spLocks noChangeAspect="1"/>
          </p:cNvSpPr>
          <p:nvPr/>
        </p:nvSpPr>
        <p:spPr>
          <a:xfrm>
            <a:off x="18976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p:cNvSpPr>
            <a:spLocks noChangeAspect="1"/>
          </p:cNvSpPr>
          <p:nvPr/>
        </p:nvSpPr>
        <p:spPr>
          <a:xfrm>
            <a:off x="23548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p:cNvSpPr>
            <a:spLocks noChangeAspect="1"/>
          </p:cNvSpPr>
          <p:nvPr/>
        </p:nvSpPr>
        <p:spPr>
          <a:xfrm>
            <a:off x="28120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p:cNvSpPr>
            <a:spLocks noChangeAspect="1"/>
          </p:cNvSpPr>
          <p:nvPr/>
        </p:nvSpPr>
        <p:spPr>
          <a:xfrm>
            <a:off x="32692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a:spLocks noChangeAspect="1"/>
          </p:cNvSpPr>
          <p:nvPr/>
        </p:nvSpPr>
        <p:spPr>
          <a:xfrm>
            <a:off x="9832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p:cNvSpPr>
            <a:spLocks noChangeAspect="1"/>
          </p:cNvSpPr>
          <p:nvPr/>
        </p:nvSpPr>
        <p:spPr>
          <a:xfrm>
            <a:off x="14404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a:spLocks noChangeAspect="1"/>
          </p:cNvSpPr>
          <p:nvPr/>
        </p:nvSpPr>
        <p:spPr>
          <a:xfrm>
            <a:off x="18976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p:cNvSpPr>
            <a:spLocks noChangeAspect="1"/>
          </p:cNvSpPr>
          <p:nvPr/>
        </p:nvSpPr>
        <p:spPr>
          <a:xfrm>
            <a:off x="23548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p:cNvSpPr>
            <a:spLocks noChangeAspect="1"/>
          </p:cNvSpPr>
          <p:nvPr/>
        </p:nvSpPr>
        <p:spPr>
          <a:xfrm>
            <a:off x="28120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p:cNvSpPr>
            <a:spLocks noChangeAspect="1"/>
          </p:cNvSpPr>
          <p:nvPr/>
        </p:nvSpPr>
        <p:spPr>
          <a:xfrm>
            <a:off x="32692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9" name="Straight Arrow Connector 308"/>
          <p:cNvCxnSpPr/>
          <p:nvPr/>
        </p:nvCxnSpPr>
        <p:spPr>
          <a:xfrm rot="5400000" flipH="1" flipV="1">
            <a:off x="678497" y="2591422"/>
            <a:ext cx="3733800" cy="1143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830897" y="4344022"/>
            <a:ext cx="2667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rot="5400000" flipH="1" flipV="1">
            <a:off x="1602422" y="3315322"/>
            <a:ext cx="2057400" cy="1295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a:endCxn id="297" idx="5"/>
          </p:cNvCxnSpPr>
          <p:nvPr/>
        </p:nvCxnSpPr>
        <p:spPr>
          <a:xfrm rot="16200000" flipV="1">
            <a:off x="643171" y="3699095"/>
            <a:ext cx="1787927" cy="8735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rot="16200000" flipV="1">
            <a:off x="59372" y="3077197"/>
            <a:ext cx="358140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52400" y="4419600"/>
            <a:ext cx="1313180" cy="338554"/>
          </a:xfrm>
          <a:prstGeom prst="rect">
            <a:avLst/>
          </a:prstGeom>
          <a:noFill/>
        </p:spPr>
        <p:txBody>
          <a:bodyPr wrap="none" rtlCol="0">
            <a:spAutoFit/>
          </a:bodyPr>
          <a:lstStyle/>
          <a:p>
            <a:r>
              <a:rPr lang="en-US" sz="1600" dirty="0" smtClean="0"/>
              <a:t>Image plane</a:t>
            </a:r>
            <a:endParaRPr lang="en-US" sz="1600" dirty="0"/>
          </a:p>
        </p:txBody>
      </p:sp>
      <p:cxnSp>
        <p:nvCxnSpPr>
          <p:cNvPr id="315" name="Straight Connector 314"/>
          <p:cNvCxnSpPr/>
          <p:nvPr/>
        </p:nvCxnSpPr>
        <p:spPr>
          <a:xfrm flipH="1">
            <a:off x="1715017" y="4344022"/>
            <a:ext cx="411955"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aphicFrame>
        <p:nvGraphicFramePr>
          <p:cNvPr id="474164" name="Object 52"/>
          <p:cNvGraphicFramePr>
            <a:graphicFrameLocks noChangeAspect="1"/>
          </p:cNvGraphicFramePr>
          <p:nvPr/>
        </p:nvGraphicFramePr>
        <p:xfrm>
          <a:off x="4689475" y="2019300"/>
          <a:ext cx="703263" cy="330200"/>
        </p:xfrm>
        <a:graphic>
          <a:graphicData uri="http://schemas.openxmlformats.org/presentationml/2006/ole">
            <mc:AlternateContent xmlns:mc="http://schemas.openxmlformats.org/markup-compatibility/2006">
              <mc:Choice xmlns:v="urn:schemas-microsoft-com:vml" Requires="v">
                <p:oleObj spid="_x0000_s474841" name="Equation" r:id="rId49" imgW="507960" imgH="228600" progId="Equation.3">
                  <p:embed/>
                </p:oleObj>
              </mc:Choice>
              <mc:Fallback>
                <p:oleObj name="Equation" r:id="rId49" imgW="507960" imgH="228600" progId="Equation.3">
                  <p:embed/>
                  <p:pic>
                    <p:nvPicPr>
                      <p:cNvPr id="0" name="Picture 519"/>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4689475" y="2019300"/>
                        <a:ext cx="703263"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18" name="Group 317"/>
          <p:cNvGrpSpPr/>
          <p:nvPr/>
        </p:nvGrpSpPr>
        <p:grpSpPr>
          <a:xfrm>
            <a:off x="4800600" y="4152900"/>
            <a:ext cx="596900" cy="368300"/>
            <a:chOff x="5212862" y="5753099"/>
            <a:chExt cx="596900" cy="368300"/>
          </a:xfrm>
        </p:grpSpPr>
        <p:graphicFrame>
          <p:nvGraphicFramePr>
            <p:cNvPr id="24" name="Object 23"/>
            <p:cNvGraphicFramePr>
              <a:graphicFrameLocks noChangeAspect="1"/>
            </p:cNvGraphicFramePr>
            <p:nvPr>
              <p:extLst>
                <p:ext uri="{D42A27DB-BD31-4B8C-83A1-F6EECF244321}">
                  <p14:modId xmlns:p14="http://schemas.microsoft.com/office/powerpoint/2010/main" val="3115532576"/>
                </p:ext>
              </p:extLst>
            </p:nvPr>
          </p:nvGraphicFramePr>
          <p:xfrm>
            <a:off x="5554175" y="5791199"/>
            <a:ext cx="255587" cy="330200"/>
          </p:xfrm>
          <a:graphic>
            <a:graphicData uri="http://schemas.openxmlformats.org/presentationml/2006/ole">
              <mc:AlternateContent xmlns:mc="http://schemas.openxmlformats.org/markup-compatibility/2006">
                <mc:Choice xmlns:v="urn:schemas-microsoft-com:vml" Requires="v">
                  <p:oleObj spid="_x0000_s474842" name="Equation" r:id="rId51" imgW="190440" imgH="228600" progId="Equation.3">
                    <p:embed/>
                  </p:oleObj>
                </mc:Choice>
                <mc:Fallback>
                  <p:oleObj name="Equation" r:id="rId51" imgW="190440" imgH="228600" progId="Equation.3">
                    <p:embed/>
                    <p:pic>
                      <p:nvPicPr>
                        <p:cNvPr id="0" name="Picture 520"/>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5554175" y="5791199"/>
                          <a:ext cx="255587"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4165" name="Object 53"/>
            <p:cNvGraphicFramePr>
              <a:graphicFrameLocks noChangeAspect="1"/>
            </p:cNvGraphicFramePr>
            <p:nvPr/>
          </p:nvGraphicFramePr>
          <p:xfrm>
            <a:off x="5212862" y="5753099"/>
            <a:ext cx="254000" cy="368300"/>
          </p:xfrm>
          <a:graphic>
            <a:graphicData uri="http://schemas.openxmlformats.org/presentationml/2006/ole">
              <mc:AlternateContent xmlns:mc="http://schemas.openxmlformats.org/markup-compatibility/2006">
                <mc:Choice xmlns:v="urn:schemas-microsoft-com:vml" Requires="v">
                  <p:oleObj spid="_x0000_s474843" name="Equation" r:id="rId53" imgW="190440" imgH="253800" progId="Equation.3">
                    <p:embed/>
                  </p:oleObj>
                </mc:Choice>
                <mc:Fallback>
                  <p:oleObj name="Equation" r:id="rId53" imgW="190440" imgH="253800" progId="Equation.3">
                    <p:embed/>
                    <p:pic>
                      <p:nvPicPr>
                        <p:cNvPr id="0" name="Picture 521"/>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5212862" y="5753099"/>
                          <a:ext cx="2540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319" name="Picture 318" descr="eyeball.jpg"/>
          <p:cNvPicPr>
            <a:picLocks noChangeAspect="1"/>
          </p:cNvPicPr>
          <p:nvPr/>
        </p:nvPicPr>
        <p:blipFill>
          <a:blip r:embed="rId55" cstate="print"/>
          <a:stretch>
            <a:fillRect/>
          </a:stretch>
        </p:blipFill>
        <p:spPr>
          <a:xfrm rot="18500932" flipH="1" flipV="1">
            <a:off x="1837889" y="5066864"/>
            <a:ext cx="274320" cy="274320"/>
          </a:xfrm>
          <a:prstGeom prst="rect">
            <a:avLst/>
          </a:prstGeom>
        </p:spPr>
      </p:pic>
      <p:sp>
        <p:nvSpPr>
          <p:cNvPr id="187" name="TextBox 186"/>
          <p:cNvSpPr txBox="1"/>
          <p:nvPr/>
        </p:nvSpPr>
        <p:spPr>
          <a:xfrm>
            <a:off x="5553075" y="1809750"/>
            <a:ext cx="3200400" cy="523220"/>
          </a:xfrm>
          <a:prstGeom prst="rect">
            <a:avLst/>
          </a:prstGeom>
          <a:noFill/>
        </p:spPr>
        <p:txBody>
          <a:bodyPr wrap="square" rtlCol="0">
            <a:spAutoFit/>
          </a:bodyPr>
          <a:lstStyle/>
          <a:p>
            <a:r>
              <a:rPr lang="en-US" sz="1400" dirty="0" smtClean="0"/>
              <a:t>For each cell, map temperature to color and soot density to opacity</a:t>
            </a:r>
            <a:endParaRPr lang="en-US" sz="1400" dirty="0"/>
          </a:p>
        </p:txBody>
      </p:sp>
      <p:sp>
        <p:nvSpPr>
          <p:cNvPr id="189" name="TextBox 188"/>
          <p:cNvSpPr txBox="1"/>
          <p:nvPr/>
        </p:nvSpPr>
        <p:spPr>
          <a:xfrm>
            <a:off x="5553075" y="2438400"/>
            <a:ext cx="3200400" cy="523220"/>
          </a:xfrm>
          <a:prstGeom prst="rect">
            <a:avLst/>
          </a:prstGeom>
          <a:noFill/>
        </p:spPr>
        <p:txBody>
          <a:bodyPr wrap="square" rtlCol="0">
            <a:spAutoFit/>
          </a:bodyPr>
          <a:lstStyle/>
          <a:p>
            <a:r>
              <a:rPr lang="en-US" sz="1400" dirty="0" smtClean="0"/>
              <a:t>Iteratively mix cell colors and opacities to form one color and opacity using:</a:t>
            </a:r>
            <a:endParaRPr lang="en-US" sz="1400" dirty="0"/>
          </a:p>
        </p:txBody>
      </p:sp>
      <p:graphicFrame>
        <p:nvGraphicFramePr>
          <p:cNvPr id="474634" name="Object 522"/>
          <p:cNvGraphicFramePr>
            <a:graphicFrameLocks noChangeAspect="1"/>
          </p:cNvGraphicFramePr>
          <p:nvPr>
            <p:extLst>
              <p:ext uri="{D42A27DB-BD31-4B8C-83A1-F6EECF244321}">
                <p14:modId xmlns:p14="http://schemas.microsoft.com/office/powerpoint/2010/main" val="625757717"/>
              </p:ext>
            </p:extLst>
          </p:nvPr>
        </p:nvGraphicFramePr>
        <p:xfrm flipV="1">
          <a:off x="5611178" y="4152589"/>
          <a:ext cx="1846263" cy="419411"/>
        </p:xfrm>
        <a:graphic>
          <a:graphicData uri="http://schemas.openxmlformats.org/presentationml/2006/ole">
            <mc:AlternateContent xmlns:mc="http://schemas.openxmlformats.org/markup-compatibility/2006">
              <mc:Choice xmlns:v="urn:schemas-microsoft-com:vml" Requires="v">
                <p:oleObj spid="_x0000_s474844" name="Equation" r:id="rId56" imgW="1333440" imgH="228600" progId="Equation.3">
                  <p:embed/>
                </p:oleObj>
              </mc:Choice>
              <mc:Fallback>
                <p:oleObj name="Equation" r:id="rId56" imgW="1333440" imgH="228600" progId="Equation.3">
                  <p:embed/>
                  <p:pic>
                    <p:nvPicPr>
                      <p:cNvPr id="0" name="Picture 522"/>
                      <p:cNvPicPr>
                        <a:picLocks noChangeAspect="1" noChangeArrowheads="1"/>
                      </p:cNvPicPr>
                      <p:nvPr/>
                    </p:nvPicPr>
                    <p:blipFill>
                      <a:blip r:embed="rId57"/>
                      <a:srcRect/>
                      <a:stretch>
                        <a:fillRect/>
                      </a:stretch>
                    </p:blipFill>
                    <p:spPr bwMode="auto">
                      <a:xfrm flipV="1">
                        <a:off x="5611178" y="4152589"/>
                        <a:ext cx="1846263" cy="419411"/>
                      </a:xfrm>
                      <a:prstGeom prst="rect">
                        <a:avLst/>
                      </a:prstGeom>
                      <a:noFill/>
                      <a:extLst/>
                    </p:spPr>
                  </p:pic>
                </p:oleObj>
              </mc:Fallback>
            </mc:AlternateContent>
          </a:graphicData>
        </a:graphic>
      </p:graphicFrame>
      <p:graphicFrame>
        <p:nvGraphicFramePr>
          <p:cNvPr id="474635" name="Object 523"/>
          <p:cNvGraphicFramePr>
            <a:graphicFrameLocks noChangeAspect="1"/>
          </p:cNvGraphicFramePr>
          <p:nvPr/>
        </p:nvGraphicFramePr>
        <p:xfrm>
          <a:off x="5611812" y="3810000"/>
          <a:ext cx="1762125" cy="398915"/>
        </p:xfrm>
        <a:graphic>
          <a:graphicData uri="http://schemas.openxmlformats.org/presentationml/2006/ole">
            <mc:AlternateContent xmlns:mc="http://schemas.openxmlformats.org/markup-compatibility/2006">
              <mc:Choice xmlns:v="urn:schemas-microsoft-com:vml" Requires="v">
                <p:oleObj spid="_x0000_s474845" name="Equation" r:id="rId58" imgW="1346040" imgH="253800" progId="Equation.3">
                  <p:embed/>
                </p:oleObj>
              </mc:Choice>
              <mc:Fallback>
                <p:oleObj name="Equation" r:id="rId58" imgW="1346040" imgH="253800" progId="Equation.3">
                  <p:embed/>
                  <p:pic>
                    <p:nvPicPr>
                      <p:cNvPr id="0" name="Picture 523"/>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5611812" y="3810000"/>
                        <a:ext cx="1762125" cy="3989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 name="TextBox 190"/>
          <p:cNvSpPr txBox="1"/>
          <p:nvPr/>
        </p:nvSpPr>
        <p:spPr>
          <a:xfrm>
            <a:off x="3526341" y="3810000"/>
            <a:ext cx="436338" cy="400110"/>
          </a:xfrm>
          <a:prstGeom prst="rect">
            <a:avLst/>
          </a:prstGeom>
          <a:noFill/>
        </p:spPr>
        <p:txBody>
          <a:bodyPr wrap="none" rtlCol="0">
            <a:spAutoFit/>
          </a:bodyPr>
          <a:lstStyle/>
          <a:p>
            <a:r>
              <a:rPr lang="en-US" sz="2000" i="1" dirty="0" err="1" smtClean="0"/>
              <a:t>x</a:t>
            </a:r>
            <a:r>
              <a:rPr lang="en-US" sz="2000" i="1" baseline="-25000" dirty="0" err="1" smtClean="0"/>
              <a:t>N</a:t>
            </a:r>
            <a:endParaRPr lang="en-US" sz="2000" i="1" baseline="-25000" dirty="0"/>
          </a:p>
        </p:txBody>
      </p:sp>
      <p:sp>
        <p:nvSpPr>
          <p:cNvPr id="192" name="TextBox 191"/>
          <p:cNvSpPr txBox="1"/>
          <p:nvPr/>
        </p:nvSpPr>
        <p:spPr>
          <a:xfrm>
            <a:off x="3526341" y="457200"/>
            <a:ext cx="407484" cy="400110"/>
          </a:xfrm>
          <a:prstGeom prst="rect">
            <a:avLst/>
          </a:prstGeom>
          <a:noFill/>
        </p:spPr>
        <p:txBody>
          <a:bodyPr wrap="none" rtlCol="0">
            <a:spAutoFit/>
          </a:bodyPr>
          <a:lstStyle/>
          <a:p>
            <a:r>
              <a:rPr lang="en-US" sz="2000" dirty="0" smtClean="0"/>
              <a:t>x</a:t>
            </a:r>
            <a:r>
              <a:rPr lang="en-US" sz="2000" baseline="-25000" dirty="0" smtClean="0"/>
              <a:t>0</a:t>
            </a:r>
            <a:endParaRPr lang="en-US" sz="2000" baseline="-25000" dirty="0"/>
          </a:p>
        </p:txBody>
      </p:sp>
      <p:sp>
        <p:nvSpPr>
          <p:cNvPr id="195" name="TextBox 194"/>
          <p:cNvSpPr txBox="1"/>
          <p:nvPr/>
        </p:nvSpPr>
        <p:spPr>
          <a:xfrm>
            <a:off x="3526341" y="1524000"/>
            <a:ext cx="351378" cy="400110"/>
          </a:xfrm>
          <a:prstGeom prst="rect">
            <a:avLst/>
          </a:prstGeom>
          <a:noFill/>
        </p:spPr>
        <p:txBody>
          <a:bodyPr wrap="none" rtlCol="0">
            <a:spAutoFit/>
          </a:bodyPr>
          <a:lstStyle/>
          <a:p>
            <a:r>
              <a:rPr lang="en-US" sz="2000" i="1" dirty="0" smtClean="0"/>
              <a:t>x</a:t>
            </a:r>
            <a:r>
              <a:rPr lang="en-US" sz="2000" i="1" baseline="-25000" dirty="0" smtClean="0"/>
              <a:t>i</a:t>
            </a:r>
            <a:endParaRPr lang="en-US" sz="2000" i="1" baseline="-25000" dirty="0"/>
          </a:p>
        </p:txBody>
      </p:sp>
      <p:graphicFrame>
        <p:nvGraphicFramePr>
          <p:cNvPr id="474636" name="Object 524"/>
          <p:cNvGraphicFramePr>
            <a:graphicFrameLocks noChangeAspect="1"/>
          </p:cNvGraphicFramePr>
          <p:nvPr/>
        </p:nvGraphicFramePr>
        <p:xfrm>
          <a:off x="5611812" y="3106737"/>
          <a:ext cx="1046162" cy="398463"/>
        </p:xfrm>
        <a:graphic>
          <a:graphicData uri="http://schemas.openxmlformats.org/presentationml/2006/ole">
            <mc:AlternateContent xmlns:mc="http://schemas.openxmlformats.org/markup-compatibility/2006">
              <mc:Choice xmlns:v="urn:schemas-microsoft-com:vml" Requires="v">
                <p:oleObj spid="_x0000_s474846" name="Equation" r:id="rId60" imgW="799920" imgH="253800" progId="Equation.3">
                  <p:embed/>
                </p:oleObj>
              </mc:Choice>
              <mc:Fallback>
                <p:oleObj name="Equation" r:id="rId60" imgW="799920" imgH="253800" progId="Equation.3">
                  <p:embed/>
                  <p:pic>
                    <p:nvPicPr>
                      <p:cNvPr id="0" name="Picture 524"/>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5611812" y="3106737"/>
                        <a:ext cx="1046162" cy="398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6" name="TextBox 195"/>
          <p:cNvSpPr txBox="1"/>
          <p:nvPr/>
        </p:nvSpPr>
        <p:spPr>
          <a:xfrm>
            <a:off x="5562600" y="3505200"/>
            <a:ext cx="3200400" cy="307777"/>
          </a:xfrm>
          <a:prstGeom prst="rect">
            <a:avLst/>
          </a:prstGeom>
          <a:noFill/>
        </p:spPr>
        <p:txBody>
          <a:bodyPr wrap="square" rtlCol="0">
            <a:spAutoFit/>
          </a:bodyPr>
          <a:lstStyle/>
          <a:p>
            <a:r>
              <a:rPr lang="en-US" sz="1400" dirty="0" smtClean="0"/>
              <a:t>For </a:t>
            </a:r>
            <a:r>
              <a:rPr lang="en-US" sz="1400" dirty="0" err="1" smtClean="0"/>
              <a:t>i</a:t>
            </a:r>
            <a:r>
              <a:rPr lang="en-US" sz="1400" dirty="0" smtClean="0"/>
              <a:t>=N-1, …, 0 :</a:t>
            </a:r>
            <a:endParaRPr lang="en-US" sz="1400" dirty="0"/>
          </a:p>
        </p:txBody>
      </p:sp>
      <p:sp>
        <p:nvSpPr>
          <p:cNvPr id="197" name="TextBox 196"/>
          <p:cNvSpPr txBox="1"/>
          <p:nvPr/>
        </p:nvSpPr>
        <p:spPr>
          <a:xfrm>
            <a:off x="685800" y="5486400"/>
            <a:ext cx="2286000" cy="584775"/>
          </a:xfrm>
          <a:prstGeom prst="rect">
            <a:avLst/>
          </a:prstGeom>
          <a:noFill/>
        </p:spPr>
        <p:txBody>
          <a:bodyPr wrap="square" rtlCol="0">
            <a:spAutoFit/>
          </a:bodyPr>
          <a:lstStyle/>
          <a:p>
            <a:r>
              <a:rPr lang="en-US" sz="1600" dirty="0" smtClean="0"/>
              <a:t>Cast rays through each image plane pixel</a:t>
            </a:r>
            <a:endParaRPr lang="en-US" sz="1600" dirty="0"/>
          </a:p>
        </p:txBody>
      </p:sp>
      <p:sp>
        <p:nvSpPr>
          <p:cNvPr id="198" name="TextBox 197"/>
          <p:cNvSpPr txBox="1"/>
          <p:nvPr/>
        </p:nvSpPr>
        <p:spPr>
          <a:xfrm>
            <a:off x="3276600" y="5486400"/>
            <a:ext cx="2362200" cy="830997"/>
          </a:xfrm>
          <a:prstGeom prst="rect">
            <a:avLst/>
          </a:prstGeom>
          <a:noFill/>
        </p:spPr>
        <p:txBody>
          <a:bodyPr wrap="square" rtlCol="0">
            <a:spAutoFit/>
          </a:bodyPr>
          <a:lstStyle/>
          <a:p>
            <a:r>
              <a:rPr lang="en-US" sz="1600" dirty="0" smtClean="0"/>
              <a:t>Convert </a:t>
            </a:r>
            <a:r>
              <a:rPr lang="en-US" sz="1600" dirty="0" smtClean="0"/>
              <a:t>data along</a:t>
            </a:r>
            <a:r>
              <a:rPr lang="en-US" sz="1600" dirty="0" smtClean="0"/>
              <a:t> each ray</a:t>
            </a:r>
            <a:r>
              <a:rPr lang="en-US" sz="1600" dirty="0" smtClean="0"/>
              <a:t> </a:t>
            </a:r>
            <a:r>
              <a:rPr lang="en-US" sz="1600" dirty="0" smtClean="0"/>
              <a:t>to color and opacity</a:t>
            </a:r>
            <a:endParaRPr lang="en-US" sz="1600" dirty="0"/>
          </a:p>
        </p:txBody>
      </p:sp>
      <p:sp>
        <p:nvSpPr>
          <p:cNvPr id="199" name="TextBox 198"/>
          <p:cNvSpPr txBox="1"/>
          <p:nvPr/>
        </p:nvSpPr>
        <p:spPr>
          <a:xfrm>
            <a:off x="5791199" y="5486400"/>
            <a:ext cx="2085975" cy="830997"/>
          </a:xfrm>
          <a:prstGeom prst="rect">
            <a:avLst/>
          </a:prstGeom>
          <a:noFill/>
        </p:spPr>
        <p:txBody>
          <a:bodyPr wrap="square" rtlCol="0">
            <a:spAutoFit/>
          </a:bodyPr>
          <a:lstStyle/>
          <a:p>
            <a:r>
              <a:rPr lang="en-US" sz="1600" dirty="0" smtClean="0"/>
              <a:t>Combine colors and </a:t>
            </a:r>
            <a:r>
              <a:rPr lang="en-US" sz="1600" dirty="0" smtClean="0"/>
              <a:t>opacities and place on image plane</a:t>
            </a:r>
            <a:endParaRPr lang="en-US" sz="1600" dirty="0"/>
          </a:p>
        </p:txBody>
      </p:sp>
    </p:spTree>
    <p:extLst>
      <p:ext uri="{BB962C8B-B14F-4D97-AF65-F5344CB8AC3E}">
        <p14:creationId xmlns:p14="http://schemas.microsoft.com/office/powerpoint/2010/main" val="3426574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76781" name="Equation" r:id="rId4" imgW="787058" imgH="215806" progId="Equation.3">
                  <p:embed/>
                </p:oleObj>
              </mc:Choice>
              <mc:Fallback>
                <p:oleObj name="Equation" r:id="rId4" imgW="787058" imgH="215806" progId="Equation.3">
                  <p:embed/>
                  <p:pic>
                    <p:nvPicPr>
                      <p:cNvPr id="0" name="Picture 4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76782" name="Equation" r:id="rId6" imgW="253780" imgH="203024" progId="Equation.3">
                  <p:embed/>
                </p:oleObj>
              </mc:Choice>
              <mc:Fallback>
                <p:oleObj name="Equation" r:id="rId6" imgW="253780" imgH="203024" progId="Equation.3">
                  <p:embed/>
                  <p:pic>
                    <p:nvPicPr>
                      <p:cNvPr id="0" name="Picture 4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76783" name="Equation" r:id="rId9" imgW="1117600" imgH="228600" progId="Equation.3">
                  <p:embed/>
                </p:oleObj>
              </mc:Choice>
              <mc:Fallback>
                <p:oleObj name="Equation" r:id="rId9" imgW="1117600" imgH="228600" progId="Equation.3">
                  <p:embed/>
                  <p:pic>
                    <p:nvPicPr>
                      <p:cNvPr id="0" name="Picture 4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76784" name="Equation" r:id="rId11" imgW="152334" imgH="190417" progId="Equation.3">
                  <p:embed/>
                </p:oleObj>
              </mc:Choice>
              <mc:Fallback>
                <p:oleObj name="Equation" r:id="rId11" imgW="152334" imgH="190417" progId="Equation.3">
                  <p:embed/>
                  <p:pic>
                    <p:nvPicPr>
                      <p:cNvPr id="0" name="Picture 4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76785" name="Equation" r:id="rId14" imgW="1562100" imgH="228600" progId="Equation.3">
                  <p:embed/>
                </p:oleObj>
              </mc:Choice>
              <mc:Fallback>
                <p:oleObj name="Equation" r:id="rId14" imgW="1562100" imgH="228600" progId="Equation.3">
                  <p:embed/>
                  <p:pic>
                    <p:nvPicPr>
                      <p:cNvPr id="0" name="Picture 43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76786" name="Equation" r:id="rId16" imgW="787058" imgH="215806" progId="Equation.3">
                  <p:embed/>
                </p:oleObj>
              </mc:Choice>
              <mc:Fallback>
                <p:oleObj name="Equation" r:id="rId16" imgW="787058" imgH="215806" progId="Equation.3">
                  <p:embed/>
                  <p:pic>
                    <p:nvPicPr>
                      <p:cNvPr id="0" name="Picture 4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76787" name="Equation" r:id="rId17" imgW="253780" imgH="203024" progId="Equation.3">
                  <p:embed/>
                </p:oleObj>
              </mc:Choice>
              <mc:Fallback>
                <p:oleObj name="Equation" r:id="rId17" imgW="253780" imgH="203024" progId="Equation.3">
                  <p:embed/>
                  <p:pic>
                    <p:nvPicPr>
                      <p:cNvPr id="0" name="Picture 4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76788" name="Equation" r:id="rId18" imgW="1117600" imgH="228600" progId="Equation.3">
                  <p:embed/>
                </p:oleObj>
              </mc:Choice>
              <mc:Fallback>
                <p:oleObj name="Equation" r:id="rId18" imgW="1117600" imgH="228600" progId="Equation.3">
                  <p:embed/>
                  <p:pic>
                    <p:nvPicPr>
                      <p:cNvPr id="0" name="Picture 4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76789" name="Equation" r:id="rId19" imgW="152334" imgH="190417" progId="Equation.3">
                  <p:embed/>
                </p:oleObj>
              </mc:Choice>
              <mc:Fallback>
                <p:oleObj name="Equation" r:id="rId19" imgW="152334" imgH="190417" progId="Equation.3">
                  <p:embed/>
                  <p:pic>
                    <p:nvPicPr>
                      <p:cNvPr id="0" name="Picture 4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76790" name="Equation" r:id="rId20" imgW="1562100" imgH="228600" progId="Equation.3">
                  <p:embed/>
                </p:oleObj>
              </mc:Choice>
              <mc:Fallback>
                <p:oleObj name="Equation" r:id="rId20" imgW="1562100" imgH="228600" progId="Equation.3">
                  <p:embed/>
                  <p:pic>
                    <p:nvPicPr>
                      <p:cNvPr id="0" name="Picture 44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76791" name="Equation" r:id="rId21" imgW="787058" imgH="215806" progId="Equation.3">
                  <p:embed/>
                </p:oleObj>
              </mc:Choice>
              <mc:Fallback>
                <p:oleObj name="Equation" r:id="rId21" imgW="787058" imgH="215806" progId="Equation.3">
                  <p:embed/>
                  <p:pic>
                    <p:nvPicPr>
                      <p:cNvPr id="0" name="Picture 4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76792" name="Equation" r:id="rId22" imgW="253780" imgH="203024" progId="Equation.3">
                  <p:embed/>
                </p:oleObj>
              </mc:Choice>
              <mc:Fallback>
                <p:oleObj name="Equation" r:id="rId22" imgW="253780" imgH="203024" progId="Equation.3">
                  <p:embed/>
                  <p:pic>
                    <p:nvPicPr>
                      <p:cNvPr id="0" name="Picture 4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76793" name="Equation" r:id="rId23" imgW="1117600" imgH="228600" progId="Equation.3">
                  <p:embed/>
                </p:oleObj>
              </mc:Choice>
              <mc:Fallback>
                <p:oleObj name="Equation" r:id="rId23" imgW="1117600" imgH="228600" progId="Equation.3">
                  <p:embed/>
                  <p:pic>
                    <p:nvPicPr>
                      <p:cNvPr id="0" name="Picture 4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76794" name="Equation" r:id="rId24" imgW="152334" imgH="190417" progId="Equation.3">
                  <p:embed/>
                </p:oleObj>
              </mc:Choice>
              <mc:Fallback>
                <p:oleObj name="Equation" r:id="rId24" imgW="152334" imgH="190417" progId="Equation.3">
                  <p:embed/>
                  <p:pic>
                    <p:nvPicPr>
                      <p:cNvPr id="0" name="Picture 4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76795" name="Equation" r:id="rId25" imgW="1562100" imgH="228600" progId="Equation.3">
                  <p:embed/>
                </p:oleObj>
              </mc:Choice>
              <mc:Fallback>
                <p:oleObj name="Equation" r:id="rId25" imgW="1562100" imgH="228600" progId="Equation.3">
                  <p:embed/>
                  <p:pic>
                    <p:nvPicPr>
                      <p:cNvPr id="0" name="Picture 44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76796" name="Equation" r:id="rId26" imgW="787058" imgH="215806" progId="Equation.3">
                  <p:embed/>
                </p:oleObj>
              </mc:Choice>
              <mc:Fallback>
                <p:oleObj name="Equation" r:id="rId26" imgW="787058" imgH="215806" progId="Equation.3">
                  <p:embed/>
                  <p:pic>
                    <p:nvPicPr>
                      <p:cNvPr id="0" name="Picture 4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76797" name="Equation" r:id="rId27" imgW="253780" imgH="203024" progId="Equation.3">
                  <p:embed/>
                </p:oleObj>
              </mc:Choice>
              <mc:Fallback>
                <p:oleObj name="Equation" r:id="rId27" imgW="253780" imgH="203024" progId="Equation.3">
                  <p:embed/>
                  <p:pic>
                    <p:nvPicPr>
                      <p:cNvPr id="0" name="Picture 4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76798" name="Equation" r:id="rId28" imgW="1117600" imgH="228600" progId="Equation.3">
                  <p:embed/>
                </p:oleObj>
              </mc:Choice>
              <mc:Fallback>
                <p:oleObj name="Equation" r:id="rId28" imgW="1117600" imgH="228600" progId="Equation.3">
                  <p:embed/>
                  <p:pic>
                    <p:nvPicPr>
                      <p:cNvPr id="0" name="Picture 4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76799" name="Equation" r:id="rId29" imgW="152334" imgH="190417" progId="Equation.3">
                  <p:embed/>
                </p:oleObj>
              </mc:Choice>
              <mc:Fallback>
                <p:oleObj name="Equation" r:id="rId29" imgW="152334" imgH="190417" progId="Equation.3">
                  <p:embed/>
                  <p:pic>
                    <p:nvPicPr>
                      <p:cNvPr id="0" name="Picture 4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76800" name="Equation" r:id="rId30" imgW="1562100" imgH="228600" progId="Equation.3">
                  <p:embed/>
                </p:oleObj>
              </mc:Choice>
              <mc:Fallback>
                <p:oleObj name="Equation" r:id="rId30" imgW="1562100" imgH="228600" progId="Equation.3">
                  <p:embed/>
                  <p:pic>
                    <p:nvPicPr>
                      <p:cNvPr id="0" name="Picture 45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76801" name="Equation" r:id="rId31" imgW="787058" imgH="215806" progId="Equation.3">
                  <p:embed/>
                </p:oleObj>
              </mc:Choice>
              <mc:Fallback>
                <p:oleObj name="Equation" r:id="rId31" imgW="787058" imgH="215806" progId="Equation.3">
                  <p:embed/>
                  <p:pic>
                    <p:nvPicPr>
                      <p:cNvPr id="0" name="Picture 4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76802" name="Equation" r:id="rId32" imgW="253780" imgH="203024" progId="Equation.3">
                  <p:embed/>
                </p:oleObj>
              </mc:Choice>
              <mc:Fallback>
                <p:oleObj name="Equation" r:id="rId32" imgW="253780" imgH="203024" progId="Equation.3">
                  <p:embed/>
                  <p:pic>
                    <p:nvPicPr>
                      <p:cNvPr id="0" name="Picture 4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76803" name="Equation" r:id="rId33" imgW="1117600" imgH="228600" progId="Equation.3">
                  <p:embed/>
                </p:oleObj>
              </mc:Choice>
              <mc:Fallback>
                <p:oleObj name="Equation" r:id="rId33" imgW="1117600" imgH="228600" progId="Equation.3">
                  <p:embed/>
                  <p:pic>
                    <p:nvPicPr>
                      <p:cNvPr id="0" name="Picture 4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76804" name="Equation" r:id="rId34" imgW="152334" imgH="190417" progId="Equation.3">
                  <p:embed/>
                </p:oleObj>
              </mc:Choice>
              <mc:Fallback>
                <p:oleObj name="Equation" r:id="rId34" imgW="152334" imgH="190417" progId="Equation.3">
                  <p:embed/>
                  <p:pic>
                    <p:nvPicPr>
                      <p:cNvPr id="0" name="Picture 45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76805" name="Equation" r:id="rId35" imgW="1562100" imgH="228600" progId="Equation.3">
                  <p:embed/>
                </p:oleObj>
              </mc:Choice>
              <mc:Fallback>
                <p:oleObj name="Equation" r:id="rId35" imgW="1562100" imgH="228600" progId="Equation.3">
                  <p:embed/>
                  <p:pic>
                    <p:nvPicPr>
                      <p:cNvPr id="0" name="Picture 45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76806" name="Equation" r:id="rId36" imgW="787058" imgH="215806" progId="Equation.3">
                  <p:embed/>
                </p:oleObj>
              </mc:Choice>
              <mc:Fallback>
                <p:oleObj name="Equation" r:id="rId36" imgW="787058" imgH="215806" progId="Equation.3">
                  <p:embed/>
                  <p:pic>
                    <p:nvPicPr>
                      <p:cNvPr id="0" name="Picture 4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76807" name="Equation" r:id="rId37" imgW="253780" imgH="203024" progId="Equation.3">
                  <p:embed/>
                </p:oleObj>
              </mc:Choice>
              <mc:Fallback>
                <p:oleObj name="Equation" r:id="rId37" imgW="253780" imgH="203024" progId="Equation.3">
                  <p:embed/>
                  <p:pic>
                    <p:nvPicPr>
                      <p:cNvPr id="0" name="Picture 4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76808" name="Equation" r:id="rId38" imgW="1117600" imgH="228600" progId="Equation.3">
                  <p:embed/>
                </p:oleObj>
              </mc:Choice>
              <mc:Fallback>
                <p:oleObj name="Equation" r:id="rId38" imgW="1117600" imgH="228600" progId="Equation.3">
                  <p:embed/>
                  <p:pic>
                    <p:nvPicPr>
                      <p:cNvPr id="0" name="Picture 45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76809" name="Equation" r:id="rId39" imgW="152334" imgH="190417" progId="Equation.3">
                  <p:embed/>
                </p:oleObj>
              </mc:Choice>
              <mc:Fallback>
                <p:oleObj name="Equation" r:id="rId39" imgW="152334" imgH="190417" progId="Equation.3">
                  <p:embed/>
                  <p:pic>
                    <p:nvPicPr>
                      <p:cNvPr id="0" name="Picture 4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76810" name="Equation" r:id="rId40" imgW="1562100" imgH="228600" progId="Equation.3">
                  <p:embed/>
                </p:oleObj>
              </mc:Choice>
              <mc:Fallback>
                <p:oleObj name="Equation" r:id="rId40" imgW="1562100" imgH="228600" progId="Equation.3">
                  <p:embed/>
                  <p:pic>
                    <p:nvPicPr>
                      <p:cNvPr id="0" name="Picture 46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76811" name="Equation" r:id="rId41" imgW="787058" imgH="215806" progId="Equation.3">
                  <p:embed/>
                </p:oleObj>
              </mc:Choice>
              <mc:Fallback>
                <p:oleObj name="Equation" r:id="rId41" imgW="787058" imgH="215806" progId="Equation.3">
                  <p:embed/>
                  <p:pic>
                    <p:nvPicPr>
                      <p:cNvPr id="0" name="Picture 4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76812" name="Equation" r:id="rId42" imgW="253780" imgH="203024" progId="Equation.3">
                  <p:embed/>
                </p:oleObj>
              </mc:Choice>
              <mc:Fallback>
                <p:oleObj name="Equation" r:id="rId42" imgW="253780" imgH="203024" progId="Equation.3">
                  <p:embed/>
                  <p:pic>
                    <p:nvPicPr>
                      <p:cNvPr id="0" name="Picture 46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76813" name="Equation" r:id="rId43" imgW="1117600" imgH="228600" progId="Equation.3">
                  <p:embed/>
                </p:oleObj>
              </mc:Choice>
              <mc:Fallback>
                <p:oleObj name="Equation" r:id="rId43" imgW="1117600" imgH="228600" progId="Equation.3">
                  <p:embed/>
                  <p:pic>
                    <p:nvPicPr>
                      <p:cNvPr id="0" name="Picture 46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76814" name="Equation" r:id="rId44" imgW="152334" imgH="190417" progId="Equation.3">
                  <p:embed/>
                </p:oleObj>
              </mc:Choice>
              <mc:Fallback>
                <p:oleObj name="Equation" r:id="rId44" imgW="152334" imgH="190417" progId="Equation.3">
                  <p:embed/>
                  <p:pic>
                    <p:nvPicPr>
                      <p:cNvPr id="0" name="Picture 46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76815" name="Equation" r:id="rId45" imgW="1562100" imgH="228600" progId="Equation.3">
                  <p:embed/>
                </p:oleObj>
              </mc:Choice>
              <mc:Fallback>
                <p:oleObj name="Equation" r:id="rId45" imgW="1562100" imgH="228600" progId="Equation.3">
                  <p:embed/>
                  <p:pic>
                    <p:nvPicPr>
                      <p:cNvPr id="0" name="Picture 46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1903" name="Picture 111"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mc:AlternateContent xmlns:mc="http://schemas.openxmlformats.org/markup-compatibility/2006" xmlns:a14="http://schemas.microsoft.com/office/drawing/2010/main">
        <mc:Choice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6" cstate="print"/>
                <a:stretch>
                  <a:fillRect/>
                </a:stretch>
              </a:blipFill>
            </p:spPr>
            <p:txBody>
              <a:bodyPr/>
              <a:lstStyle/>
              <a:p>
                <a:r>
                  <a:rPr lang="en-US">
                    <a:noFill/>
                  </a:rPr>
                  <a:t> </a:t>
                </a:r>
              </a:p>
            </p:txBody>
          </p:sp>
        </mc:Fallback>
      </mc:AlternateContent>
      <p:sp>
        <p:nvSpPr>
          <p:cNvPr id="201" name="Rectangle 200"/>
          <p:cNvSpPr/>
          <p:nvPr/>
        </p:nvSpPr>
        <p:spPr>
          <a:xfrm>
            <a:off x="445805"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898842"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135949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1820156"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TextBox 213"/>
          <p:cNvSpPr txBox="1"/>
          <p:nvPr/>
        </p:nvSpPr>
        <p:spPr>
          <a:xfrm>
            <a:off x="284706" y="5440680"/>
            <a:ext cx="385042" cy="369332"/>
          </a:xfrm>
          <a:prstGeom prst="rect">
            <a:avLst/>
          </a:prstGeom>
          <a:noFill/>
        </p:spPr>
        <p:txBody>
          <a:bodyPr wrap="none" rtlCol="0">
            <a:spAutoFit/>
          </a:bodyPr>
          <a:lstStyle/>
          <a:p>
            <a:r>
              <a:rPr lang="en-US" sz="1800" dirty="0"/>
              <a:t>x</a:t>
            </a:r>
            <a:r>
              <a:rPr lang="en-US" sz="1800" baseline="-25000" dirty="0"/>
              <a:t>0</a:t>
            </a:r>
            <a:endParaRPr lang="en-US" sz="1800" baseline="-25000" dirty="0"/>
          </a:p>
        </p:txBody>
      </p:sp>
      <p:sp>
        <p:nvSpPr>
          <p:cNvPr id="219" name="TextBox 218"/>
          <p:cNvSpPr txBox="1"/>
          <p:nvPr/>
        </p:nvSpPr>
        <p:spPr>
          <a:xfrm>
            <a:off x="2066274" y="5440680"/>
            <a:ext cx="436338" cy="369332"/>
          </a:xfrm>
          <a:prstGeom prst="rect">
            <a:avLst/>
          </a:prstGeom>
          <a:noFill/>
        </p:spPr>
        <p:txBody>
          <a:bodyPr wrap="none" rtlCol="0">
            <a:spAutoFit/>
          </a:bodyPr>
          <a:lstStyle/>
          <a:p>
            <a:r>
              <a:rPr lang="en-US" sz="1800" dirty="0" smtClean="0"/>
              <a:t>D</a:t>
            </a:r>
            <a:r>
              <a:rPr lang="en-US" sz="1800" baseline="-25000" dirty="0" smtClean="0"/>
              <a:t>1</a:t>
            </a:r>
            <a:endParaRPr lang="en-US" sz="1800" baseline="-25000" dirty="0"/>
          </a:p>
        </p:txBody>
      </p:sp>
      <p:sp>
        <p:nvSpPr>
          <p:cNvPr id="220" name="Rectangle 219"/>
          <p:cNvSpPr/>
          <p:nvPr/>
        </p:nvSpPr>
        <p:spPr>
          <a:xfrm>
            <a:off x="299929" y="4654034"/>
            <a:ext cx="436338" cy="369332"/>
          </a:xfrm>
          <a:prstGeom prst="rect">
            <a:avLst/>
          </a:prstGeom>
        </p:spPr>
        <p:txBody>
          <a:bodyPr wrap="none">
            <a:spAutoFit/>
          </a:bodyPr>
          <a:lstStyle/>
          <a:p>
            <a:r>
              <a:rPr lang="en-US" sz="1800" dirty="0" smtClean="0"/>
              <a:t>C</a:t>
            </a:r>
            <a:r>
              <a:rPr lang="en-US" sz="1800" baseline="-25000" dirty="0" smtClean="0"/>
              <a:t>0</a:t>
            </a:r>
            <a:endParaRPr lang="en-US" sz="1800" baseline="-25000" dirty="0"/>
          </a:p>
        </p:txBody>
      </p:sp>
      <p:sp>
        <p:nvSpPr>
          <p:cNvPr id="221" name="TextBox 220"/>
          <p:cNvSpPr txBox="1"/>
          <p:nvPr/>
        </p:nvSpPr>
        <p:spPr>
          <a:xfrm>
            <a:off x="2014244" y="4654034"/>
            <a:ext cx="881356" cy="369332"/>
          </a:xfrm>
          <a:prstGeom prst="rect">
            <a:avLst/>
          </a:prstGeom>
          <a:noFill/>
        </p:spPr>
        <p:txBody>
          <a:bodyPr wrap="square" rtlCol="0">
            <a:spAutoFit/>
          </a:bodyPr>
          <a:lstStyle/>
          <a:p>
            <a:r>
              <a:rPr lang="en-US" sz="1800" dirty="0" smtClean="0"/>
              <a:t>C</a:t>
            </a:r>
            <a:r>
              <a:rPr lang="en-US" sz="1800" baseline="-25000" dirty="0" smtClean="0"/>
              <a:t>1</a:t>
            </a:r>
            <a:r>
              <a:rPr lang="en-US" sz="1800" dirty="0" smtClean="0"/>
              <a:t>(D</a:t>
            </a:r>
            <a:r>
              <a:rPr lang="en-US" sz="1800" baseline="-25000" dirty="0" smtClean="0"/>
              <a:t>1</a:t>
            </a:r>
            <a:r>
              <a:rPr lang="en-US" sz="1800" dirty="0" smtClean="0"/>
              <a:t>)</a:t>
            </a:r>
            <a:endParaRPr lang="en-US" sz="1800" dirty="0"/>
          </a:p>
        </p:txBody>
      </p:sp>
      <p:cxnSp>
        <p:nvCxnSpPr>
          <p:cNvPr id="223" name="Straight Arrow Connector 222"/>
          <p:cNvCxnSpPr/>
          <p:nvPr/>
        </p:nvCxnSpPr>
        <p:spPr>
          <a:xfrm>
            <a:off x="802306" y="4838700"/>
            <a:ext cx="113991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3689207"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322855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414376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505816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460096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p:cNvSpPr txBox="1"/>
          <p:nvPr/>
        </p:nvSpPr>
        <p:spPr>
          <a:xfrm>
            <a:off x="3097831" y="5440680"/>
            <a:ext cx="436338" cy="369332"/>
          </a:xfrm>
          <a:prstGeom prst="rect">
            <a:avLst/>
          </a:prstGeom>
          <a:noFill/>
        </p:spPr>
        <p:txBody>
          <a:bodyPr wrap="none" rtlCol="0">
            <a:spAutoFit/>
          </a:bodyPr>
          <a:lstStyle/>
          <a:p>
            <a:r>
              <a:rPr lang="en-US" sz="1800" dirty="0" smtClean="0"/>
              <a:t>D</a:t>
            </a:r>
            <a:r>
              <a:rPr lang="en-US" sz="1800" baseline="-25000" dirty="0" smtClean="0"/>
              <a:t>1</a:t>
            </a:r>
            <a:endParaRPr lang="en-US" sz="1800" baseline="-25000" dirty="0"/>
          </a:p>
        </p:txBody>
      </p:sp>
      <p:sp>
        <p:nvSpPr>
          <p:cNvPr id="218" name="TextBox 217"/>
          <p:cNvSpPr txBox="1"/>
          <p:nvPr/>
        </p:nvSpPr>
        <p:spPr>
          <a:xfrm>
            <a:off x="5354491" y="5440680"/>
            <a:ext cx="410690" cy="369332"/>
          </a:xfrm>
          <a:prstGeom prst="rect">
            <a:avLst/>
          </a:prstGeom>
          <a:noFill/>
        </p:spPr>
        <p:txBody>
          <a:bodyPr wrap="none" rtlCol="0">
            <a:spAutoFit/>
          </a:bodyPr>
          <a:lstStyle/>
          <a:p>
            <a:r>
              <a:rPr lang="en-US" sz="1800" dirty="0" err="1"/>
              <a:t>x</a:t>
            </a:r>
            <a:r>
              <a:rPr lang="en-US" sz="1800" baseline="-25000" dirty="0" err="1"/>
              <a:t>N</a:t>
            </a:r>
            <a:endParaRPr lang="en-US" sz="1800" baseline="-25000" dirty="0"/>
          </a:p>
        </p:txBody>
      </p:sp>
      <p:sp>
        <p:nvSpPr>
          <p:cNvPr id="225" name="TextBox 224"/>
          <p:cNvSpPr txBox="1"/>
          <p:nvPr/>
        </p:nvSpPr>
        <p:spPr>
          <a:xfrm>
            <a:off x="5339062" y="4654034"/>
            <a:ext cx="985538" cy="369332"/>
          </a:xfrm>
          <a:prstGeom prst="rect">
            <a:avLst/>
          </a:prstGeom>
          <a:noFill/>
        </p:spPr>
        <p:txBody>
          <a:bodyPr wrap="square" rtlCol="0">
            <a:spAutoFit/>
          </a:bodyPr>
          <a:lstStyle/>
          <a:p>
            <a:r>
              <a:rPr lang="en-US" sz="1800" dirty="0" smtClean="0"/>
              <a:t>C</a:t>
            </a:r>
            <a:r>
              <a:rPr lang="en-US" sz="1800" baseline="-25000" dirty="0" smtClean="0"/>
              <a:t>2</a:t>
            </a:r>
            <a:r>
              <a:rPr lang="en-US" sz="1800" dirty="0" smtClean="0"/>
              <a:t>(</a:t>
            </a:r>
            <a:r>
              <a:rPr lang="en-US" sz="1800" dirty="0" err="1" smtClean="0"/>
              <a:t>x</a:t>
            </a:r>
            <a:r>
              <a:rPr lang="en-US" sz="1800" baseline="-25000" dirty="0" err="1" smtClean="0"/>
              <a:t>N</a:t>
            </a:r>
            <a:r>
              <a:rPr lang="en-US" sz="1800" dirty="0" smtClean="0"/>
              <a:t>)</a:t>
            </a:r>
            <a:endParaRPr lang="en-US" sz="1800" dirty="0"/>
          </a:p>
        </p:txBody>
      </p:sp>
      <p:cxnSp>
        <p:nvCxnSpPr>
          <p:cNvPr id="226" name="Straight Arrow Connector 225"/>
          <p:cNvCxnSpPr/>
          <p:nvPr/>
        </p:nvCxnSpPr>
        <p:spPr>
          <a:xfrm>
            <a:off x="3655546" y="4835783"/>
            <a:ext cx="1683516" cy="58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7" name="Rectangle 266"/>
          <p:cNvSpPr/>
          <p:nvPr/>
        </p:nvSpPr>
        <p:spPr>
          <a:xfrm>
            <a:off x="1052965"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150600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1966659"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2427316"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3341010"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2880353"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379557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470997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425277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p:cNvSpPr txBox="1"/>
          <p:nvPr/>
        </p:nvSpPr>
        <p:spPr>
          <a:xfrm>
            <a:off x="5025158" y="1307068"/>
            <a:ext cx="410690" cy="369332"/>
          </a:xfrm>
          <a:prstGeom prst="rect">
            <a:avLst/>
          </a:prstGeom>
          <a:noFill/>
        </p:spPr>
        <p:txBody>
          <a:bodyPr wrap="none" rtlCol="0">
            <a:spAutoFit/>
          </a:bodyPr>
          <a:lstStyle/>
          <a:p>
            <a:r>
              <a:rPr lang="en-US" sz="1800" dirty="0" err="1" smtClean="0"/>
              <a:t>x</a:t>
            </a:r>
            <a:r>
              <a:rPr lang="en-US" sz="1800" baseline="-25000" dirty="0" err="1" smtClean="0"/>
              <a:t>N</a:t>
            </a:r>
            <a:endParaRPr lang="en-US" sz="1800" baseline="-25000" dirty="0"/>
          </a:p>
        </p:txBody>
      </p:sp>
      <p:sp>
        <p:nvSpPr>
          <p:cNvPr id="14" name="Rectangle 13"/>
          <p:cNvSpPr/>
          <p:nvPr/>
        </p:nvSpPr>
        <p:spPr>
          <a:xfrm>
            <a:off x="915438" y="545068"/>
            <a:ext cx="436338" cy="369332"/>
          </a:xfrm>
          <a:prstGeom prst="rect">
            <a:avLst/>
          </a:prstGeom>
        </p:spPr>
        <p:txBody>
          <a:bodyPr wrap="none">
            <a:spAutoFit/>
          </a:bodyPr>
          <a:lstStyle/>
          <a:p>
            <a:r>
              <a:rPr lang="en-US" sz="1800" dirty="0" smtClean="0"/>
              <a:t>C</a:t>
            </a:r>
            <a:r>
              <a:rPr lang="en-US" sz="1800" baseline="-25000" dirty="0"/>
              <a:t>0</a:t>
            </a:r>
          </a:p>
        </p:txBody>
      </p:sp>
      <p:sp>
        <p:nvSpPr>
          <p:cNvPr id="16" name="TextBox 15"/>
          <p:cNvSpPr txBox="1"/>
          <p:nvPr/>
        </p:nvSpPr>
        <p:spPr>
          <a:xfrm>
            <a:off x="5008292" y="575548"/>
            <a:ext cx="461986" cy="369332"/>
          </a:xfrm>
          <a:prstGeom prst="rect">
            <a:avLst/>
          </a:prstGeom>
          <a:noFill/>
        </p:spPr>
        <p:txBody>
          <a:bodyPr wrap="none" rtlCol="0">
            <a:spAutoFit/>
          </a:bodyPr>
          <a:lstStyle/>
          <a:p>
            <a:r>
              <a:rPr lang="en-US" sz="1800" dirty="0" smtClean="0"/>
              <a:t>C</a:t>
            </a:r>
            <a:r>
              <a:rPr lang="en-US" sz="1800" baseline="-25000" dirty="0" smtClean="0"/>
              <a:t>N</a:t>
            </a:r>
            <a:endParaRPr lang="en-US" sz="1800" baseline="-25000" dirty="0"/>
          </a:p>
        </p:txBody>
      </p:sp>
      <p:sp>
        <p:nvSpPr>
          <p:cNvPr id="29" name="TextBox 28"/>
          <p:cNvSpPr txBox="1"/>
          <p:nvPr/>
        </p:nvSpPr>
        <p:spPr>
          <a:xfrm>
            <a:off x="284706" y="5791200"/>
            <a:ext cx="2106613" cy="369332"/>
          </a:xfrm>
          <a:prstGeom prst="rect">
            <a:avLst/>
          </a:prstGeom>
          <a:noFill/>
        </p:spPr>
        <p:txBody>
          <a:bodyPr wrap="square" rtlCol="0">
            <a:spAutoFit/>
          </a:bodyPr>
          <a:lstStyle/>
          <a:p>
            <a:r>
              <a:rPr lang="en-US" sz="1800" dirty="0" smtClean="0"/>
              <a:t>C</a:t>
            </a:r>
            <a:r>
              <a:rPr lang="en-US" sz="1800" baseline="-25000" dirty="0" smtClean="0"/>
              <a:t>0 </a:t>
            </a:r>
            <a:r>
              <a:rPr lang="en-US" sz="1800" dirty="0" smtClean="0"/>
              <a:t>- initial radiance</a:t>
            </a:r>
            <a:endParaRPr lang="en-US" sz="1800" dirty="0"/>
          </a:p>
        </p:txBody>
      </p:sp>
      <p:sp>
        <p:nvSpPr>
          <p:cNvPr id="228" name="TextBox 227"/>
          <p:cNvSpPr txBox="1"/>
          <p:nvPr/>
        </p:nvSpPr>
        <p:spPr>
          <a:xfrm>
            <a:off x="2438400" y="5791200"/>
            <a:ext cx="2209800" cy="369332"/>
          </a:xfrm>
          <a:prstGeom prst="rect">
            <a:avLst/>
          </a:prstGeom>
          <a:noFill/>
        </p:spPr>
        <p:txBody>
          <a:bodyPr wrap="square" rtlCol="0">
            <a:spAutoFit/>
          </a:bodyPr>
          <a:lstStyle/>
          <a:p>
            <a:r>
              <a:rPr lang="en-US" sz="1800" dirty="0" smtClean="0"/>
              <a:t>C(x) – radiance at x</a:t>
            </a:r>
            <a:endParaRPr lang="en-US" sz="1800" dirty="0"/>
          </a:p>
        </p:txBody>
      </p:sp>
      <p:sp>
        <p:nvSpPr>
          <p:cNvPr id="151" name="Rectangle 150"/>
          <p:cNvSpPr/>
          <p:nvPr/>
        </p:nvSpPr>
        <p:spPr>
          <a:xfrm>
            <a:off x="579713"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103275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1493407"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1954064"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67758"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2407101"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332232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423672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377952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p:cNvSpPr txBox="1"/>
          <p:nvPr/>
        </p:nvSpPr>
        <p:spPr>
          <a:xfrm>
            <a:off x="437106" y="4300389"/>
            <a:ext cx="385042" cy="369332"/>
          </a:xfrm>
          <a:prstGeom prst="rect">
            <a:avLst/>
          </a:prstGeom>
          <a:noFill/>
        </p:spPr>
        <p:txBody>
          <a:bodyPr wrap="none" rtlCol="0">
            <a:spAutoFit/>
          </a:bodyPr>
          <a:lstStyle/>
          <a:p>
            <a:r>
              <a:rPr lang="en-US" sz="1800" dirty="0"/>
              <a:t>x</a:t>
            </a:r>
            <a:r>
              <a:rPr lang="en-US" sz="1800" baseline="-25000" dirty="0"/>
              <a:t>0</a:t>
            </a:r>
            <a:endParaRPr lang="en-US" sz="1800" baseline="-25000" dirty="0"/>
          </a:p>
        </p:txBody>
      </p:sp>
      <p:sp>
        <p:nvSpPr>
          <p:cNvPr id="161" name="TextBox 160"/>
          <p:cNvSpPr txBox="1"/>
          <p:nvPr/>
        </p:nvSpPr>
        <p:spPr>
          <a:xfrm>
            <a:off x="4525422" y="4324588"/>
            <a:ext cx="410690" cy="369332"/>
          </a:xfrm>
          <a:prstGeom prst="rect">
            <a:avLst/>
          </a:prstGeom>
          <a:noFill/>
        </p:spPr>
        <p:txBody>
          <a:bodyPr wrap="none" rtlCol="0">
            <a:spAutoFit/>
          </a:bodyPr>
          <a:lstStyle/>
          <a:p>
            <a:r>
              <a:rPr lang="en-US" sz="1800" dirty="0" err="1"/>
              <a:t>x</a:t>
            </a:r>
            <a:r>
              <a:rPr lang="en-US" sz="1800" baseline="-25000" dirty="0" err="1"/>
              <a:t>N</a:t>
            </a:r>
            <a:endParaRPr lang="en-US" sz="1800" baseline="-25000" dirty="0"/>
          </a:p>
        </p:txBody>
      </p:sp>
      <p:sp>
        <p:nvSpPr>
          <p:cNvPr id="162" name="Rectangle 161"/>
          <p:cNvSpPr/>
          <p:nvPr/>
        </p:nvSpPr>
        <p:spPr>
          <a:xfrm>
            <a:off x="442186" y="3352800"/>
            <a:ext cx="436338" cy="369332"/>
          </a:xfrm>
          <a:prstGeom prst="rect">
            <a:avLst/>
          </a:prstGeom>
        </p:spPr>
        <p:txBody>
          <a:bodyPr wrap="none">
            <a:spAutoFit/>
          </a:bodyPr>
          <a:lstStyle/>
          <a:p>
            <a:r>
              <a:rPr lang="en-US" sz="1800" dirty="0" smtClean="0"/>
              <a:t>C</a:t>
            </a:r>
            <a:r>
              <a:rPr lang="en-US" sz="1800" baseline="-25000" dirty="0" smtClean="0"/>
              <a:t>0</a:t>
            </a:r>
            <a:endParaRPr lang="en-US" sz="1800" baseline="-25000" dirty="0"/>
          </a:p>
        </p:txBody>
      </p:sp>
      <p:sp>
        <p:nvSpPr>
          <p:cNvPr id="163" name="TextBox 162"/>
          <p:cNvSpPr txBox="1"/>
          <p:nvPr/>
        </p:nvSpPr>
        <p:spPr>
          <a:xfrm>
            <a:off x="4373562" y="3352800"/>
            <a:ext cx="731290" cy="369332"/>
          </a:xfrm>
          <a:prstGeom prst="rect">
            <a:avLst/>
          </a:prstGeom>
          <a:noFill/>
        </p:spPr>
        <p:txBody>
          <a:bodyPr wrap="none" rtlCol="0">
            <a:spAutoFit/>
          </a:bodyPr>
          <a:lstStyle/>
          <a:p>
            <a:r>
              <a:rPr lang="en-US" sz="1800" dirty="0" smtClean="0"/>
              <a:t>C(</a:t>
            </a:r>
            <a:r>
              <a:rPr lang="en-US" sz="1800" smtClean="0"/>
              <a:t>x</a:t>
            </a:r>
            <a:r>
              <a:rPr lang="en-US" sz="1800" baseline="-25000" smtClean="0"/>
              <a:t>N</a:t>
            </a:r>
            <a:r>
              <a:rPr lang="en-US" sz="1800" smtClean="0"/>
              <a:t>)</a:t>
            </a:r>
            <a:endParaRPr lang="en-US" sz="1800" dirty="0"/>
          </a:p>
        </p:txBody>
      </p:sp>
      <p:cxnSp>
        <p:nvCxnSpPr>
          <p:cNvPr id="164" name="Straight Arrow Connector 163"/>
          <p:cNvCxnSpPr/>
          <p:nvPr/>
        </p:nvCxnSpPr>
        <p:spPr>
          <a:xfrm>
            <a:off x="944563" y="3537466"/>
            <a:ext cx="328374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2410731" y="3722132"/>
            <a:ext cx="0" cy="8938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Rectangle 165"/>
          <p:cNvSpPr/>
          <p:nvPr/>
        </p:nvSpPr>
        <p:spPr>
          <a:xfrm>
            <a:off x="893492" y="1295400"/>
            <a:ext cx="385042" cy="369332"/>
          </a:xfrm>
          <a:prstGeom prst="rect">
            <a:avLst/>
          </a:prstGeom>
        </p:spPr>
        <p:txBody>
          <a:bodyPr wrap="none">
            <a:spAutoFit/>
          </a:bodyPr>
          <a:lstStyle/>
          <a:p>
            <a:r>
              <a:rPr lang="en-US" sz="1800" dirty="0" smtClean="0"/>
              <a:t>x</a:t>
            </a:r>
            <a:r>
              <a:rPr lang="en-US" sz="1800" baseline="-25000" dirty="0" smtClean="0"/>
              <a:t>0</a:t>
            </a:r>
            <a:endParaRPr lang="en-US" sz="1800" baseline="-25000" dirty="0"/>
          </a:p>
        </p:txBody>
      </p:sp>
      <p:sp>
        <p:nvSpPr>
          <p:cNvPr id="168" name="TextBox 167"/>
          <p:cNvSpPr txBox="1"/>
          <p:nvPr/>
        </p:nvSpPr>
        <p:spPr>
          <a:xfrm>
            <a:off x="3653558" y="1834634"/>
            <a:ext cx="1435008" cy="369332"/>
          </a:xfrm>
          <a:prstGeom prst="rect">
            <a:avLst/>
          </a:prstGeom>
          <a:noFill/>
        </p:spPr>
        <p:txBody>
          <a:bodyPr wrap="none" rtlCol="0">
            <a:spAutoFit/>
          </a:bodyPr>
          <a:lstStyle/>
          <a:p>
            <a:r>
              <a:rPr lang="en-US" sz="1600" dirty="0" err="1" smtClean="0">
                <a:latin typeface="Symbol" pitchFamily="18" charset="2"/>
              </a:rPr>
              <a:t>D</a:t>
            </a:r>
            <a:r>
              <a:rPr lang="en-US" sz="1600" dirty="0" err="1" smtClean="0"/>
              <a:t>x</a:t>
            </a:r>
            <a:r>
              <a:rPr lang="en-US" sz="1800" dirty="0" smtClean="0"/>
              <a:t>=(x</a:t>
            </a:r>
            <a:r>
              <a:rPr lang="en-US" sz="1800" baseline="-25000" dirty="0" smtClean="0"/>
              <a:t>N</a:t>
            </a:r>
            <a:r>
              <a:rPr lang="en-US" sz="1800" dirty="0" smtClean="0"/>
              <a:t>-x</a:t>
            </a:r>
            <a:r>
              <a:rPr lang="en-US" sz="1800" baseline="-25000" dirty="0" smtClean="0"/>
              <a:t>0</a:t>
            </a:r>
            <a:r>
              <a:rPr lang="en-US" sz="1800" dirty="0" smtClean="0"/>
              <a:t>)/N</a:t>
            </a:r>
            <a:endParaRPr lang="en-US" sz="1800" baseline="-25000" dirty="0"/>
          </a:p>
        </p:txBody>
      </p:sp>
      <p:sp>
        <p:nvSpPr>
          <p:cNvPr id="169" name="Rectangle 168"/>
          <p:cNvSpPr/>
          <p:nvPr/>
        </p:nvSpPr>
        <p:spPr>
          <a:xfrm>
            <a:off x="2891558" y="914400"/>
            <a:ext cx="412292" cy="338554"/>
          </a:xfrm>
          <a:prstGeom prst="rect">
            <a:avLst/>
          </a:prstGeom>
        </p:spPr>
        <p:txBody>
          <a:bodyPr wrap="none">
            <a:spAutoFit/>
          </a:bodyPr>
          <a:lstStyle/>
          <a:p>
            <a:r>
              <a:rPr lang="en-US" sz="1600" dirty="0" err="1" smtClean="0">
                <a:latin typeface="Symbol" pitchFamily="18" charset="2"/>
              </a:rPr>
              <a:t>D</a:t>
            </a:r>
            <a:r>
              <a:rPr lang="en-US" sz="1600" dirty="0" err="1" smtClean="0"/>
              <a:t>x</a:t>
            </a:r>
            <a:endParaRPr lang="en-US" sz="1600" dirty="0"/>
          </a:p>
        </p:txBody>
      </p:sp>
      <p:sp>
        <p:nvSpPr>
          <p:cNvPr id="170" name="TextBox 169"/>
          <p:cNvSpPr txBox="1"/>
          <p:nvPr/>
        </p:nvSpPr>
        <p:spPr>
          <a:xfrm>
            <a:off x="3120158" y="533400"/>
            <a:ext cx="559769" cy="369332"/>
          </a:xfrm>
          <a:prstGeom prst="rect">
            <a:avLst/>
          </a:prstGeom>
          <a:noFill/>
        </p:spPr>
        <p:txBody>
          <a:bodyPr wrap="none" rtlCol="0">
            <a:spAutoFit/>
          </a:bodyPr>
          <a:lstStyle/>
          <a:p>
            <a:r>
              <a:rPr lang="en-US" sz="1800" dirty="0" smtClean="0"/>
              <a:t>C</a:t>
            </a:r>
            <a:r>
              <a:rPr lang="en-US" sz="1800" baseline="-25000" dirty="0" smtClean="0"/>
              <a:t>i+1</a:t>
            </a:r>
            <a:endParaRPr lang="en-US" sz="1800" baseline="-25000" dirty="0"/>
          </a:p>
        </p:txBody>
      </p:sp>
      <p:sp>
        <p:nvSpPr>
          <p:cNvPr id="171" name="TextBox 170"/>
          <p:cNvSpPr txBox="1"/>
          <p:nvPr/>
        </p:nvSpPr>
        <p:spPr>
          <a:xfrm>
            <a:off x="2662958" y="533400"/>
            <a:ext cx="385042" cy="369332"/>
          </a:xfrm>
          <a:prstGeom prst="rect">
            <a:avLst/>
          </a:prstGeom>
          <a:noFill/>
        </p:spPr>
        <p:txBody>
          <a:bodyPr wrap="none" rtlCol="0">
            <a:spAutoFit/>
          </a:bodyPr>
          <a:lstStyle/>
          <a:p>
            <a:r>
              <a:rPr lang="en-US" sz="1800" dirty="0" err="1" smtClean="0"/>
              <a:t>C</a:t>
            </a:r>
            <a:r>
              <a:rPr lang="en-US" sz="1800" baseline="-25000" dirty="0" err="1" smtClean="0"/>
              <a:t>i</a:t>
            </a:r>
            <a:endParaRPr lang="en-US" sz="1800" baseline="-25000" dirty="0"/>
          </a:p>
        </p:txBody>
      </p:sp>
      <p:sp>
        <p:nvSpPr>
          <p:cNvPr id="172" name="Rectangle 171"/>
          <p:cNvSpPr/>
          <p:nvPr/>
        </p:nvSpPr>
        <p:spPr>
          <a:xfrm>
            <a:off x="2722292" y="1295400"/>
            <a:ext cx="333746" cy="369332"/>
          </a:xfrm>
          <a:prstGeom prst="rect">
            <a:avLst/>
          </a:prstGeom>
        </p:spPr>
        <p:txBody>
          <a:bodyPr wrap="none">
            <a:spAutoFit/>
          </a:bodyPr>
          <a:lstStyle/>
          <a:p>
            <a:r>
              <a:rPr lang="en-US" sz="1800" dirty="0" smtClean="0"/>
              <a:t>x</a:t>
            </a:r>
            <a:r>
              <a:rPr lang="en-US" sz="1800" baseline="-25000" dirty="0" smtClean="0"/>
              <a:t>i</a:t>
            </a:r>
            <a:endParaRPr lang="en-US" sz="1800" baseline="-25000" dirty="0"/>
          </a:p>
        </p:txBody>
      </p:sp>
      <p:pic>
        <p:nvPicPr>
          <p:cNvPr id="174" name="Picture 173" descr="eyeball.jpg"/>
          <p:cNvPicPr>
            <a:picLocks noChangeAspect="1"/>
          </p:cNvPicPr>
          <p:nvPr/>
        </p:nvPicPr>
        <p:blipFill>
          <a:blip r:embed="rId47" cstate="print"/>
          <a:stretch>
            <a:fillRect/>
          </a:stretch>
        </p:blipFill>
        <p:spPr>
          <a:xfrm rot="12668077" flipH="1" flipV="1">
            <a:off x="5471498" y="1018902"/>
            <a:ext cx="274320" cy="274320"/>
          </a:xfrm>
          <a:prstGeom prst="rect">
            <a:avLst/>
          </a:prstGeom>
        </p:spPr>
      </p:pic>
      <p:sp>
        <p:nvSpPr>
          <p:cNvPr id="175" name="TextBox 174"/>
          <p:cNvSpPr txBox="1"/>
          <p:nvPr/>
        </p:nvSpPr>
        <p:spPr>
          <a:xfrm>
            <a:off x="5791800" y="1371600"/>
            <a:ext cx="3352200" cy="461665"/>
          </a:xfrm>
          <a:prstGeom prst="rect">
            <a:avLst/>
          </a:prstGeom>
          <a:noFill/>
        </p:spPr>
        <p:txBody>
          <a:bodyPr wrap="none" rtlCol="0">
            <a:spAutoFit/>
          </a:bodyPr>
          <a:lstStyle/>
          <a:p>
            <a:r>
              <a:rPr lang="en-US" dirty="0" smtClean="0"/>
              <a:t>1.625 5.375 .875 4.625</a:t>
            </a:r>
            <a:endParaRPr lang="en-US" dirty="0"/>
          </a:p>
        </p:txBody>
      </p:sp>
      <p:sp>
        <p:nvSpPr>
          <p:cNvPr id="176" name="TextBox 175"/>
          <p:cNvSpPr txBox="1"/>
          <p:nvPr/>
        </p:nvSpPr>
        <p:spPr>
          <a:xfrm>
            <a:off x="3109682" y="152400"/>
            <a:ext cx="494046" cy="369332"/>
          </a:xfrm>
          <a:prstGeom prst="rect">
            <a:avLst/>
          </a:prstGeom>
          <a:noFill/>
        </p:spPr>
        <p:txBody>
          <a:bodyPr wrap="none" rtlCol="0">
            <a:spAutoFit/>
          </a:bodyPr>
          <a:lstStyle/>
          <a:p>
            <a:r>
              <a:rPr lang="en-US" sz="1800" dirty="0" smtClean="0">
                <a:latin typeface="Symbol" pitchFamily="18" charset="2"/>
              </a:rPr>
              <a:t>t</a:t>
            </a:r>
            <a:r>
              <a:rPr lang="en-US" sz="1800" baseline="-25000" dirty="0" smtClean="0"/>
              <a:t>i+1</a:t>
            </a:r>
            <a:endParaRPr lang="en-US" sz="1800" baseline="-25000" dirty="0"/>
          </a:p>
        </p:txBody>
      </p:sp>
      <p:sp>
        <p:nvSpPr>
          <p:cNvPr id="177" name="TextBox 176"/>
          <p:cNvSpPr txBox="1"/>
          <p:nvPr/>
        </p:nvSpPr>
        <p:spPr>
          <a:xfrm>
            <a:off x="2590800" y="152400"/>
            <a:ext cx="319318" cy="369332"/>
          </a:xfrm>
          <a:prstGeom prst="rect">
            <a:avLst/>
          </a:prstGeom>
          <a:noFill/>
        </p:spPr>
        <p:txBody>
          <a:bodyPr wrap="none" rtlCol="0">
            <a:spAutoFit/>
          </a:bodyPr>
          <a:lstStyle/>
          <a:p>
            <a:r>
              <a:rPr lang="en-US" sz="1800" dirty="0" err="1" smtClean="0">
                <a:latin typeface="Symbol" pitchFamily="18" charset="2"/>
              </a:rPr>
              <a:t>t</a:t>
            </a:r>
            <a:r>
              <a:rPr lang="en-US" sz="1800" baseline="-25000" dirty="0" err="1" smtClean="0"/>
              <a:t>i</a:t>
            </a:r>
            <a:endParaRPr lang="en-US" sz="1800" baseline="-25000" dirty="0"/>
          </a:p>
        </p:txBody>
      </p:sp>
      <p:graphicFrame>
        <p:nvGraphicFramePr>
          <p:cNvPr id="178" name="Object 177"/>
          <p:cNvGraphicFramePr>
            <a:graphicFrameLocks noChangeAspect="1"/>
          </p:cNvGraphicFramePr>
          <p:nvPr/>
        </p:nvGraphicFramePr>
        <p:xfrm>
          <a:off x="990600" y="1828800"/>
          <a:ext cx="2032000" cy="381000"/>
        </p:xfrm>
        <a:graphic>
          <a:graphicData uri="http://schemas.openxmlformats.org/presentationml/2006/ole">
            <mc:AlternateContent xmlns:mc="http://schemas.openxmlformats.org/markup-compatibility/2006">
              <mc:Choice xmlns:v="urn:schemas-microsoft-com:vml" Requires="v">
                <p:oleObj spid="_x0000_s476816" name="Equation" r:id="rId48" imgW="1219200" imgH="228600" progId="Equation.3">
                  <p:embed/>
                </p:oleObj>
              </mc:Choice>
              <mc:Fallback>
                <p:oleObj name="Equation" r:id="rId48" imgW="1219200" imgH="228600" progId="Equation.3">
                  <p:embed/>
                  <p:pic>
                    <p:nvPicPr>
                      <p:cNvPr id="0" name="Picture 466"/>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990600" y="1828800"/>
                        <a:ext cx="2032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9" name="Object 178"/>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76817" name="Equation" r:id="rId50" imgW="114151" imgH="215619" progId="Equation.3">
                  <p:embed/>
                </p:oleObj>
              </mc:Choice>
              <mc:Fallback>
                <p:oleObj name="Equation" r:id="rId50" imgW="114151" imgH="215619" progId="Equation.3">
                  <p:embed/>
                  <p:pic>
                    <p:nvPicPr>
                      <p:cNvPr id="0" name="Picture 467"/>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6514" name="Object 354"/>
          <p:cNvGraphicFramePr>
            <a:graphicFrameLocks noChangeAspect="1"/>
          </p:cNvGraphicFramePr>
          <p:nvPr/>
        </p:nvGraphicFramePr>
        <p:xfrm>
          <a:off x="854075" y="2146300"/>
          <a:ext cx="3300413" cy="825500"/>
        </p:xfrm>
        <a:graphic>
          <a:graphicData uri="http://schemas.openxmlformats.org/presentationml/2006/ole">
            <mc:AlternateContent xmlns:mc="http://schemas.openxmlformats.org/markup-compatibility/2006">
              <mc:Choice xmlns:v="urn:schemas-microsoft-com:vml" Requires="v">
                <p:oleObj spid="_x0000_s476818" name="Equation" r:id="rId52" imgW="1981200" imgH="495300" progId="Equation.3">
                  <p:embed/>
                </p:oleObj>
              </mc:Choice>
              <mc:Fallback>
                <p:oleObj name="Equation" r:id="rId52" imgW="1981200" imgH="495300" progId="Equation.3">
                  <p:embed/>
                  <p:pic>
                    <p:nvPicPr>
                      <p:cNvPr id="0" name="Picture 468"/>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854075" y="2146300"/>
                        <a:ext cx="330041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0" name="Rectangle 179"/>
          <p:cNvSpPr/>
          <p:nvPr/>
        </p:nvSpPr>
        <p:spPr>
          <a:xfrm>
            <a:off x="3171454" y="1295400"/>
            <a:ext cx="508473" cy="369332"/>
          </a:xfrm>
          <a:prstGeom prst="rect">
            <a:avLst/>
          </a:prstGeom>
        </p:spPr>
        <p:txBody>
          <a:bodyPr wrap="none">
            <a:spAutoFit/>
          </a:bodyPr>
          <a:lstStyle/>
          <a:p>
            <a:r>
              <a:rPr lang="en-US" sz="1800" dirty="0" smtClean="0"/>
              <a:t>x</a:t>
            </a:r>
            <a:r>
              <a:rPr lang="en-US" sz="1800" baseline="-25000" dirty="0" smtClean="0"/>
              <a:t>i+1</a:t>
            </a:r>
            <a:endParaRPr lang="en-US" sz="1800" baseline="-25000" dirty="0"/>
          </a:p>
        </p:txBody>
      </p:sp>
      <p:sp>
        <p:nvSpPr>
          <p:cNvPr id="181" name="TextBox 180"/>
          <p:cNvSpPr txBox="1"/>
          <p:nvPr/>
        </p:nvSpPr>
        <p:spPr>
          <a:xfrm>
            <a:off x="2865120" y="4654034"/>
            <a:ext cx="979167" cy="369332"/>
          </a:xfrm>
          <a:prstGeom prst="rect">
            <a:avLst/>
          </a:prstGeom>
          <a:noFill/>
        </p:spPr>
        <p:txBody>
          <a:bodyPr wrap="square" rtlCol="0">
            <a:spAutoFit/>
          </a:bodyPr>
          <a:lstStyle/>
          <a:p>
            <a:r>
              <a:rPr lang="en-US" sz="1800" dirty="0" smtClean="0"/>
              <a:t>C</a:t>
            </a:r>
            <a:r>
              <a:rPr lang="en-US" sz="1800" baseline="-25000" dirty="0" smtClean="0"/>
              <a:t>1</a:t>
            </a:r>
            <a:r>
              <a:rPr lang="en-US" sz="1800" dirty="0" smtClean="0"/>
              <a:t>(D</a:t>
            </a:r>
            <a:r>
              <a:rPr lang="en-US" sz="1800" baseline="-25000" dirty="0" smtClean="0"/>
              <a:t>1</a:t>
            </a:r>
            <a:r>
              <a:rPr lang="en-US" sz="1800" dirty="0" smtClean="0"/>
              <a:t>)</a:t>
            </a:r>
            <a:endParaRPr lang="en-US" sz="1800" dirty="0"/>
          </a:p>
        </p:txBody>
      </p:sp>
    </p:spTree>
    <p:extLst>
      <p:ext uri="{BB962C8B-B14F-4D97-AF65-F5344CB8AC3E}">
        <p14:creationId xmlns:p14="http://schemas.microsoft.com/office/powerpoint/2010/main" val="235222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NIST_talk">
  <a:themeElements>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NIST_tal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IST_tal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IST_tal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IST_tal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IST_tal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IST_tal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IST_tal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Settings\gforney\Application Data\Microsoft\Templates\NIST_talk.pot</Template>
  <TotalTime>0</TotalTime>
  <Words>7759</Words>
  <Application>Microsoft Office PowerPoint</Application>
  <PresentationFormat>On-screen Show (4:3)</PresentationFormat>
  <Paragraphs>545</Paragraphs>
  <Slides>9</Slides>
  <Notes>9</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vt:i4>
      </vt:variant>
    </vt:vector>
  </HeadingPairs>
  <TitlesOfParts>
    <vt:vector size="12" baseType="lpstr">
      <vt:lpstr>NIST_talk</vt:lpstr>
      <vt:lpstr>Equation</vt:lpstr>
      <vt:lpstr>Microsoft Equation 3.0</vt:lpstr>
      <vt:lpstr>Light/Smoke interactions</vt:lpstr>
      <vt:lpstr>PowerPoint Presentation</vt:lpstr>
      <vt:lpstr>3D Smoke</vt:lpstr>
      <vt:lpstr>3D Smoke Correcting a </vt:lpstr>
      <vt:lpstr>PowerPoint Presentation</vt:lpstr>
      <vt:lpstr>3D Smoke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2011-08-14T17:39:10Z</dcterms:created>
  <dcterms:modified xsi:type="dcterms:W3CDTF">2011-10-10T19:29:00Z</dcterms:modified>
</cp:coreProperties>
</file>