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222"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wmf"/><Relationship Id="rId7" Type="http://schemas.openxmlformats.org/officeDocument/2006/relationships/image" Target="../media/image24.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0.bin"/><Relationship Id="rId18" Type="http://schemas.openxmlformats.org/officeDocument/2006/relationships/oleObject" Target="../embeddings/oleObject205.bin"/><Relationship Id="rId26" Type="http://schemas.openxmlformats.org/officeDocument/2006/relationships/oleObject" Target="../embeddings/oleObject213.bin"/><Relationship Id="rId39" Type="http://schemas.openxmlformats.org/officeDocument/2006/relationships/oleObject" Target="../embeddings/oleObject226.bin"/><Relationship Id="rId3" Type="http://schemas.openxmlformats.org/officeDocument/2006/relationships/notesSlide" Target="../notesSlides/notesSlide6.xml"/><Relationship Id="rId21" Type="http://schemas.openxmlformats.org/officeDocument/2006/relationships/oleObject" Target="../embeddings/oleObject208.bin"/><Relationship Id="rId34" Type="http://schemas.openxmlformats.org/officeDocument/2006/relationships/oleObject" Target="../embeddings/oleObject221.bin"/><Relationship Id="rId7" Type="http://schemas.openxmlformats.org/officeDocument/2006/relationships/oleObject" Target="../embeddings/oleObject195.bin"/><Relationship Id="rId12" Type="http://schemas.openxmlformats.org/officeDocument/2006/relationships/oleObject" Target="../embeddings/oleObject199.bin"/><Relationship Id="rId17" Type="http://schemas.openxmlformats.org/officeDocument/2006/relationships/oleObject" Target="../embeddings/oleObject204.bin"/><Relationship Id="rId25" Type="http://schemas.openxmlformats.org/officeDocument/2006/relationships/oleObject" Target="../embeddings/oleObject212.bin"/><Relationship Id="rId33" Type="http://schemas.openxmlformats.org/officeDocument/2006/relationships/oleObject" Target="../embeddings/oleObject220.bin"/><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03.bin"/><Relationship Id="rId20" Type="http://schemas.openxmlformats.org/officeDocument/2006/relationships/oleObject" Target="../embeddings/oleObject207.bin"/><Relationship Id="rId29" Type="http://schemas.openxmlformats.org/officeDocument/2006/relationships/oleObject" Target="../embeddings/oleObject216.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198.bin"/><Relationship Id="rId24" Type="http://schemas.openxmlformats.org/officeDocument/2006/relationships/oleObject" Target="../embeddings/oleObject211.bin"/><Relationship Id="rId32" Type="http://schemas.openxmlformats.org/officeDocument/2006/relationships/oleObject" Target="../embeddings/oleObject219.bin"/><Relationship Id="rId37" Type="http://schemas.openxmlformats.org/officeDocument/2006/relationships/oleObject" Target="../embeddings/oleObject224.bin"/><Relationship Id="rId40" Type="http://schemas.openxmlformats.org/officeDocument/2006/relationships/oleObject" Target="../embeddings/oleObject227.bin"/><Relationship Id="rId5" Type="http://schemas.openxmlformats.org/officeDocument/2006/relationships/oleObject" Target="../embeddings/oleObject194.bin"/><Relationship Id="rId15" Type="http://schemas.openxmlformats.org/officeDocument/2006/relationships/oleObject" Target="../embeddings/oleObject202.bin"/><Relationship Id="rId23" Type="http://schemas.openxmlformats.org/officeDocument/2006/relationships/oleObject" Target="../embeddings/oleObject210.bin"/><Relationship Id="rId28" Type="http://schemas.openxmlformats.org/officeDocument/2006/relationships/oleObject" Target="../embeddings/oleObject215.bin"/><Relationship Id="rId36" Type="http://schemas.openxmlformats.org/officeDocument/2006/relationships/oleObject" Target="../embeddings/oleObject223.bin"/><Relationship Id="rId10" Type="http://schemas.openxmlformats.org/officeDocument/2006/relationships/oleObject" Target="../embeddings/oleObject197.bin"/><Relationship Id="rId19" Type="http://schemas.openxmlformats.org/officeDocument/2006/relationships/oleObject" Target="../embeddings/oleObject206.bin"/><Relationship Id="rId31" Type="http://schemas.openxmlformats.org/officeDocument/2006/relationships/oleObject" Target="../embeddings/oleObject218.bin"/><Relationship Id="rId4" Type="http://schemas.openxmlformats.org/officeDocument/2006/relationships/oleObject" Target="../embeddings/oleObject193.bin"/><Relationship Id="rId9" Type="http://schemas.openxmlformats.org/officeDocument/2006/relationships/image" Target="../media/image10.jpeg"/><Relationship Id="rId14" Type="http://schemas.openxmlformats.org/officeDocument/2006/relationships/oleObject" Target="../embeddings/oleObject201.bin"/><Relationship Id="rId22" Type="http://schemas.openxmlformats.org/officeDocument/2006/relationships/oleObject" Target="../embeddings/oleObject209.bin"/><Relationship Id="rId27" Type="http://schemas.openxmlformats.org/officeDocument/2006/relationships/oleObject" Target="../embeddings/oleObject214.bin"/><Relationship Id="rId30" Type="http://schemas.openxmlformats.org/officeDocument/2006/relationships/oleObject" Target="../embeddings/oleObject217.bin"/><Relationship Id="rId35"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5.bin"/><Relationship Id="rId18" Type="http://schemas.openxmlformats.org/officeDocument/2006/relationships/oleObject" Target="../embeddings/oleObject240.bin"/><Relationship Id="rId26" Type="http://schemas.openxmlformats.org/officeDocument/2006/relationships/oleObject" Target="../embeddings/oleObject248.bin"/><Relationship Id="rId39" Type="http://schemas.openxmlformats.org/officeDocument/2006/relationships/oleObject" Target="../embeddings/oleObject261.bin"/><Relationship Id="rId3" Type="http://schemas.openxmlformats.org/officeDocument/2006/relationships/notesSlide" Target="../notesSlides/notesSlide7.xml"/><Relationship Id="rId21" Type="http://schemas.openxmlformats.org/officeDocument/2006/relationships/oleObject" Target="../embeddings/oleObject243.bin"/><Relationship Id="rId34" Type="http://schemas.openxmlformats.org/officeDocument/2006/relationships/oleObject" Target="../embeddings/oleObject256.bin"/><Relationship Id="rId42" Type="http://schemas.openxmlformats.org/officeDocument/2006/relationships/oleObject" Target="../embeddings/oleObject263.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oleObject" Target="../embeddings/oleObject239.bin"/><Relationship Id="rId25" Type="http://schemas.openxmlformats.org/officeDocument/2006/relationships/oleObject" Target="../embeddings/oleObject247.bin"/><Relationship Id="rId33" Type="http://schemas.openxmlformats.org/officeDocument/2006/relationships/oleObject" Target="../embeddings/oleObject255.bin"/><Relationship Id="rId38" Type="http://schemas.openxmlformats.org/officeDocument/2006/relationships/oleObject" Target="../embeddings/oleObject260.bin"/><Relationship Id="rId46" Type="http://schemas.openxmlformats.org/officeDocument/2006/relationships/image" Target="../media/image28.jpeg"/><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2.bin"/><Relationship Id="rId29" Type="http://schemas.openxmlformats.org/officeDocument/2006/relationships/oleObject" Target="../embeddings/oleObject251.bin"/><Relationship Id="rId41" Type="http://schemas.openxmlformats.org/officeDocument/2006/relationships/image" Target="../media/image27.pn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33.bin"/><Relationship Id="rId24" Type="http://schemas.openxmlformats.org/officeDocument/2006/relationships/oleObject" Target="../embeddings/oleObject246.bin"/><Relationship Id="rId32" Type="http://schemas.openxmlformats.org/officeDocument/2006/relationships/oleObject" Target="../embeddings/oleObject254.bin"/><Relationship Id="rId37" Type="http://schemas.openxmlformats.org/officeDocument/2006/relationships/oleObject" Target="../embeddings/oleObject259.bin"/><Relationship Id="rId40" Type="http://schemas.openxmlformats.org/officeDocument/2006/relationships/oleObject" Target="../embeddings/oleObject262.bin"/><Relationship Id="rId45" Type="http://schemas.openxmlformats.org/officeDocument/2006/relationships/oleObject" Target="../embeddings/oleObject266.bin"/><Relationship Id="rId5" Type="http://schemas.openxmlformats.org/officeDocument/2006/relationships/oleObject" Target="../embeddings/oleObject229.bin"/><Relationship Id="rId15" Type="http://schemas.openxmlformats.org/officeDocument/2006/relationships/oleObject" Target="../embeddings/oleObject237.bin"/><Relationship Id="rId23" Type="http://schemas.openxmlformats.org/officeDocument/2006/relationships/oleObject" Target="../embeddings/oleObject245.bin"/><Relationship Id="rId28" Type="http://schemas.openxmlformats.org/officeDocument/2006/relationships/oleObject" Target="../embeddings/oleObject250.bin"/><Relationship Id="rId36" Type="http://schemas.openxmlformats.org/officeDocument/2006/relationships/oleObject" Target="../embeddings/oleObject258.bin"/><Relationship Id="rId10" Type="http://schemas.openxmlformats.org/officeDocument/2006/relationships/oleObject" Target="../embeddings/oleObject232.bin"/><Relationship Id="rId19" Type="http://schemas.openxmlformats.org/officeDocument/2006/relationships/oleObject" Target="../embeddings/oleObject241.bin"/><Relationship Id="rId31" Type="http://schemas.openxmlformats.org/officeDocument/2006/relationships/oleObject" Target="../embeddings/oleObject253.bin"/><Relationship Id="rId44" Type="http://schemas.openxmlformats.org/officeDocument/2006/relationships/oleObject" Target="../embeddings/oleObject265.bin"/><Relationship Id="rId4" Type="http://schemas.openxmlformats.org/officeDocument/2006/relationships/oleObject" Target="../embeddings/oleObject228.bin"/><Relationship Id="rId9" Type="http://schemas.openxmlformats.org/officeDocument/2006/relationships/image" Target="../media/image10.jpeg"/><Relationship Id="rId14" Type="http://schemas.openxmlformats.org/officeDocument/2006/relationships/oleObject" Target="../embeddings/oleObject236.bin"/><Relationship Id="rId22" Type="http://schemas.openxmlformats.org/officeDocument/2006/relationships/oleObject" Target="../embeddings/oleObject244.bin"/><Relationship Id="rId27" Type="http://schemas.openxmlformats.org/officeDocument/2006/relationships/oleObject" Target="../embeddings/oleObject249.bin"/><Relationship Id="rId30" Type="http://schemas.openxmlformats.org/officeDocument/2006/relationships/oleObject" Target="../embeddings/oleObject252.bin"/><Relationship Id="rId35" Type="http://schemas.openxmlformats.org/officeDocument/2006/relationships/oleObject" Target="../embeddings/oleObject257.bin"/><Relationship Id="rId43" Type="http://schemas.openxmlformats.org/officeDocument/2006/relationships/oleObject" Target="../embeddings/oleObject26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oleObject" Target="../embeddings/oleObject274.bin"/><Relationship Id="rId18" Type="http://schemas.openxmlformats.org/officeDocument/2006/relationships/oleObject" Target="../embeddings/oleObject279.bin"/><Relationship Id="rId26" Type="http://schemas.openxmlformats.org/officeDocument/2006/relationships/oleObject" Target="../embeddings/oleObject287.bin"/><Relationship Id="rId39" Type="http://schemas.openxmlformats.org/officeDocument/2006/relationships/oleObject" Target="../embeddings/oleObject300.bin"/><Relationship Id="rId3" Type="http://schemas.openxmlformats.org/officeDocument/2006/relationships/notesSlide" Target="../notesSlides/notesSlide8.xml"/><Relationship Id="rId21" Type="http://schemas.openxmlformats.org/officeDocument/2006/relationships/oleObject" Target="../embeddings/oleObject282.bin"/><Relationship Id="rId34" Type="http://schemas.openxmlformats.org/officeDocument/2006/relationships/oleObject" Target="../embeddings/oleObject295.bin"/><Relationship Id="rId7" Type="http://schemas.openxmlformats.org/officeDocument/2006/relationships/oleObject" Target="../embeddings/oleObject269.bin"/><Relationship Id="rId12" Type="http://schemas.openxmlformats.org/officeDocument/2006/relationships/oleObject" Target="../embeddings/oleObject273.bin"/><Relationship Id="rId17" Type="http://schemas.openxmlformats.org/officeDocument/2006/relationships/oleObject" Target="../embeddings/oleObject278.bin"/><Relationship Id="rId25" Type="http://schemas.openxmlformats.org/officeDocument/2006/relationships/oleObject" Target="../embeddings/oleObject286.bin"/><Relationship Id="rId33" Type="http://schemas.openxmlformats.org/officeDocument/2006/relationships/oleObject" Target="../embeddings/oleObject294.bin"/><Relationship Id="rId38" Type="http://schemas.openxmlformats.org/officeDocument/2006/relationships/oleObject" Target="../embeddings/oleObject299.bin"/><Relationship Id="rId2" Type="http://schemas.openxmlformats.org/officeDocument/2006/relationships/slideLayout" Target="../slideLayouts/slideLayout2.xml"/><Relationship Id="rId16" Type="http://schemas.openxmlformats.org/officeDocument/2006/relationships/oleObject" Target="../embeddings/oleObject277.bin"/><Relationship Id="rId20" Type="http://schemas.openxmlformats.org/officeDocument/2006/relationships/oleObject" Target="../embeddings/oleObject281.bin"/><Relationship Id="rId29" Type="http://schemas.openxmlformats.org/officeDocument/2006/relationships/oleObject" Target="../embeddings/oleObject290.bin"/><Relationship Id="rId41" Type="http://schemas.openxmlformats.org/officeDocument/2006/relationships/image" Target="../media/image27.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2.bin"/><Relationship Id="rId24" Type="http://schemas.openxmlformats.org/officeDocument/2006/relationships/oleObject" Target="../embeddings/oleObject285.bin"/><Relationship Id="rId32" Type="http://schemas.openxmlformats.org/officeDocument/2006/relationships/oleObject" Target="../embeddings/oleObject293.bin"/><Relationship Id="rId37" Type="http://schemas.openxmlformats.org/officeDocument/2006/relationships/oleObject" Target="../embeddings/oleObject298.bin"/><Relationship Id="rId40" Type="http://schemas.openxmlformats.org/officeDocument/2006/relationships/oleObject" Target="../embeddings/oleObject301.bin"/><Relationship Id="rId5" Type="http://schemas.openxmlformats.org/officeDocument/2006/relationships/oleObject" Target="../embeddings/oleObject268.bin"/><Relationship Id="rId15" Type="http://schemas.openxmlformats.org/officeDocument/2006/relationships/oleObject" Target="../embeddings/oleObject276.bin"/><Relationship Id="rId23" Type="http://schemas.openxmlformats.org/officeDocument/2006/relationships/oleObject" Target="../embeddings/oleObject284.bin"/><Relationship Id="rId28" Type="http://schemas.openxmlformats.org/officeDocument/2006/relationships/oleObject" Target="../embeddings/oleObject289.bin"/><Relationship Id="rId36" Type="http://schemas.openxmlformats.org/officeDocument/2006/relationships/oleObject" Target="../embeddings/oleObject297.bin"/><Relationship Id="rId10" Type="http://schemas.openxmlformats.org/officeDocument/2006/relationships/oleObject" Target="../embeddings/oleObject271.bin"/><Relationship Id="rId19" Type="http://schemas.openxmlformats.org/officeDocument/2006/relationships/oleObject" Target="../embeddings/oleObject280.bin"/><Relationship Id="rId31" Type="http://schemas.openxmlformats.org/officeDocument/2006/relationships/oleObject" Target="../embeddings/oleObject292.bin"/><Relationship Id="rId4" Type="http://schemas.openxmlformats.org/officeDocument/2006/relationships/oleObject" Target="../embeddings/oleObject267.bin"/><Relationship Id="rId9" Type="http://schemas.openxmlformats.org/officeDocument/2006/relationships/image" Target="../media/image10.jpeg"/><Relationship Id="rId14" Type="http://schemas.openxmlformats.org/officeDocument/2006/relationships/oleObject" Target="../embeddings/oleObject275.bin"/><Relationship Id="rId22" Type="http://schemas.openxmlformats.org/officeDocument/2006/relationships/oleObject" Target="../embeddings/oleObject283.bin"/><Relationship Id="rId27" Type="http://schemas.openxmlformats.org/officeDocument/2006/relationships/oleObject" Target="../embeddings/oleObject288.bin"/><Relationship Id="rId30" Type="http://schemas.openxmlformats.org/officeDocument/2006/relationships/oleObject" Target="../embeddings/oleObject291.bin"/><Relationship Id="rId35" Type="http://schemas.openxmlformats.org/officeDocument/2006/relationships/oleObject" Target="../embeddings/oleObject29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29858"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29859"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29860"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2986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29862"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29863"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29864"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29865"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2986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29867"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29868"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29869"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29870"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2987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29872"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29873"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29874"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29875"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2987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29877"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29878"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29879"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29880"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2988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29882"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29883"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29884"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29885"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2988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29887"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29888"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29889"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29890"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2989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29892"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29893"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29894"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29895"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329548"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329549"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329550"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329551"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329552"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329553"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329554"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329555"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329556"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329557"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329558"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329559"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329560"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329561"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329562"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329563"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329564"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329565"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329566"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329567"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329568"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329569"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329570"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329571"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329572"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329573"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329574"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329575"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329576"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329577"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329578"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329579"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329580"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329581"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329582"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329583"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329584"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329585"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16256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16256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16256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16256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16257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16257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16257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16257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16257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16257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16257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16257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16257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16257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16258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16258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16258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16258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16258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16258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16258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16258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16258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16258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16259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16259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16259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16259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16259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16259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16259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16259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16259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16259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16260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p:oleObj spid="_x0000_s475213" name="Equation" r:id="rId5" imgW="152334" imgH="190417" progId="Equation.3">
                <p:embed/>
              </p:oleObj>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214"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215"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216"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217"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218"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219"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220"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221"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222"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223"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224"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225"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226"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227"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228"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229"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230"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231"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232"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233"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234"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235"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236"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237"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238"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239"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240"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241"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242"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243"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244"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245"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246"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247"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248"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249"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250"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251"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252"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253"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254"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255"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256"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257"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258"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003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003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003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003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003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003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003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004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004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004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004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004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004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004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004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004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004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005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005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005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005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005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005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005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005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005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005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006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006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006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006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006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006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006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006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213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213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213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2138"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213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214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214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214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2143"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214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214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214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214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2148"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214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215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215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215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2153"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215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215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215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215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2158"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2159"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2160"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2161"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2162"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2163"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2164"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2165"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2166"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2167"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2168"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2169"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5334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5791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624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670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716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762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5334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5791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624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670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716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762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5334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5791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624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670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716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762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5334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5791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624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670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716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762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5334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5791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624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670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716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762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5334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5791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624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670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716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762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6553201" y="3810000"/>
            <a:ext cx="2285999" cy="369332"/>
          </a:xfrm>
          <a:prstGeom prst="rect">
            <a:avLst/>
          </a:prstGeom>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68" name="Straight Arrow Connector 167"/>
          <p:cNvCxnSpPr/>
          <p:nvPr/>
        </p:nvCxnSpPr>
        <p:spPr>
          <a:xfrm rot="5400000" flipH="1" flipV="1">
            <a:off x="6134894" y="4075906"/>
            <a:ext cx="381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143625" y="428625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4800600" y="3838575"/>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0" name="Straight Connector 189"/>
          <p:cNvCxnSpPr/>
          <p:nvPr/>
        </p:nvCxnSpPr>
        <p:spPr>
          <a:xfrm rot="16200000" flipH="1">
            <a:off x="6541251" y="2685530"/>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16200000" flipH="1">
            <a:off x="6528954" y="22340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6200000" flipH="1">
            <a:off x="6528954" y="31484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16200000" flipH="1">
            <a:off x="6528954" y="17768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6200000" flipH="1">
            <a:off x="6577446" y="13196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6528954" y="359802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24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24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24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247"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24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24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25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25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252"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25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25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25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25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257"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25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25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26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26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262"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26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26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26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26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267"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26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26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27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27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272"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27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27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27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27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277"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278" name="Equation" r:id="rId40" imgW="1562100" imgH="228600" progId="Equation.3">
              <p:embed/>
            </p:oleObj>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343400" y="3094038"/>
          <a:ext cx="953476" cy="335437"/>
        </p:xfrm>
        <a:graphic>
          <a:graphicData uri="http://schemas.openxmlformats.org/presentationml/2006/ole">
            <p:oleObj spid="_x0000_s474279" name="Equation" r:id="rId42" imgW="685800" imgH="228600" progId="Equation.3">
              <p:embed/>
            </p:oleObj>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p:oleObj spid="_x0000_s474280" name="Equation" r:id="rId43" imgW="660400" imgH="228600" progId="Equation.3">
              <p:embed/>
            </p:oleObj>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62600" y="5791200"/>
            <a:ext cx="263525" cy="336550"/>
          </p:xfrm>
          <a:graphic>
            <a:graphicData uri="http://schemas.openxmlformats.org/presentationml/2006/ole">
              <p:oleObj spid="_x0000_s474281"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p:oleObj spid="_x0000_s474282" name="Equation" r:id="rId45" imgW="190417" imgH="25389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267"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268"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269"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270"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271"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272"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273"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274"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275"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276"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277"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278"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279"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280"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281"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282"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283"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284"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285"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286"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287"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288"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289"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290"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291"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292"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293"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294"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295"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296"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297"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298"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299"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300"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301" name="Equation" r:id="rId40" imgW="1562100" imgH="228600" progId="Equation.3">
              <p:embed/>
            </p:oleObj>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84706" y="3200400"/>
            <a:ext cx="4569963" cy="1341120"/>
            <a:chOff x="284706" y="2971800"/>
            <a:chExt cx="4569963" cy="1341120"/>
          </a:xfrm>
        </p:grpSpPr>
        <p:sp>
          <p:nvSpPr>
            <p:cNvPr id="267" name="Rectangle 266"/>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92" name="TextBox 191"/>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4" name="Rectangle 13"/>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 name="TextBox 15"/>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22" name="Straight Arrow Connector 21"/>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6825</Words>
  <Application>Microsoft Office PowerPoint</Application>
  <PresentationFormat>On-screen Show (4:3)</PresentationFormat>
  <Paragraphs>473</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NIST_talk</vt:lpstr>
      <vt:lpstr>Equation</vt:lpstr>
      <vt:lpstr>Light/Smoke interactions</vt:lpstr>
      <vt:lpstr>Slide 2</vt:lpstr>
      <vt:lpstr>3D Smoke</vt:lpstr>
      <vt:lpstr>3D Smoke Correcting a </vt:lpstr>
      <vt:lpstr>3D Smoke</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2011-08-22T19:13:28Z</dcterms:modified>
</cp:coreProperties>
</file>