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
  </p:notesMasterIdLst>
  <p:handoutMasterIdLst>
    <p:handoutMasterId r:id="rId11"/>
  </p:handoutMasterIdLst>
  <p:sldIdLst>
    <p:sldId id="485" r:id="rId2"/>
    <p:sldId id="457" r:id="rId3"/>
    <p:sldId id="364" r:id="rId4"/>
    <p:sldId id="363" r:id="rId5"/>
    <p:sldId id="487" r:id="rId6"/>
    <p:sldId id="489" r:id="rId7"/>
    <p:sldId id="506" r:id="rId8"/>
    <p:sldId id="507" r:id="rId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802" y="5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3.wmf"/><Relationship Id="rId7" Type="http://schemas.openxmlformats.org/officeDocument/2006/relationships/image" Target="../media/image25.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4.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3.wmf"/><Relationship Id="rId7" Type="http://schemas.openxmlformats.org/officeDocument/2006/relationships/image" Target="../media/image2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8.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8.bin"/><Relationship Id="rId26" Type="http://schemas.openxmlformats.org/officeDocument/2006/relationships/oleObject" Target="../embeddings/oleObject16.bin"/><Relationship Id="rId39" Type="http://schemas.openxmlformats.org/officeDocument/2006/relationships/oleObject" Target="../embeddings/oleObject29.bin"/><Relationship Id="rId3" Type="http://schemas.openxmlformats.org/officeDocument/2006/relationships/notesSlide" Target="../notesSlides/notesSlide1.xml"/><Relationship Id="rId21" Type="http://schemas.openxmlformats.org/officeDocument/2006/relationships/oleObject" Target="../embeddings/oleObject11.bin"/><Relationship Id="rId34" Type="http://schemas.openxmlformats.org/officeDocument/2006/relationships/oleObject" Target="../embeddings/oleObject24.bin"/><Relationship Id="rId42" Type="http://schemas.openxmlformats.org/officeDocument/2006/relationships/oleObject" Target="../embeddings/oleObject32.bin"/><Relationship Id="rId47" Type="http://schemas.openxmlformats.org/officeDocument/2006/relationships/image" Target="../media/image12.jpeg"/><Relationship Id="rId50" Type="http://schemas.openxmlformats.org/officeDocument/2006/relationships/image" Target="../media/image6.wmf"/><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7.bin"/><Relationship Id="rId25" Type="http://schemas.openxmlformats.org/officeDocument/2006/relationships/oleObject" Target="../embeddings/oleObject15.bin"/><Relationship Id="rId33" Type="http://schemas.openxmlformats.org/officeDocument/2006/relationships/oleObject" Target="../embeddings/oleObject23.bin"/><Relationship Id="rId38" Type="http://schemas.openxmlformats.org/officeDocument/2006/relationships/oleObject" Target="../embeddings/oleObject28.bin"/><Relationship Id="rId46" Type="http://schemas.openxmlformats.org/officeDocument/2006/relationships/image" Target="../media/image11.jpeg"/><Relationship Id="rId2" Type="http://schemas.openxmlformats.org/officeDocument/2006/relationships/slideLayout" Target="../slideLayouts/slideLayout6.xml"/><Relationship Id="rId16" Type="http://schemas.openxmlformats.org/officeDocument/2006/relationships/oleObject" Target="../embeddings/oleObject6.bin"/><Relationship Id="rId20" Type="http://schemas.openxmlformats.org/officeDocument/2006/relationships/oleObject" Target="../embeddings/oleObject10.bin"/><Relationship Id="rId29" Type="http://schemas.openxmlformats.org/officeDocument/2006/relationships/oleObject" Target="../embeddings/oleObject19.bin"/><Relationship Id="rId41" Type="http://schemas.openxmlformats.org/officeDocument/2006/relationships/oleObject" Target="../embeddings/oleObject31.bin"/><Relationship Id="rId54"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24" Type="http://schemas.openxmlformats.org/officeDocument/2006/relationships/oleObject" Target="../embeddings/oleObject14.bin"/><Relationship Id="rId32" Type="http://schemas.openxmlformats.org/officeDocument/2006/relationships/oleObject" Target="../embeddings/oleObject22.bin"/><Relationship Id="rId37" Type="http://schemas.openxmlformats.org/officeDocument/2006/relationships/oleObject" Target="../embeddings/oleObject27.bin"/><Relationship Id="rId40" Type="http://schemas.openxmlformats.org/officeDocument/2006/relationships/oleObject" Target="../embeddings/oleObject30.bin"/><Relationship Id="rId45" Type="http://schemas.openxmlformats.org/officeDocument/2006/relationships/oleObject" Target="../embeddings/oleObject35.bin"/><Relationship Id="rId53" Type="http://schemas.openxmlformats.org/officeDocument/2006/relationships/oleObject" Target="../embeddings/oleObject38.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3.bin"/><Relationship Id="rId28" Type="http://schemas.openxmlformats.org/officeDocument/2006/relationships/oleObject" Target="../embeddings/oleObject18.bin"/><Relationship Id="rId36" Type="http://schemas.openxmlformats.org/officeDocument/2006/relationships/oleObject" Target="../embeddings/oleObject26.bin"/><Relationship Id="rId49" Type="http://schemas.openxmlformats.org/officeDocument/2006/relationships/oleObject" Target="../embeddings/oleObject36.bin"/><Relationship Id="rId10" Type="http://schemas.openxmlformats.org/officeDocument/2006/relationships/image" Target="../media/image3.wmf"/><Relationship Id="rId19" Type="http://schemas.openxmlformats.org/officeDocument/2006/relationships/oleObject" Target="../embeddings/oleObject9.bin"/><Relationship Id="rId31" Type="http://schemas.openxmlformats.org/officeDocument/2006/relationships/oleObject" Target="../embeddings/oleObject21.bin"/><Relationship Id="rId44" Type="http://schemas.openxmlformats.org/officeDocument/2006/relationships/oleObject" Target="../embeddings/oleObject34.bin"/><Relationship Id="rId52"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5.bin"/><Relationship Id="rId22" Type="http://schemas.openxmlformats.org/officeDocument/2006/relationships/oleObject" Target="../embeddings/oleObject12.bin"/><Relationship Id="rId27" Type="http://schemas.openxmlformats.org/officeDocument/2006/relationships/oleObject" Target="../embeddings/oleObject17.bin"/><Relationship Id="rId30" Type="http://schemas.openxmlformats.org/officeDocument/2006/relationships/oleObject" Target="../embeddings/oleObject20.bin"/><Relationship Id="rId35" Type="http://schemas.openxmlformats.org/officeDocument/2006/relationships/oleObject" Target="../embeddings/oleObject25.bin"/><Relationship Id="rId43" Type="http://schemas.openxmlformats.org/officeDocument/2006/relationships/oleObject" Target="../embeddings/oleObject33.bin"/><Relationship Id="rId48" Type="http://schemas.openxmlformats.org/officeDocument/2006/relationships/image" Target="../media/image13.jpeg"/><Relationship Id="rId8" Type="http://schemas.openxmlformats.org/officeDocument/2006/relationships/image" Target="../media/image9.jpeg"/><Relationship Id="rId51"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13" Type="http://schemas.openxmlformats.org/officeDocument/2006/relationships/image" Target="../media/image4.wmf"/><Relationship Id="rId18" Type="http://schemas.openxmlformats.org/officeDocument/2006/relationships/oleObject" Target="../embeddings/oleObject45.bin"/><Relationship Id="rId26" Type="http://schemas.openxmlformats.org/officeDocument/2006/relationships/oleObject" Target="../embeddings/oleObject53.bin"/><Relationship Id="rId39" Type="http://schemas.openxmlformats.org/officeDocument/2006/relationships/oleObject" Target="../embeddings/oleObject66.bin"/><Relationship Id="rId3" Type="http://schemas.openxmlformats.org/officeDocument/2006/relationships/notesSlide" Target="../notesSlides/notesSlide2.xml"/><Relationship Id="rId21" Type="http://schemas.openxmlformats.org/officeDocument/2006/relationships/oleObject" Target="../embeddings/oleObject48.bin"/><Relationship Id="rId34" Type="http://schemas.openxmlformats.org/officeDocument/2006/relationships/oleObject" Target="../embeddings/oleObject61.bin"/><Relationship Id="rId42" Type="http://schemas.openxmlformats.org/officeDocument/2006/relationships/oleObject" Target="../embeddings/oleObject69.bin"/><Relationship Id="rId47" Type="http://schemas.openxmlformats.org/officeDocument/2006/relationships/oleObject" Target="../embeddings/oleObject74.bin"/><Relationship Id="rId7" Type="http://schemas.openxmlformats.org/officeDocument/2006/relationships/oleObject" Target="../embeddings/oleObject40.bin"/><Relationship Id="rId12" Type="http://schemas.openxmlformats.org/officeDocument/2006/relationships/oleObject" Target="../embeddings/oleObject42.bin"/><Relationship Id="rId17" Type="http://schemas.openxmlformats.org/officeDocument/2006/relationships/oleObject" Target="../embeddings/oleObject44.bin"/><Relationship Id="rId25" Type="http://schemas.openxmlformats.org/officeDocument/2006/relationships/oleObject" Target="../embeddings/oleObject52.bin"/><Relationship Id="rId33" Type="http://schemas.openxmlformats.org/officeDocument/2006/relationships/oleObject" Target="../embeddings/oleObject60.bin"/><Relationship Id="rId38" Type="http://schemas.openxmlformats.org/officeDocument/2006/relationships/oleObject" Target="../embeddings/oleObject65.bin"/><Relationship Id="rId46" Type="http://schemas.openxmlformats.org/officeDocument/2006/relationships/oleObject" Target="../embeddings/oleObject73.bin"/><Relationship Id="rId2" Type="http://schemas.openxmlformats.org/officeDocument/2006/relationships/slideLayout" Target="../slideLayouts/slideLayout6.xml"/><Relationship Id="rId16" Type="http://schemas.openxmlformats.org/officeDocument/2006/relationships/image" Target="../media/image5.wmf"/><Relationship Id="rId20" Type="http://schemas.openxmlformats.org/officeDocument/2006/relationships/oleObject" Target="../embeddings/oleObject47.bin"/><Relationship Id="rId29" Type="http://schemas.openxmlformats.org/officeDocument/2006/relationships/oleObject" Target="../embeddings/oleObject56.bin"/><Relationship Id="rId41" Type="http://schemas.openxmlformats.org/officeDocument/2006/relationships/oleObject" Target="../embeddings/oleObject68.bin"/><Relationship Id="rId1" Type="http://schemas.openxmlformats.org/officeDocument/2006/relationships/vmlDrawing" Target="../drawings/vmlDrawing2.vml"/><Relationship Id="rId6" Type="http://schemas.openxmlformats.org/officeDocument/2006/relationships/image" Target="../media/image1.wmf"/><Relationship Id="rId11" Type="http://schemas.openxmlformats.org/officeDocument/2006/relationships/image" Target="../media/image3.wmf"/><Relationship Id="rId24" Type="http://schemas.openxmlformats.org/officeDocument/2006/relationships/oleObject" Target="../embeddings/oleObject51.bin"/><Relationship Id="rId32" Type="http://schemas.openxmlformats.org/officeDocument/2006/relationships/oleObject" Target="../embeddings/oleObject59.bin"/><Relationship Id="rId37" Type="http://schemas.openxmlformats.org/officeDocument/2006/relationships/oleObject" Target="../embeddings/oleObject64.bin"/><Relationship Id="rId40" Type="http://schemas.openxmlformats.org/officeDocument/2006/relationships/oleObject" Target="../embeddings/oleObject67.bin"/><Relationship Id="rId45"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3.bin"/><Relationship Id="rId23" Type="http://schemas.openxmlformats.org/officeDocument/2006/relationships/oleObject" Target="../embeddings/oleObject50.bin"/><Relationship Id="rId28" Type="http://schemas.openxmlformats.org/officeDocument/2006/relationships/oleObject" Target="../embeddings/oleObject55.bin"/><Relationship Id="rId36" Type="http://schemas.openxmlformats.org/officeDocument/2006/relationships/oleObject" Target="../embeddings/oleObject63.bin"/><Relationship Id="rId49" Type="http://schemas.openxmlformats.org/officeDocument/2006/relationships/oleObject" Target="../embeddings/oleObject76.bin"/><Relationship Id="rId10" Type="http://schemas.openxmlformats.org/officeDocument/2006/relationships/oleObject" Target="../embeddings/oleObject41.bin"/><Relationship Id="rId19" Type="http://schemas.openxmlformats.org/officeDocument/2006/relationships/oleObject" Target="../embeddings/oleObject46.bin"/><Relationship Id="rId31" Type="http://schemas.openxmlformats.org/officeDocument/2006/relationships/oleObject" Target="../embeddings/oleObject58.bin"/><Relationship Id="rId44" Type="http://schemas.openxmlformats.org/officeDocument/2006/relationships/oleObject" Target="../embeddings/oleObject71.bin"/><Relationship Id="rId4" Type="http://schemas.openxmlformats.org/officeDocument/2006/relationships/image" Target="../media/image14.jpeg"/><Relationship Id="rId9" Type="http://schemas.openxmlformats.org/officeDocument/2006/relationships/image" Target="../media/image9.jpeg"/><Relationship Id="rId14" Type="http://schemas.openxmlformats.org/officeDocument/2006/relationships/image" Target="../media/image10.jpeg"/><Relationship Id="rId22" Type="http://schemas.openxmlformats.org/officeDocument/2006/relationships/oleObject" Target="../embeddings/oleObject49.bin"/><Relationship Id="rId27" Type="http://schemas.openxmlformats.org/officeDocument/2006/relationships/oleObject" Target="../embeddings/oleObject54.bin"/><Relationship Id="rId30" Type="http://schemas.openxmlformats.org/officeDocument/2006/relationships/oleObject" Target="../embeddings/oleObject57.bin"/><Relationship Id="rId35" Type="http://schemas.openxmlformats.org/officeDocument/2006/relationships/oleObject" Target="../embeddings/oleObject62.bin"/><Relationship Id="rId43" Type="http://schemas.openxmlformats.org/officeDocument/2006/relationships/oleObject" Target="../embeddings/oleObject70.bin"/><Relationship Id="rId48" Type="http://schemas.openxmlformats.org/officeDocument/2006/relationships/oleObject" Target="../embeddings/oleObject75.bin"/><Relationship Id="rId8"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84.bin"/><Relationship Id="rId26" Type="http://schemas.openxmlformats.org/officeDocument/2006/relationships/oleObject" Target="../embeddings/oleObject92.bin"/><Relationship Id="rId39" Type="http://schemas.openxmlformats.org/officeDocument/2006/relationships/oleObject" Target="../embeddings/oleObject105.bin"/><Relationship Id="rId3" Type="http://schemas.openxmlformats.org/officeDocument/2006/relationships/notesSlide" Target="../notesSlides/notesSlide3.xml"/><Relationship Id="rId21" Type="http://schemas.openxmlformats.org/officeDocument/2006/relationships/oleObject" Target="../embeddings/oleObject87.bin"/><Relationship Id="rId34" Type="http://schemas.openxmlformats.org/officeDocument/2006/relationships/oleObject" Target="../embeddings/oleObject100.bin"/><Relationship Id="rId42" Type="http://schemas.openxmlformats.org/officeDocument/2006/relationships/oleObject" Target="../embeddings/oleObject108.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83.bin"/><Relationship Id="rId25" Type="http://schemas.openxmlformats.org/officeDocument/2006/relationships/oleObject" Target="../embeddings/oleObject91.bin"/><Relationship Id="rId33" Type="http://schemas.openxmlformats.org/officeDocument/2006/relationships/oleObject" Target="../embeddings/oleObject99.bin"/><Relationship Id="rId38"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oleObject" Target="../embeddings/oleObject82.bin"/><Relationship Id="rId20" Type="http://schemas.openxmlformats.org/officeDocument/2006/relationships/oleObject" Target="../embeddings/oleObject86.bin"/><Relationship Id="rId29" Type="http://schemas.openxmlformats.org/officeDocument/2006/relationships/oleObject" Target="../embeddings/oleObject95.bin"/><Relationship Id="rId41" Type="http://schemas.openxmlformats.org/officeDocument/2006/relationships/oleObject" Target="../embeddings/oleObject107.bin"/><Relationship Id="rId1" Type="http://schemas.openxmlformats.org/officeDocument/2006/relationships/vmlDrawing" Target="../drawings/vmlDrawing3.vml"/><Relationship Id="rId6" Type="http://schemas.openxmlformats.org/officeDocument/2006/relationships/oleObject" Target="../embeddings/oleObject78.bin"/><Relationship Id="rId11" Type="http://schemas.openxmlformats.org/officeDocument/2006/relationships/oleObject" Target="../embeddings/oleObject80.bin"/><Relationship Id="rId24" Type="http://schemas.openxmlformats.org/officeDocument/2006/relationships/oleObject" Target="../embeddings/oleObject90.bin"/><Relationship Id="rId32" Type="http://schemas.openxmlformats.org/officeDocument/2006/relationships/oleObject" Target="../embeddings/oleObject98.bin"/><Relationship Id="rId37" Type="http://schemas.openxmlformats.org/officeDocument/2006/relationships/oleObject" Target="../embeddings/oleObject103.bin"/><Relationship Id="rId40" Type="http://schemas.openxmlformats.org/officeDocument/2006/relationships/oleObject" Target="../embeddings/oleObject106.bin"/><Relationship Id="rId45" Type="http://schemas.openxmlformats.org/officeDocument/2006/relationships/oleObject" Target="../embeddings/oleObject111.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89.bin"/><Relationship Id="rId28" Type="http://schemas.openxmlformats.org/officeDocument/2006/relationships/oleObject" Target="../embeddings/oleObject94.bin"/><Relationship Id="rId36" Type="http://schemas.openxmlformats.org/officeDocument/2006/relationships/oleObject" Target="../embeddings/oleObject102.bin"/><Relationship Id="rId10" Type="http://schemas.openxmlformats.org/officeDocument/2006/relationships/image" Target="../media/image3.wmf"/><Relationship Id="rId19" Type="http://schemas.openxmlformats.org/officeDocument/2006/relationships/oleObject" Target="../embeddings/oleObject85.bin"/><Relationship Id="rId31" Type="http://schemas.openxmlformats.org/officeDocument/2006/relationships/oleObject" Target="../embeddings/oleObject97.bin"/><Relationship Id="rId44" Type="http://schemas.openxmlformats.org/officeDocument/2006/relationships/oleObject" Target="../embeddings/oleObject110.bin"/><Relationship Id="rId4" Type="http://schemas.openxmlformats.org/officeDocument/2006/relationships/oleObject" Target="../embeddings/oleObject77.bin"/><Relationship Id="rId9" Type="http://schemas.openxmlformats.org/officeDocument/2006/relationships/oleObject" Target="../embeddings/oleObject79.bin"/><Relationship Id="rId14" Type="http://schemas.openxmlformats.org/officeDocument/2006/relationships/oleObject" Target="../embeddings/oleObject81.bin"/><Relationship Id="rId22" Type="http://schemas.openxmlformats.org/officeDocument/2006/relationships/oleObject" Target="../embeddings/oleObject88.bin"/><Relationship Id="rId27" Type="http://schemas.openxmlformats.org/officeDocument/2006/relationships/oleObject" Target="../embeddings/oleObject93.bin"/><Relationship Id="rId30" Type="http://schemas.openxmlformats.org/officeDocument/2006/relationships/oleObject" Target="../embeddings/oleObject96.bin"/><Relationship Id="rId35" Type="http://schemas.openxmlformats.org/officeDocument/2006/relationships/oleObject" Target="../embeddings/oleObject101.bin"/><Relationship Id="rId43" Type="http://schemas.openxmlformats.org/officeDocument/2006/relationships/oleObject" Target="../embeddings/oleObject109.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oleObject" Target="../embeddings/oleObject118.bin"/><Relationship Id="rId26" Type="http://schemas.openxmlformats.org/officeDocument/2006/relationships/oleObject" Target="../embeddings/oleObject123.bin"/><Relationship Id="rId39" Type="http://schemas.openxmlformats.org/officeDocument/2006/relationships/oleObject" Target="../embeddings/oleObject136.bin"/><Relationship Id="rId21" Type="http://schemas.openxmlformats.org/officeDocument/2006/relationships/image" Target="../media/image4.wmf"/><Relationship Id="rId34" Type="http://schemas.openxmlformats.org/officeDocument/2006/relationships/oleObject" Target="../embeddings/oleObject131.bin"/><Relationship Id="rId42" Type="http://schemas.openxmlformats.org/officeDocument/2006/relationships/oleObject" Target="../embeddings/oleObject139.bin"/><Relationship Id="rId47" Type="http://schemas.openxmlformats.org/officeDocument/2006/relationships/oleObject" Target="../embeddings/oleObject144.bin"/><Relationship Id="rId50" Type="http://schemas.openxmlformats.org/officeDocument/2006/relationships/oleObject" Target="../embeddings/oleObject147.bin"/><Relationship Id="rId55" Type="http://schemas.openxmlformats.org/officeDocument/2006/relationships/oleObject" Target="../embeddings/oleObject152.bin"/><Relationship Id="rId63" Type="http://schemas.openxmlformats.org/officeDocument/2006/relationships/oleObject" Target="../embeddings/oleObject157.bin"/><Relationship Id="rId7" Type="http://schemas.openxmlformats.org/officeDocument/2006/relationships/oleObject" Target="../embeddings/oleObject113.bin"/><Relationship Id="rId2" Type="http://schemas.openxmlformats.org/officeDocument/2006/relationships/slideLayout" Target="../slideLayouts/slideLayout12.xml"/><Relationship Id="rId16" Type="http://schemas.openxmlformats.org/officeDocument/2006/relationships/image" Target="../media/image2.wmf"/><Relationship Id="rId20" Type="http://schemas.openxmlformats.org/officeDocument/2006/relationships/oleObject" Target="../embeddings/oleObject119.bin"/><Relationship Id="rId29" Type="http://schemas.openxmlformats.org/officeDocument/2006/relationships/oleObject" Target="../embeddings/oleObject126.bin"/><Relationship Id="rId41" Type="http://schemas.openxmlformats.org/officeDocument/2006/relationships/oleObject" Target="../embeddings/oleObject138.bin"/><Relationship Id="rId54" Type="http://schemas.openxmlformats.org/officeDocument/2006/relationships/oleObject" Target="../embeddings/oleObject151.bin"/><Relationship Id="rId62"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15.bin"/><Relationship Id="rId24" Type="http://schemas.openxmlformats.org/officeDocument/2006/relationships/oleObject" Target="../embeddings/oleObject121.bin"/><Relationship Id="rId32" Type="http://schemas.openxmlformats.org/officeDocument/2006/relationships/oleObject" Target="../embeddings/oleObject129.bin"/><Relationship Id="rId37" Type="http://schemas.openxmlformats.org/officeDocument/2006/relationships/oleObject" Target="../embeddings/oleObject134.bin"/><Relationship Id="rId40" Type="http://schemas.openxmlformats.org/officeDocument/2006/relationships/oleObject" Target="../embeddings/oleObject137.bin"/><Relationship Id="rId45" Type="http://schemas.openxmlformats.org/officeDocument/2006/relationships/oleObject" Target="../embeddings/oleObject142.bin"/><Relationship Id="rId53" Type="http://schemas.openxmlformats.org/officeDocument/2006/relationships/oleObject" Target="../embeddings/oleObject150.bin"/><Relationship Id="rId58" Type="http://schemas.openxmlformats.org/officeDocument/2006/relationships/image" Target="../media/image19.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image" Target="../media/image5.wmf"/><Relationship Id="rId28" Type="http://schemas.openxmlformats.org/officeDocument/2006/relationships/oleObject" Target="../embeddings/oleObject125.bin"/><Relationship Id="rId36" Type="http://schemas.openxmlformats.org/officeDocument/2006/relationships/oleObject" Target="../embeddings/oleObject133.bin"/><Relationship Id="rId49" Type="http://schemas.openxmlformats.org/officeDocument/2006/relationships/oleObject" Target="../embeddings/oleObject146.bin"/><Relationship Id="rId57" Type="http://schemas.openxmlformats.org/officeDocument/2006/relationships/oleObject" Target="../embeddings/oleObject154.bin"/><Relationship Id="rId61" Type="http://schemas.openxmlformats.org/officeDocument/2006/relationships/oleObject" Target="../embeddings/oleObject156.bin"/><Relationship Id="rId10" Type="http://schemas.openxmlformats.org/officeDocument/2006/relationships/image" Target="../media/image17.wmf"/><Relationship Id="rId19" Type="http://schemas.openxmlformats.org/officeDocument/2006/relationships/image" Target="../media/image3.wmf"/><Relationship Id="rId31" Type="http://schemas.openxmlformats.org/officeDocument/2006/relationships/oleObject" Target="../embeddings/oleObject128.bin"/><Relationship Id="rId44" Type="http://schemas.openxmlformats.org/officeDocument/2006/relationships/oleObject" Target="../embeddings/oleObject141.bin"/><Relationship Id="rId52" Type="http://schemas.openxmlformats.org/officeDocument/2006/relationships/oleObject" Target="../embeddings/oleObject149.bin"/><Relationship Id="rId60" Type="http://schemas.openxmlformats.org/officeDocument/2006/relationships/image" Target="../media/image20.wmf"/><Relationship Id="rId4" Type="http://schemas.openxmlformats.org/officeDocument/2006/relationships/image" Target="../media/image10.jpeg"/><Relationship Id="rId9" Type="http://schemas.openxmlformats.org/officeDocument/2006/relationships/oleObject" Target="../embeddings/oleObject114.bin"/><Relationship Id="rId14" Type="http://schemas.openxmlformats.org/officeDocument/2006/relationships/image" Target="../media/image1.wmf"/><Relationship Id="rId22" Type="http://schemas.openxmlformats.org/officeDocument/2006/relationships/oleObject" Target="../embeddings/oleObject120.bin"/><Relationship Id="rId27" Type="http://schemas.openxmlformats.org/officeDocument/2006/relationships/oleObject" Target="../embeddings/oleObject124.bin"/><Relationship Id="rId30" Type="http://schemas.openxmlformats.org/officeDocument/2006/relationships/oleObject" Target="../embeddings/oleObject127.bin"/><Relationship Id="rId35" Type="http://schemas.openxmlformats.org/officeDocument/2006/relationships/oleObject" Target="../embeddings/oleObject132.bin"/><Relationship Id="rId43" Type="http://schemas.openxmlformats.org/officeDocument/2006/relationships/oleObject" Target="../embeddings/oleObject140.bin"/><Relationship Id="rId48" Type="http://schemas.openxmlformats.org/officeDocument/2006/relationships/oleObject" Target="../embeddings/oleObject145.bin"/><Relationship Id="rId56" Type="http://schemas.openxmlformats.org/officeDocument/2006/relationships/oleObject" Target="../embeddings/oleObject153.bin"/><Relationship Id="rId64" Type="http://schemas.openxmlformats.org/officeDocument/2006/relationships/image" Target="../media/image22.wmf"/><Relationship Id="rId8" Type="http://schemas.openxmlformats.org/officeDocument/2006/relationships/image" Target="../media/image16.wmf"/><Relationship Id="rId51" Type="http://schemas.openxmlformats.org/officeDocument/2006/relationships/oleObject" Target="../embeddings/oleObject148.bin"/><Relationship Id="rId3" Type="http://schemas.openxmlformats.org/officeDocument/2006/relationships/notesSlide" Target="../notesSlides/notesSlide4.xml"/><Relationship Id="rId12" Type="http://schemas.openxmlformats.org/officeDocument/2006/relationships/image" Target="../media/image18.wmf"/><Relationship Id="rId17" Type="http://schemas.openxmlformats.org/officeDocument/2006/relationships/image" Target="../media/image9.jpeg"/><Relationship Id="rId25" Type="http://schemas.openxmlformats.org/officeDocument/2006/relationships/oleObject" Target="../embeddings/oleObject122.bin"/><Relationship Id="rId33" Type="http://schemas.openxmlformats.org/officeDocument/2006/relationships/oleObject" Target="../embeddings/oleObject130.bin"/><Relationship Id="rId38" Type="http://schemas.openxmlformats.org/officeDocument/2006/relationships/oleObject" Target="../embeddings/oleObject135.bin"/><Relationship Id="rId46" Type="http://schemas.openxmlformats.org/officeDocument/2006/relationships/oleObject" Target="../embeddings/oleObject143.bin"/><Relationship Id="rId59" Type="http://schemas.openxmlformats.org/officeDocument/2006/relationships/oleObject" Target="../embeddings/oleObject155.bin"/></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165.bin"/><Relationship Id="rId26" Type="http://schemas.openxmlformats.org/officeDocument/2006/relationships/oleObject" Target="../embeddings/oleObject173.bin"/><Relationship Id="rId39" Type="http://schemas.openxmlformats.org/officeDocument/2006/relationships/oleObject" Target="../embeddings/oleObject186.bin"/><Relationship Id="rId3" Type="http://schemas.openxmlformats.org/officeDocument/2006/relationships/notesSlide" Target="../notesSlides/notesSlide5.xml"/><Relationship Id="rId21" Type="http://schemas.openxmlformats.org/officeDocument/2006/relationships/oleObject" Target="../embeddings/oleObject168.bin"/><Relationship Id="rId34" Type="http://schemas.openxmlformats.org/officeDocument/2006/relationships/oleObject" Target="../embeddings/oleObject181.bin"/><Relationship Id="rId42" Type="http://schemas.openxmlformats.org/officeDocument/2006/relationships/oleObject" Target="../embeddings/oleObject189.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164.bin"/><Relationship Id="rId25" Type="http://schemas.openxmlformats.org/officeDocument/2006/relationships/oleObject" Target="../embeddings/oleObject172.bin"/><Relationship Id="rId33" Type="http://schemas.openxmlformats.org/officeDocument/2006/relationships/oleObject" Target="../embeddings/oleObject180.bin"/><Relationship Id="rId38" Type="http://schemas.openxmlformats.org/officeDocument/2006/relationships/oleObject" Target="../embeddings/oleObject185.bin"/><Relationship Id="rId2" Type="http://schemas.openxmlformats.org/officeDocument/2006/relationships/slideLayout" Target="../slideLayouts/slideLayout2.xml"/><Relationship Id="rId16" Type="http://schemas.openxmlformats.org/officeDocument/2006/relationships/oleObject" Target="../embeddings/oleObject163.bin"/><Relationship Id="rId20" Type="http://schemas.openxmlformats.org/officeDocument/2006/relationships/oleObject" Target="../embeddings/oleObject167.bin"/><Relationship Id="rId29" Type="http://schemas.openxmlformats.org/officeDocument/2006/relationships/oleObject" Target="../embeddings/oleObject176.bin"/><Relationship Id="rId41" Type="http://schemas.openxmlformats.org/officeDocument/2006/relationships/oleObject" Target="../embeddings/oleObject188.bin"/><Relationship Id="rId1" Type="http://schemas.openxmlformats.org/officeDocument/2006/relationships/vmlDrawing" Target="../drawings/vmlDrawing5.vml"/><Relationship Id="rId6" Type="http://schemas.openxmlformats.org/officeDocument/2006/relationships/oleObject" Target="../embeddings/oleObject159.bin"/><Relationship Id="rId11" Type="http://schemas.openxmlformats.org/officeDocument/2006/relationships/oleObject" Target="../embeddings/oleObject161.bin"/><Relationship Id="rId24" Type="http://schemas.openxmlformats.org/officeDocument/2006/relationships/oleObject" Target="../embeddings/oleObject171.bin"/><Relationship Id="rId32" Type="http://schemas.openxmlformats.org/officeDocument/2006/relationships/oleObject" Target="../embeddings/oleObject179.bin"/><Relationship Id="rId37" Type="http://schemas.openxmlformats.org/officeDocument/2006/relationships/oleObject" Target="../embeddings/oleObject184.bin"/><Relationship Id="rId40" Type="http://schemas.openxmlformats.org/officeDocument/2006/relationships/oleObject" Target="../embeddings/oleObject187.bin"/><Relationship Id="rId45" Type="http://schemas.openxmlformats.org/officeDocument/2006/relationships/oleObject" Target="../embeddings/oleObject192.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70.bin"/><Relationship Id="rId28" Type="http://schemas.openxmlformats.org/officeDocument/2006/relationships/oleObject" Target="../embeddings/oleObject175.bin"/><Relationship Id="rId36" Type="http://schemas.openxmlformats.org/officeDocument/2006/relationships/oleObject" Target="../embeddings/oleObject183.bin"/><Relationship Id="rId10" Type="http://schemas.openxmlformats.org/officeDocument/2006/relationships/image" Target="../media/image3.wmf"/><Relationship Id="rId19" Type="http://schemas.openxmlformats.org/officeDocument/2006/relationships/oleObject" Target="../embeddings/oleObject166.bin"/><Relationship Id="rId31" Type="http://schemas.openxmlformats.org/officeDocument/2006/relationships/oleObject" Target="../embeddings/oleObject178.bin"/><Relationship Id="rId44" Type="http://schemas.openxmlformats.org/officeDocument/2006/relationships/oleObject" Target="../embeddings/oleObject191.bin"/><Relationship Id="rId4" Type="http://schemas.openxmlformats.org/officeDocument/2006/relationships/oleObject" Target="../embeddings/oleObject158.bin"/><Relationship Id="rId9" Type="http://schemas.openxmlformats.org/officeDocument/2006/relationships/oleObject" Target="../embeddings/oleObject160.bin"/><Relationship Id="rId14" Type="http://schemas.openxmlformats.org/officeDocument/2006/relationships/oleObject" Target="../embeddings/oleObject162.bin"/><Relationship Id="rId22" Type="http://schemas.openxmlformats.org/officeDocument/2006/relationships/oleObject" Target="../embeddings/oleObject169.bin"/><Relationship Id="rId27" Type="http://schemas.openxmlformats.org/officeDocument/2006/relationships/oleObject" Target="../embeddings/oleObject174.bin"/><Relationship Id="rId30" Type="http://schemas.openxmlformats.org/officeDocument/2006/relationships/oleObject" Target="../embeddings/oleObject177.bin"/><Relationship Id="rId35" Type="http://schemas.openxmlformats.org/officeDocument/2006/relationships/oleObject" Target="../embeddings/oleObject182.bin"/><Relationship Id="rId43" Type="http://schemas.openxmlformats.org/officeDocument/2006/relationships/oleObject" Target="../embeddings/oleObject190.bin"/></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00.bin"/><Relationship Id="rId26" Type="http://schemas.openxmlformats.org/officeDocument/2006/relationships/oleObject" Target="../embeddings/oleObject208.bin"/><Relationship Id="rId39" Type="http://schemas.openxmlformats.org/officeDocument/2006/relationships/oleObject" Target="../embeddings/oleObject221.bin"/><Relationship Id="rId3" Type="http://schemas.openxmlformats.org/officeDocument/2006/relationships/notesSlide" Target="../notesSlides/notesSlide6.xml"/><Relationship Id="rId21" Type="http://schemas.openxmlformats.org/officeDocument/2006/relationships/oleObject" Target="../embeddings/oleObject203.bin"/><Relationship Id="rId34" Type="http://schemas.openxmlformats.org/officeDocument/2006/relationships/oleObject" Target="../embeddings/oleObject216.bin"/><Relationship Id="rId42" Type="http://schemas.openxmlformats.org/officeDocument/2006/relationships/oleObject" Target="../embeddings/oleObject224.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199.bin"/><Relationship Id="rId25" Type="http://schemas.openxmlformats.org/officeDocument/2006/relationships/oleObject" Target="../embeddings/oleObject207.bin"/><Relationship Id="rId33" Type="http://schemas.openxmlformats.org/officeDocument/2006/relationships/oleObject" Target="../embeddings/oleObject215.bin"/><Relationship Id="rId38" Type="http://schemas.openxmlformats.org/officeDocument/2006/relationships/oleObject" Target="../embeddings/oleObject220.bin"/><Relationship Id="rId46" Type="http://schemas.openxmlformats.org/officeDocument/2006/relationships/image" Target="../media/image23.jpeg"/><Relationship Id="rId2" Type="http://schemas.openxmlformats.org/officeDocument/2006/relationships/slideLayout" Target="../slideLayouts/slideLayout2.xml"/><Relationship Id="rId16" Type="http://schemas.openxmlformats.org/officeDocument/2006/relationships/oleObject" Target="../embeddings/oleObject198.bin"/><Relationship Id="rId20" Type="http://schemas.openxmlformats.org/officeDocument/2006/relationships/oleObject" Target="../embeddings/oleObject202.bin"/><Relationship Id="rId29" Type="http://schemas.openxmlformats.org/officeDocument/2006/relationships/oleObject" Target="../embeddings/oleObject211.bin"/><Relationship Id="rId41" Type="http://schemas.openxmlformats.org/officeDocument/2006/relationships/oleObject" Target="../embeddings/oleObject223.bin"/><Relationship Id="rId1" Type="http://schemas.openxmlformats.org/officeDocument/2006/relationships/vmlDrawing" Target="../drawings/vmlDrawing6.vml"/><Relationship Id="rId6" Type="http://schemas.openxmlformats.org/officeDocument/2006/relationships/oleObject" Target="../embeddings/oleObject194.bin"/><Relationship Id="rId11" Type="http://schemas.openxmlformats.org/officeDocument/2006/relationships/oleObject" Target="../embeddings/oleObject196.bin"/><Relationship Id="rId24" Type="http://schemas.openxmlformats.org/officeDocument/2006/relationships/oleObject" Target="../embeddings/oleObject206.bin"/><Relationship Id="rId32" Type="http://schemas.openxmlformats.org/officeDocument/2006/relationships/oleObject" Target="../embeddings/oleObject214.bin"/><Relationship Id="rId37" Type="http://schemas.openxmlformats.org/officeDocument/2006/relationships/oleObject" Target="../embeddings/oleObject219.bin"/><Relationship Id="rId40" Type="http://schemas.openxmlformats.org/officeDocument/2006/relationships/oleObject" Target="../embeddings/oleObject222.bin"/><Relationship Id="rId45" Type="http://schemas.openxmlformats.org/officeDocument/2006/relationships/oleObject" Target="../embeddings/oleObject227.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05.bin"/><Relationship Id="rId28" Type="http://schemas.openxmlformats.org/officeDocument/2006/relationships/oleObject" Target="../embeddings/oleObject210.bin"/><Relationship Id="rId36" Type="http://schemas.openxmlformats.org/officeDocument/2006/relationships/oleObject" Target="../embeddings/oleObject218.bin"/><Relationship Id="rId10" Type="http://schemas.openxmlformats.org/officeDocument/2006/relationships/image" Target="../media/image3.wmf"/><Relationship Id="rId19" Type="http://schemas.openxmlformats.org/officeDocument/2006/relationships/oleObject" Target="../embeddings/oleObject201.bin"/><Relationship Id="rId31" Type="http://schemas.openxmlformats.org/officeDocument/2006/relationships/oleObject" Target="../embeddings/oleObject213.bin"/><Relationship Id="rId44" Type="http://schemas.openxmlformats.org/officeDocument/2006/relationships/oleObject" Target="../embeddings/oleObject226.bin"/><Relationship Id="rId4" Type="http://schemas.openxmlformats.org/officeDocument/2006/relationships/oleObject" Target="../embeddings/oleObject193.bin"/><Relationship Id="rId9" Type="http://schemas.openxmlformats.org/officeDocument/2006/relationships/oleObject" Target="../embeddings/oleObject195.bin"/><Relationship Id="rId14" Type="http://schemas.openxmlformats.org/officeDocument/2006/relationships/oleObject" Target="../embeddings/oleObject197.bin"/><Relationship Id="rId22" Type="http://schemas.openxmlformats.org/officeDocument/2006/relationships/oleObject" Target="../embeddings/oleObject204.bin"/><Relationship Id="rId27" Type="http://schemas.openxmlformats.org/officeDocument/2006/relationships/oleObject" Target="../embeddings/oleObject209.bin"/><Relationship Id="rId30" Type="http://schemas.openxmlformats.org/officeDocument/2006/relationships/oleObject" Target="../embeddings/oleObject212.bin"/><Relationship Id="rId35" Type="http://schemas.openxmlformats.org/officeDocument/2006/relationships/oleObject" Target="../embeddings/oleObject217.bin"/><Relationship Id="rId43" Type="http://schemas.openxmlformats.org/officeDocument/2006/relationships/oleObject" Target="../embeddings/oleObject225.bin"/></Relationships>
</file>

<file path=ppt/slides/_rels/slide7.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235.bin"/><Relationship Id="rId26" Type="http://schemas.openxmlformats.org/officeDocument/2006/relationships/oleObject" Target="../embeddings/oleObject243.bin"/><Relationship Id="rId39" Type="http://schemas.openxmlformats.org/officeDocument/2006/relationships/oleObject" Target="../embeddings/oleObject256.bin"/><Relationship Id="rId21" Type="http://schemas.openxmlformats.org/officeDocument/2006/relationships/oleObject" Target="../embeddings/oleObject238.bin"/><Relationship Id="rId34" Type="http://schemas.openxmlformats.org/officeDocument/2006/relationships/oleObject" Target="../embeddings/oleObject251.bin"/><Relationship Id="rId42" Type="http://schemas.openxmlformats.org/officeDocument/2006/relationships/oleObject" Target="../embeddings/oleObject259.bin"/><Relationship Id="rId47" Type="http://schemas.openxmlformats.org/officeDocument/2006/relationships/oleObject" Target="../embeddings/oleObject263.bin"/><Relationship Id="rId50" Type="http://schemas.openxmlformats.org/officeDocument/2006/relationships/image" Target="../media/image25.wmf"/><Relationship Id="rId55" Type="http://schemas.openxmlformats.org/officeDocument/2006/relationships/image" Target="../media/image23.jpeg"/><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34.bin"/><Relationship Id="rId25" Type="http://schemas.openxmlformats.org/officeDocument/2006/relationships/oleObject" Target="../embeddings/oleObject242.bin"/><Relationship Id="rId33" Type="http://schemas.openxmlformats.org/officeDocument/2006/relationships/oleObject" Target="../embeddings/oleObject250.bin"/><Relationship Id="rId38" Type="http://schemas.openxmlformats.org/officeDocument/2006/relationships/oleObject" Target="../embeddings/oleObject255.bin"/><Relationship Id="rId46" Type="http://schemas.openxmlformats.org/officeDocument/2006/relationships/image" Target="../media/image28.png"/><Relationship Id="rId2" Type="http://schemas.openxmlformats.org/officeDocument/2006/relationships/slideLayout" Target="../slideLayouts/slideLayout2.xml"/><Relationship Id="rId16" Type="http://schemas.openxmlformats.org/officeDocument/2006/relationships/oleObject" Target="../embeddings/oleObject233.bin"/><Relationship Id="rId20" Type="http://schemas.openxmlformats.org/officeDocument/2006/relationships/oleObject" Target="../embeddings/oleObject237.bin"/><Relationship Id="rId29" Type="http://schemas.openxmlformats.org/officeDocument/2006/relationships/oleObject" Target="../embeddings/oleObject246.bin"/><Relationship Id="rId41" Type="http://schemas.openxmlformats.org/officeDocument/2006/relationships/oleObject" Target="../embeddings/oleObject258.bin"/><Relationship Id="rId54" Type="http://schemas.openxmlformats.org/officeDocument/2006/relationships/image" Target="../media/image27.wmf"/><Relationship Id="rId1" Type="http://schemas.openxmlformats.org/officeDocument/2006/relationships/vmlDrawing" Target="../drawings/vmlDrawing7.vml"/><Relationship Id="rId6" Type="http://schemas.openxmlformats.org/officeDocument/2006/relationships/oleObject" Target="../embeddings/oleObject229.bin"/><Relationship Id="rId11" Type="http://schemas.openxmlformats.org/officeDocument/2006/relationships/oleObject" Target="../embeddings/oleObject231.bin"/><Relationship Id="rId24" Type="http://schemas.openxmlformats.org/officeDocument/2006/relationships/oleObject" Target="../embeddings/oleObject241.bin"/><Relationship Id="rId32" Type="http://schemas.openxmlformats.org/officeDocument/2006/relationships/oleObject" Target="../embeddings/oleObject249.bin"/><Relationship Id="rId37" Type="http://schemas.openxmlformats.org/officeDocument/2006/relationships/oleObject" Target="../embeddings/oleObject254.bin"/><Relationship Id="rId40" Type="http://schemas.openxmlformats.org/officeDocument/2006/relationships/oleObject" Target="../embeddings/oleObject257.bin"/><Relationship Id="rId45" Type="http://schemas.openxmlformats.org/officeDocument/2006/relationships/oleObject" Target="../embeddings/oleObject262.bin"/><Relationship Id="rId53" Type="http://schemas.openxmlformats.org/officeDocument/2006/relationships/oleObject" Target="../embeddings/oleObject266.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40.bin"/><Relationship Id="rId28" Type="http://schemas.openxmlformats.org/officeDocument/2006/relationships/oleObject" Target="../embeddings/oleObject245.bin"/><Relationship Id="rId36" Type="http://schemas.openxmlformats.org/officeDocument/2006/relationships/oleObject" Target="../embeddings/oleObject253.bin"/><Relationship Id="rId49" Type="http://schemas.openxmlformats.org/officeDocument/2006/relationships/oleObject" Target="../embeddings/oleObject264.bin"/><Relationship Id="rId10" Type="http://schemas.openxmlformats.org/officeDocument/2006/relationships/image" Target="../media/image3.wmf"/><Relationship Id="rId19" Type="http://schemas.openxmlformats.org/officeDocument/2006/relationships/oleObject" Target="../embeddings/oleObject236.bin"/><Relationship Id="rId31" Type="http://schemas.openxmlformats.org/officeDocument/2006/relationships/oleObject" Target="../embeddings/oleObject248.bin"/><Relationship Id="rId44" Type="http://schemas.openxmlformats.org/officeDocument/2006/relationships/oleObject" Target="../embeddings/oleObject261.bin"/><Relationship Id="rId52" Type="http://schemas.openxmlformats.org/officeDocument/2006/relationships/image" Target="../media/image26.wmf"/><Relationship Id="rId4" Type="http://schemas.openxmlformats.org/officeDocument/2006/relationships/oleObject" Target="../embeddings/oleObject228.bin"/><Relationship Id="rId9" Type="http://schemas.openxmlformats.org/officeDocument/2006/relationships/oleObject" Target="../embeddings/oleObject230.bin"/><Relationship Id="rId14" Type="http://schemas.openxmlformats.org/officeDocument/2006/relationships/oleObject" Target="../embeddings/oleObject232.bin"/><Relationship Id="rId22" Type="http://schemas.openxmlformats.org/officeDocument/2006/relationships/oleObject" Target="../embeddings/oleObject239.bin"/><Relationship Id="rId27" Type="http://schemas.openxmlformats.org/officeDocument/2006/relationships/oleObject" Target="../embeddings/oleObject244.bin"/><Relationship Id="rId30" Type="http://schemas.openxmlformats.org/officeDocument/2006/relationships/oleObject" Target="../embeddings/oleObject247.bin"/><Relationship Id="rId35" Type="http://schemas.openxmlformats.org/officeDocument/2006/relationships/oleObject" Target="../embeddings/oleObject252.bin"/><Relationship Id="rId43" Type="http://schemas.openxmlformats.org/officeDocument/2006/relationships/oleObject" Target="../embeddings/oleObject260.bin"/><Relationship Id="rId48" Type="http://schemas.openxmlformats.org/officeDocument/2006/relationships/image" Target="../media/image24.wmf"/><Relationship Id="rId8" Type="http://schemas.openxmlformats.org/officeDocument/2006/relationships/image" Target="../media/image9.jpeg"/><Relationship Id="rId51" Type="http://schemas.openxmlformats.org/officeDocument/2006/relationships/oleObject" Target="../embeddings/oleObject265.bin"/><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274.bin"/><Relationship Id="rId26" Type="http://schemas.openxmlformats.org/officeDocument/2006/relationships/oleObject" Target="../embeddings/oleObject282.bin"/><Relationship Id="rId39" Type="http://schemas.openxmlformats.org/officeDocument/2006/relationships/oleObject" Target="../embeddings/oleObject295.bin"/><Relationship Id="rId3" Type="http://schemas.openxmlformats.org/officeDocument/2006/relationships/notesSlide" Target="../notesSlides/notesSlide8.xml"/><Relationship Id="rId21" Type="http://schemas.openxmlformats.org/officeDocument/2006/relationships/oleObject" Target="../embeddings/oleObject277.bin"/><Relationship Id="rId34" Type="http://schemas.openxmlformats.org/officeDocument/2006/relationships/oleObject" Target="../embeddings/oleObject290.bin"/><Relationship Id="rId42" Type="http://schemas.openxmlformats.org/officeDocument/2006/relationships/oleObject" Target="../embeddings/oleObject298.bin"/><Relationship Id="rId47" Type="http://schemas.openxmlformats.org/officeDocument/2006/relationships/image" Target="../media/image23.jpeg"/><Relationship Id="rId50" Type="http://schemas.openxmlformats.org/officeDocument/2006/relationships/oleObject" Target="../embeddings/oleObject303.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73.bin"/><Relationship Id="rId25" Type="http://schemas.openxmlformats.org/officeDocument/2006/relationships/oleObject" Target="../embeddings/oleObject281.bin"/><Relationship Id="rId33" Type="http://schemas.openxmlformats.org/officeDocument/2006/relationships/oleObject" Target="../embeddings/oleObject289.bin"/><Relationship Id="rId38" Type="http://schemas.openxmlformats.org/officeDocument/2006/relationships/oleObject" Target="../embeddings/oleObject294.bin"/><Relationship Id="rId46" Type="http://schemas.openxmlformats.org/officeDocument/2006/relationships/image" Target="../media/image28.png"/><Relationship Id="rId2" Type="http://schemas.openxmlformats.org/officeDocument/2006/relationships/slideLayout" Target="../slideLayouts/slideLayout2.xml"/><Relationship Id="rId16" Type="http://schemas.openxmlformats.org/officeDocument/2006/relationships/oleObject" Target="../embeddings/oleObject272.bin"/><Relationship Id="rId20" Type="http://schemas.openxmlformats.org/officeDocument/2006/relationships/oleObject" Target="../embeddings/oleObject276.bin"/><Relationship Id="rId29" Type="http://schemas.openxmlformats.org/officeDocument/2006/relationships/oleObject" Target="../embeddings/oleObject285.bin"/><Relationship Id="rId41" Type="http://schemas.openxmlformats.org/officeDocument/2006/relationships/oleObject" Target="../embeddings/oleObject297.bin"/><Relationship Id="rId1" Type="http://schemas.openxmlformats.org/officeDocument/2006/relationships/vmlDrawing" Target="../drawings/vmlDrawing8.vml"/><Relationship Id="rId6" Type="http://schemas.openxmlformats.org/officeDocument/2006/relationships/oleObject" Target="../embeddings/oleObject268.bin"/><Relationship Id="rId11" Type="http://schemas.openxmlformats.org/officeDocument/2006/relationships/oleObject" Target="../embeddings/oleObject270.bin"/><Relationship Id="rId24" Type="http://schemas.openxmlformats.org/officeDocument/2006/relationships/oleObject" Target="../embeddings/oleObject280.bin"/><Relationship Id="rId32" Type="http://schemas.openxmlformats.org/officeDocument/2006/relationships/oleObject" Target="../embeddings/oleObject288.bin"/><Relationship Id="rId37" Type="http://schemas.openxmlformats.org/officeDocument/2006/relationships/oleObject" Target="../embeddings/oleObject293.bin"/><Relationship Id="rId40" Type="http://schemas.openxmlformats.org/officeDocument/2006/relationships/oleObject" Target="../embeddings/oleObject296.bin"/><Relationship Id="rId45" Type="http://schemas.openxmlformats.org/officeDocument/2006/relationships/oleObject" Target="../embeddings/oleObject301.bin"/><Relationship Id="rId53" Type="http://schemas.openxmlformats.org/officeDocument/2006/relationships/image" Target="../media/image30.wmf"/><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79.bin"/><Relationship Id="rId28" Type="http://schemas.openxmlformats.org/officeDocument/2006/relationships/oleObject" Target="../embeddings/oleObject284.bin"/><Relationship Id="rId36" Type="http://schemas.openxmlformats.org/officeDocument/2006/relationships/oleObject" Target="../embeddings/oleObject292.bin"/><Relationship Id="rId49" Type="http://schemas.openxmlformats.org/officeDocument/2006/relationships/image" Target="../media/image28.wmf"/><Relationship Id="rId10" Type="http://schemas.openxmlformats.org/officeDocument/2006/relationships/image" Target="../media/image3.wmf"/><Relationship Id="rId19" Type="http://schemas.openxmlformats.org/officeDocument/2006/relationships/oleObject" Target="../embeddings/oleObject275.bin"/><Relationship Id="rId31" Type="http://schemas.openxmlformats.org/officeDocument/2006/relationships/oleObject" Target="../embeddings/oleObject287.bin"/><Relationship Id="rId44" Type="http://schemas.openxmlformats.org/officeDocument/2006/relationships/oleObject" Target="../embeddings/oleObject300.bin"/><Relationship Id="rId52" Type="http://schemas.openxmlformats.org/officeDocument/2006/relationships/oleObject" Target="../embeddings/oleObject304.bin"/><Relationship Id="rId4" Type="http://schemas.openxmlformats.org/officeDocument/2006/relationships/oleObject" Target="../embeddings/oleObject267.bin"/><Relationship Id="rId9" Type="http://schemas.openxmlformats.org/officeDocument/2006/relationships/oleObject" Target="../embeddings/oleObject269.bin"/><Relationship Id="rId14" Type="http://schemas.openxmlformats.org/officeDocument/2006/relationships/oleObject" Target="../embeddings/oleObject271.bin"/><Relationship Id="rId22" Type="http://schemas.openxmlformats.org/officeDocument/2006/relationships/oleObject" Target="../embeddings/oleObject278.bin"/><Relationship Id="rId27" Type="http://schemas.openxmlformats.org/officeDocument/2006/relationships/oleObject" Target="../embeddings/oleObject283.bin"/><Relationship Id="rId30" Type="http://schemas.openxmlformats.org/officeDocument/2006/relationships/oleObject" Target="../embeddings/oleObject286.bin"/><Relationship Id="rId35" Type="http://schemas.openxmlformats.org/officeDocument/2006/relationships/oleObject" Target="../embeddings/oleObject291.bin"/><Relationship Id="rId43" Type="http://schemas.openxmlformats.org/officeDocument/2006/relationships/oleObject" Target="../embeddings/oleObject299.bin"/><Relationship Id="rId48" Type="http://schemas.openxmlformats.org/officeDocument/2006/relationships/oleObject" Target="../embeddings/oleObject302.bin"/><Relationship Id="rId8" Type="http://schemas.openxmlformats.org/officeDocument/2006/relationships/image" Target="../media/image9.jpeg"/><Relationship Id="rId51"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8328" name="Equation" r:id="rId4" imgW="787058" imgH="215806" progId="Equation.3">
                  <p:embed/>
                </p:oleObj>
              </mc:Choice>
              <mc:Fallback>
                <p:oleObj name="Equation" r:id="rId4" imgW="787058" imgH="215806" progId="Equation.3">
                  <p:embed/>
                  <p:pic>
                    <p:nvPicPr>
                      <p:cNvPr id="0" name="Picture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8329" name="Equation" r:id="rId6" imgW="253780" imgH="203024" progId="Equation.3">
                  <p:embed/>
                </p:oleObj>
              </mc:Choice>
              <mc:Fallback>
                <p:oleObj name="Equation" r:id="rId6" imgW="253780" imgH="203024" progId="Equation.3">
                  <p:embed/>
                  <p:pic>
                    <p:nvPicPr>
                      <p:cNvPr id="0" name="Picture 10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8330" name="Equation" r:id="rId9" imgW="1117600" imgH="228600" progId="Equation.3">
                  <p:embed/>
                </p:oleObj>
              </mc:Choice>
              <mc:Fallback>
                <p:oleObj name="Equation" r:id="rId9" imgW="1117600" imgH="228600" progId="Equation.3">
                  <p:embed/>
                  <p:pic>
                    <p:nvPicPr>
                      <p:cNvPr id="0" name="Picture 10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8331" name="Equation" r:id="rId11" imgW="152334" imgH="190417" progId="Equation.3">
                  <p:embed/>
                </p:oleObj>
              </mc:Choice>
              <mc:Fallback>
                <p:oleObj name="Equation" r:id="rId11" imgW="152334" imgH="190417" progId="Equation.3">
                  <p:embed/>
                  <p:pic>
                    <p:nvPicPr>
                      <p:cNvPr id="0" name="Picture 10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8332" name="Equation" r:id="rId14" imgW="1562100" imgH="228600" progId="Equation.3">
                  <p:embed/>
                </p:oleObj>
              </mc:Choice>
              <mc:Fallback>
                <p:oleObj name="Equation" r:id="rId14" imgW="1562100" imgH="228600" progId="Equation.3">
                  <p:embed/>
                  <p:pic>
                    <p:nvPicPr>
                      <p:cNvPr id="0" name="Picture 10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8333" name="Equation" r:id="rId16" imgW="787058" imgH="215806" progId="Equation.3">
                  <p:embed/>
                </p:oleObj>
              </mc:Choice>
              <mc:Fallback>
                <p:oleObj name="Equation" r:id="rId16" imgW="787058" imgH="215806" progId="Equation.3">
                  <p:embed/>
                  <p:pic>
                    <p:nvPicPr>
                      <p:cNvPr id="0" name="Picture 1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8334" name="Equation" r:id="rId17" imgW="253780" imgH="203024" progId="Equation.3">
                  <p:embed/>
                </p:oleObj>
              </mc:Choice>
              <mc:Fallback>
                <p:oleObj name="Equation" r:id="rId17" imgW="253780" imgH="203024" progId="Equation.3">
                  <p:embed/>
                  <p:pic>
                    <p:nvPicPr>
                      <p:cNvPr id="0" name="Picture 10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8335" name="Equation" r:id="rId18" imgW="1117600" imgH="228600" progId="Equation.3">
                  <p:embed/>
                </p:oleObj>
              </mc:Choice>
              <mc:Fallback>
                <p:oleObj name="Equation" r:id="rId18" imgW="1117600" imgH="228600" progId="Equation.3">
                  <p:embed/>
                  <p:pic>
                    <p:nvPicPr>
                      <p:cNvPr id="0" name="Picture 10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8336" name="Equation" r:id="rId19" imgW="152334" imgH="190417" progId="Equation.3">
                  <p:embed/>
                </p:oleObj>
              </mc:Choice>
              <mc:Fallback>
                <p:oleObj name="Equation" r:id="rId19" imgW="152334" imgH="190417" progId="Equation.3">
                  <p:embed/>
                  <p:pic>
                    <p:nvPicPr>
                      <p:cNvPr id="0" name="Picture 10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8337" name="Equation" r:id="rId20" imgW="1562100" imgH="228600" progId="Equation.3">
                  <p:embed/>
                </p:oleObj>
              </mc:Choice>
              <mc:Fallback>
                <p:oleObj name="Equation" r:id="rId20" imgW="1562100" imgH="228600" progId="Equation.3">
                  <p:embed/>
                  <p:pic>
                    <p:nvPicPr>
                      <p:cNvPr id="0" name="Picture 10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8338" name="Equation" r:id="rId21" imgW="787058" imgH="215806" progId="Equation.3">
                  <p:embed/>
                </p:oleObj>
              </mc:Choice>
              <mc:Fallback>
                <p:oleObj name="Equation" r:id="rId21" imgW="787058" imgH="215806" progId="Equation.3">
                  <p:embed/>
                  <p:pic>
                    <p:nvPicPr>
                      <p:cNvPr id="0" name="Picture 10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8339" name="Equation" r:id="rId22" imgW="253780" imgH="203024" progId="Equation.3">
                  <p:embed/>
                </p:oleObj>
              </mc:Choice>
              <mc:Fallback>
                <p:oleObj name="Equation" r:id="rId22" imgW="253780" imgH="203024" progId="Equation.3">
                  <p:embed/>
                  <p:pic>
                    <p:nvPicPr>
                      <p:cNvPr id="0" name="Picture 10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8340" name="Equation" r:id="rId23" imgW="1117600" imgH="228600" progId="Equation.3">
                  <p:embed/>
                </p:oleObj>
              </mc:Choice>
              <mc:Fallback>
                <p:oleObj name="Equation" r:id="rId23" imgW="1117600" imgH="228600" progId="Equation.3">
                  <p:embed/>
                  <p:pic>
                    <p:nvPicPr>
                      <p:cNvPr id="0" name="Picture 10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8341" name="Equation" r:id="rId24" imgW="152334" imgH="190417" progId="Equation.3">
                  <p:embed/>
                </p:oleObj>
              </mc:Choice>
              <mc:Fallback>
                <p:oleObj name="Equation" r:id="rId24" imgW="152334" imgH="190417" progId="Equation.3">
                  <p:embed/>
                  <p:pic>
                    <p:nvPicPr>
                      <p:cNvPr id="0" name="Picture 10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8342" name="Equation" r:id="rId25" imgW="1562100" imgH="228600" progId="Equation.3">
                  <p:embed/>
                </p:oleObj>
              </mc:Choice>
              <mc:Fallback>
                <p:oleObj name="Equation" r:id="rId25" imgW="1562100" imgH="228600" progId="Equation.3">
                  <p:embed/>
                  <p:pic>
                    <p:nvPicPr>
                      <p:cNvPr id="0" name="Picture 10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8343" name="Equation" r:id="rId26" imgW="787058" imgH="215806" progId="Equation.3">
                  <p:embed/>
                </p:oleObj>
              </mc:Choice>
              <mc:Fallback>
                <p:oleObj name="Equation" r:id="rId26" imgW="787058" imgH="215806" progId="Equation.3">
                  <p:embed/>
                  <p:pic>
                    <p:nvPicPr>
                      <p:cNvPr id="0" name="Picture 1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8344" name="Equation" r:id="rId27" imgW="253780" imgH="203024" progId="Equation.3">
                  <p:embed/>
                </p:oleObj>
              </mc:Choice>
              <mc:Fallback>
                <p:oleObj name="Equation" r:id="rId27" imgW="253780" imgH="203024" progId="Equation.3">
                  <p:embed/>
                  <p:pic>
                    <p:nvPicPr>
                      <p:cNvPr id="0" name="Picture 10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8345" name="Equation" r:id="rId28" imgW="1117600" imgH="228600" progId="Equation.3">
                  <p:embed/>
                </p:oleObj>
              </mc:Choice>
              <mc:Fallback>
                <p:oleObj name="Equation" r:id="rId28" imgW="1117600" imgH="228600" progId="Equation.3">
                  <p:embed/>
                  <p:pic>
                    <p:nvPicPr>
                      <p:cNvPr id="0" name="Picture 10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8346" name="Equation" r:id="rId29" imgW="152334" imgH="190417" progId="Equation.3">
                  <p:embed/>
                </p:oleObj>
              </mc:Choice>
              <mc:Fallback>
                <p:oleObj name="Equation" r:id="rId29" imgW="152334" imgH="190417" progId="Equation.3">
                  <p:embed/>
                  <p:pic>
                    <p:nvPicPr>
                      <p:cNvPr id="0" name="Picture 10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8347" name="Equation" r:id="rId30" imgW="1562100" imgH="228600" progId="Equation.3">
                  <p:embed/>
                </p:oleObj>
              </mc:Choice>
              <mc:Fallback>
                <p:oleObj name="Equation" r:id="rId30" imgW="1562100" imgH="228600" progId="Equation.3">
                  <p:embed/>
                  <p:pic>
                    <p:nvPicPr>
                      <p:cNvPr id="0" name="Picture 10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8348" name="Equation" r:id="rId31" imgW="787058" imgH="215806" progId="Equation.3">
                  <p:embed/>
                </p:oleObj>
              </mc:Choice>
              <mc:Fallback>
                <p:oleObj name="Equation" r:id="rId31" imgW="787058" imgH="215806" progId="Equation.3">
                  <p:embed/>
                  <p:pic>
                    <p:nvPicPr>
                      <p:cNvPr id="0" name="Picture 10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8349" name="Equation" r:id="rId32" imgW="253780" imgH="203024" progId="Equation.3">
                  <p:embed/>
                </p:oleObj>
              </mc:Choice>
              <mc:Fallback>
                <p:oleObj name="Equation" r:id="rId32" imgW="253780" imgH="203024" progId="Equation.3">
                  <p:embed/>
                  <p:pic>
                    <p:nvPicPr>
                      <p:cNvPr id="0" name="Picture 10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8350" name="Equation" r:id="rId33" imgW="1117600" imgH="228600" progId="Equation.3">
                  <p:embed/>
                </p:oleObj>
              </mc:Choice>
              <mc:Fallback>
                <p:oleObj name="Equation" r:id="rId33" imgW="1117600" imgH="228600" progId="Equation.3">
                  <p:embed/>
                  <p:pic>
                    <p:nvPicPr>
                      <p:cNvPr id="0" name="Picture 10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8351" name="Equation" r:id="rId34" imgW="152334" imgH="190417" progId="Equation.3">
                  <p:embed/>
                </p:oleObj>
              </mc:Choice>
              <mc:Fallback>
                <p:oleObj name="Equation" r:id="rId34" imgW="152334" imgH="190417" progId="Equation.3">
                  <p:embed/>
                  <p:pic>
                    <p:nvPicPr>
                      <p:cNvPr id="0" name="Picture 10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8352" name="Equation" r:id="rId35" imgW="1562100" imgH="228600" progId="Equation.3">
                  <p:embed/>
                </p:oleObj>
              </mc:Choice>
              <mc:Fallback>
                <p:oleObj name="Equation" r:id="rId35" imgW="1562100" imgH="228600" progId="Equation.3">
                  <p:embed/>
                  <p:pic>
                    <p:nvPicPr>
                      <p:cNvPr id="0" name="Picture 10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8353" name="Equation" r:id="rId36" imgW="787058" imgH="215806" progId="Equation.3">
                  <p:embed/>
                </p:oleObj>
              </mc:Choice>
              <mc:Fallback>
                <p:oleObj name="Equation" r:id="rId36" imgW="787058" imgH="215806" progId="Equation.3">
                  <p:embed/>
                  <p:pic>
                    <p:nvPicPr>
                      <p:cNvPr id="0" name="Picture 10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8354" name="Equation" r:id="rId37" imgW="253780" imgH="203024" progId="Equation.3">
                  <p:embed/>
                </p:oleObj>
              </mc:Choice>
              <mc:Fallback>
                <p:oleObj name="Equation" r:id="rId37" imgW="253780" imgH="203024" progId="Equation.3">
                  <p:embed/>
                  <p:pic>
                    <p:nvPicPr>
                      <p:cNvPr id="0" name="Picture 10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8355" name="Equation" r:id="rId38" imgW="1117600" imgH="228600" progId="Equation.3">
                  <p:embed/>
                </p:oleObj>
              </mc:Choice>
              <mc:Fallback>
                <p:oleObj name="Equation" r:id="rId38" imgW="1117600" imgH="228600" progId="Equation.3">
                  <p:embed/>
                  <p:pic>
                    <p:nvPicPr>
                      <p:cNvPr id="0" name="Picture 10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8356" name="Equation" r:id="rId39" imgW="152334" imgH="190417" progId="Equation.3">
                  <p:embed/>
                </p:oleObj>
              </mc:Choice>
              <mc:Fallback>
                <p:oleObj name="Equation" r:id="rId39" imgW="152334" imgH="190417" progId="Equation.3">
                  <p:embed/>
                  <p:pic>
                    <p:nvPicPr>
                      <p:cNvPr id="0" name="Picture 10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8357" name="Equation" r:id="rId40" imgW="1562100" imgH="228600" progId="Equation.3">
                  <p:embed/>
                </p:oleObj>
              </mc:Choice>
              <mc:Fallback>
                <p:oleObj name="Equation" r:id="rId40" imgW="1562100" imgH="228600" progId="Equation.3">
                  <p:embed/>
                  <p:pic>
                    <p:nvPicPr>
                      <p:cNvPr id="0" name="Picture 10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8358" name="Equation" r:id="rId41" imgW="787058" imgH="215806" progId="Equation.3">
                  <p:embed/>
                </p:oleObj>
              </mc:Choice>
              <mc:Fallback>
                <p:oleObj name="Equation" r:id="rId41" imgW="787058" imgH="215806" progId="Equation.3">
                  <p:embed/>
                  <p:pic>
                    <p:nvPicPr>
                      <p:cNvPr id="0" name="Picture 10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8359" name="Equation" r:id="rId42" imgW="253780" imgH="203024" progId="Equation.3">
                  <p:embed/>
                </p:oleObj>
              </mc:Choice>
              <mc:Fallback>
                <p:oleObj name="Equation" r:id="rId42" imgW="253780" imgH="203024" progId="Equation.3">
                  <p:embed/>
                  <p:pic>
                    <p:nvPicPr>
                      <p:cNvPr id="0" name="Picture 10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8360" name="Equation" r:id="rId43" imgW="1117600" imgH="228600" progId="Equation.3">
                  <p:embed/>
                </p:oleObj>
              </mc:Choice>
              <mc:Fallback>
                <p:oleObj name="Equation" r:id="rId43" imgW="1117600" imgH="228600" progId="Equation.3">
                  <p:embed/>
                  <p:pic>
                    <p:nvPicPr>
                      <p:cNvPr id="0" name="Picture 10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8361" name="Equation" r:id="rId44" imgW="152334" imgH="190417" progId="Equation.3">
                  <p:embed/>
                </p:oleObj>
              </mc:Choice>
              <mc:Fallback>
                <p:oleObj name="Equation" r:id="rId44" imgW="152334" imgH="190417" progId="Equation.3">
                  <p:embed/>
                  <p:pic>
                    <p:nvPicPr>
                      <p:cNvPr id="0" name="Picture 10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8362" name="Equation" r:id="rId45" imgW="1562100" imgH="228600" progId="Equation.3">
                  <p:embed/>
                </p:oleObj>
              </mc:Choice>
              <mc:Fallback>
                <p:oleObj name="Equation" r:id="rId45" imgW="1562100" imgH="228600" progId="Equation.3">
                  <p:embed/>
                  <p:pic>
                    <p:nvPicPr>
                      <p:cNvPr id="0" name="Picture 10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2861" name="Picture 109"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6"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7"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6"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7"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7"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8"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mc:AlternateContent xmlns:mc="http://schemas.openxmlformats.org/markup-compatibility/2006">
              <mc:Choice xmlns:v="urn:schemas-microsoft-com:vml" Requires="v">
                <p:oleObj spid="_x0000_s478363" name="Equation" r:id="rId49" imgW="5765800" imgH="381000" progId="Equation.3">
                  <p:embed/>
                </p:oleObj>
              </mc:Choice>
              <mc:Fallback>
                <p:oleObj name="Equation" r:id="rId49" imgW="5765800" imgH="381000" progId="Equation.3">
                  <p:embed/>
                  <p:pic>
                    <p:nvPicPr>
                      <p:cNvPr id="0" name="Picture 1065"/>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28600" y="3886200"/>
                        <a:ext cx="8648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mc:AlternateContent xmlns:mc="http://schemas.openxmlformats.org/markup-compatibility/2006">
              <mc:Choice xmlns:v="urn:schemas-microsoft-com:vml" Requires="v">
                <p:oleObj spid="_x0000_s478364" name="Equation" r:id="rId51" imgW="1269449" imgH="393529" progId="Equation.3">
                  <p:embed/>
                </p:oleObj>
              </mc:Choice>
              <mc:Fallback>
                <p:oleObj name="Equation" r:id="rId51" imgW="1269449" imgH="393529" progId="Equation.3">
                  <p:embed/>
                  <p:pic>
                    <p:nvPicPr>
                      <p:cNvPr id="0" name="Picture 1066"/>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981200" y="5255260"/>
                        <a:ext cx="2590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mc:AlternateContent xmlns:mc="http://schemas.openxmlformats.org/markup-compatibility/2006">
              <mc:Choice xmlns:v="urn:schemas-microsoft-com:vml" Requires="v">
                <p:oleObj spid="_x0000_s478365" name="Equation" r:id="rId53" imgW="761669" imgH="431613" progId="Equation.3">
                  <p:embed/>
                </p:oleObj>
              </mc:Choice>
              <mc:Fallback>
                <p:oleObj name="Equation" r:id="rId53" imgW="761669" imgH="431613" progId="Equation.3">
                  <p:embed/>
                  <p:pic>
                    <p:nvPicPr>
                      <p:cNvPr id="0" name="Picture 106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019800" y="5179060"/>
                        <a:ext cx="1752600" cy="99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7346" name="Equation" r:id="rId5" imgW="787058" imgH="215806" progId="Equation.3">
                  <p:embed/>
                </p:oleObj>
              </mc:Choice>
              <mc:Fallback>
                <p:oleObj name="Equation" r:id="rId5" imgW="787058" imgH="215806" progId="Equation.3">
                  <p:embed/>
                  <p:pic>
                    <p:nvPicPr>
                      <p:cNvPr id="0" name="Picture 10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7347" name="Equation" r:id="rId7" imgW="253780" imgH="203024" progId="Equation.3">
                  <p:embed/>
                </p:oleObj>
              </mc:Choice>
              <mc:Fallback>
                <p:oleObj name="Equation" r:id="rId7" imgW="253780" imgH="203024" progId="Equation.3">
                  <p:embed/>
                  <p:pic>
                    <p:nvPicPr>
                      <p:cNvPr id="0" name="Picture 10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9"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7348" name="Equation" r:id="rId10" imgW="1117600" imgH="228600" progId="Equation.3">
                  <p:embed/>
                </p:oleObj>
              </mc:Choice>
              <mc:Fallback>
                <p:oleObj name="Equation" r:id="rId10" imgW="1117600" imgH="228600" progId="Equation.3">
                  <p:embed/>
                  <p:pic>
                    <p:nvPicPr>
                      <p:cNvPr id="0" name="Picture 10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7349" name="Equation" r:id="rId12" imgW="152334" imgH="190417" progId="Equation.3">
                  <p:embed/>
                </p:oleObj>
              </mc:Choice>
              <mc:Fallback>
                <p:oleObj name="Equation" r:id="rId12" imgW="152334" imgH="190417" progId="Equation.3">
                  <p:embed/>
                  <p:pic>
                    <p:nvPicPr>
                      <p:cNvPr id="0" name="Picture 107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7350" name="Equation" r:id="rId15" imgW="1562100" imgH="228600" progId="Equation.3">
                  <p:embed/>
                </p:oleObj>
              </mc:Choice>
              <mc:Fallback>
                <p:oleObj name="Equation" r:id="rId15" imgW="1562100" imgH="228600" progId="Equation.3">
                  <p:embed/>
                  <p:pic>
                    <p:nvPicPr>
                      <p:cNvPr id="0" name="Picture 10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7351" name="Equation" r:id="rId17" imgW="787058" imgH="215806" progId="Equation.3">
                  <p:embed/>
                </p:oleObj>
              </mc:Choice>
              <mc:Fallback>
                <p:oleObj name="Equation" r:id="rId17" imgW="787058" imgH="215806" progId="Equation.3">
                  <p:embed/>
                  <p:pic>
                    <p:nvPicPr>
                      <p:cNvPr id="0" name="Picture 10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7352" name="Equation" r:id="rId18" imgW="253780" imgH="203024" progId="Equation.3">
                  <p:embed/>
                </p:oleObj>
              </mc:Choice>
              <mc:Fallback>
                <p:oleObj name="Equation" r:id="rId18" imgW="253780" imgH="203024" progId="Equation.3">
                  <p:embed/>
                  <p:pic>
                    <p:nvPicPr>
                      <p:cNvPr id="0" name="Picture 10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9"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7353" name="Equation" r:id="rId19" imgW="1117600" imgH="228600" progId="Equation.3">
                  <p:embed/>
                </p:oleObj>
              </mc:Choice>
              <mc:Fallback>
                <p:oleObj name="Equation" r:id="rId19" imgW="1117600" imgH="228600" progId="Equation.3">
                  <p:embed/>
                  <p:pic>
                    <p:nvPicPr>
                      <p:cNvPr id="0" name="Picture 107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7354" name="Equation" r:id="rId20" imgW="152334" imgH="190417" progId="Equation.3">
                  <p:embed/>
                </p:oleObj>
              </mc:Choice>
              <mc:Fallback>
                <p:oleObj name="Equation" r:id="rId20" imgW="152334" imgH="190417" progId="Equation.3">
                  <p:embed/>
                  <p:pic>
                    <p:nvPicPr>
                      <p:cNvPr id="0" name="Picture 108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7355" name="Equation" r:id="rId21" imgW="1562100" imgH="228600" progId="Equation.3">
                  <p:embed/>
                </p:oleObj>
              </mc:Choice>
              <mc:Fallback>
                <p:oleObj name="Equation" r:id="rId21" imgW="1562100" imgH="228600" progId="Equation.3">
                  <p:embed/>
                  <p:pic>
                    <p:nvPicPr>
                      <p:cNvPr id="0" name="Picture 10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7356" name="Equation" r:id="rId22" imgW="787058" imgH="215806" progId="Equation.3">
                  <p:embed/>
                </p:oleObj>
              </mc:Choice>
              <mc:Fallback>
                <p:oleObj name="Equation" r:id="rId22" imgW="787058" imgH="215806" progId="Equation.3">
                  <p:embed/>
                  <p:pic>
                    <p:nvPicPr>
                      <p:cNvPr id="0" name="Picture 10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7357" name="Equation" r:id="rId23" imgW="253780" imgH="203024" progId="Equation.3">
                  <p:embed/>
                </p:oleObj>
              </mc:Choice>
              <mc:Fallback>
                <p:oleObj name="Equation" r:id="rId23" imgW="253780" imgH="203024" progId="Equation.3">
                  <p:embed/>
                  <p:pic>
                    <p:nvPicPr>
                      <p:cNvPr id="0" name="Picture 10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9"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7358" name="Equation" r:id="rId24" imgW="1117600" imgH="228600" progId="Equation.3">
                  <p:embed/>
                </p:oleObj>
              </mc:Choice>
              <mc:Fallback>
                <p:oleObj name="Equation" r:id="rId24" imgW="1117600" imgH="228600" progId="Equation.3">
                  <p:embed/>
                  <p:pic>
                    <p:nvPicPr>
                      <p:cNvPr id="0" name="Picture 108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7359" name="Equation" r:id="rId25" imgW="152334" imgH="190417" progId="Equation.3">
                  <p:embed/>
                </p:oleObj>
              </mc:Choice>
              <mc:Fallback>
                <p:oleObj name="Equation" r:id="rId25" imgW="152334" imgH="190417" progId="Equation.3">
                  <p:embed/>
                  <p:pic>
                    <p:nvPicPr>
                      <p:cNvPr id="0" name="Picture 108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7360" name="Equation" r:id="rId26" imgW="1562100" imgH="228600" progId="Equation.3">
                  <p:embed/>
                </p:oleObj>
              </mc:Choice>
              <mc:Fallback>
                <p:oleObj name="Equation" r:id="rId26" imgW="1562100" imgH="228600" progId="Equation.3">
                  <p:embed/>
                  <p:pic>
                    <p:nvPicPr>
                      <p:cNvPr id="0" name="Picture 108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7361" name="Equation" r:id="rId27" imgW="787058" imgH="215806" progId="Equation.3">
                  <p:embed/>
                </p:oleObj>
              </mc:Choice>
              <mc:Fallback>
                <p:oleObj name="Equation" r:id="rId27" imgW="787058" imgH="215806" progId="Equation.3">
                  <p:embed/>
                  <p:pic>
                    <p:nvPicPr>
                      <p:cNvPr id="0" name="Picture 10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7362" name="Equation" r:id="rId28" imgW="253780" imgH="203024" progId="Equation.3">
                  <p:embed/>
                </p:oleObj>
              </mc:Choice>
              <mc:Fallback>
                <p:oleObj name="Equation" r:id="rId28" imgW="253780" imgH="203024" progId="Equation.3">
                  <p:embed/>
                  <p:pic>
                    <p:nvPicPr>
                      <p:cNvPr id="0" name="Picture 10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9"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7363" name="Equation" r:id="rId29" imgW="1117600" imgH="228600" progId="Equation.3">
                  <p:embed/>
                </p:oleObj>
              </mc:Choice>
              <mc:Fallback>
                <p:oleObj name="Equation" r:id="rId29" imgW="1117600" imgH="228600" progId="Equation.3">
                  <p:embed/>
                  <p:pic>
                    <p:nvPicPr>
                      <p:cNvPr id="0" name="Picture 10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7364" name="Equation" r:id="rId30" imgW="152334" imgH="190417" progId="Equation.3">
                  <p:embed/>
                </p:oleObj>
              </mc:Choice>
              <mc:Fallback>
                <p:oleObj name="Equation" r:id="rId30" imgW="152334" imgH="190417" progId="Equation.3">
                  <p:embed/>
                  <p:pic>
                    <p:nvPicPr>
                      <p:cNvPr id="0" name="Picture 10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7365" name="Equation" r:id="rId31" imgW="1562100" imgH="228600" progId="Equation.3">
                  <p:embed/>
                </p:oleObj>
              </mc:Choice>
              <mc:Fallback>
                <p:oleObj name="Equation" r:id="rId31" imgW="1562100" imgH="228600" progId="Equation.3">
                  <p:embed/>
                  <p:pic>
                    <p:nvPicPr>
                      <p:cNvPr id="0" name="Picture 10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7366" name="Equation" r:id="rId32" imgW="787058" imgH="215806" progId="Equation.3">
                  <p:embed/>
                </p:oleObj>
              </mc:Choice>
              <mc:Fallback>
                <p:oleObj name="Equation" r:id="rId32" imgW="787058" imgH="215806" progId="Equation.3">
                  <p:embed/>
                  <p:pic>
                    <p:nvPicPr>
                      <p:cNvPr id="0" name="Picture 10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7367" name="Equation" r:id="rId33" imgW="253780" imgH="203024" progId="Equation.3">
                  <p:embed/>
                </p:oleObj>
              </mc:Choice>
              <mc:Fallback>
                <p:oleObj name="Equation" r:id="rId33" imgW="253780" imgH="203024" progId="Equation.3">
                  <p:embed/>
                  <p:pic>
                    <p:nvPicPr>
                      <p:cNvPr id="0" name="Picture 10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9"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7368" name="Equation" r:id="rId34" imgW="1117600" imgH="228600" progId="Equation.3">
                  <p:embed/>
                </p:oleObj>
              </mc:Choice>
              <mc:Fallback>
                <p:oleObj name="Equation" r:id="rId34" imgW="1117600" imgH="228600" progId="Equation.3">
                  <p:embed/>
                  <p:pic>
                    <p:nvPicPr>
                      <p:cNvPr id="0" name="Picture 10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7369" name="Equation" r:id="rId35" imgW="152334" imgH="190417" progId="Equation.3">
                  <p:embed/>
                </p:oleObj>
              </mc:Choice>
              <mc:Fallback>
                <p:oleObj name="Equation" r:id="rId35" imgW="152334" imgH="190417" progId="Equation.3">
                  <p:embed/>
                  <p:pic>
                    <p:nvPicPr>
                      <p:cNvPr id="0" name="Picture 109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7370" name="Equation" r:id="rId36" imgW="1562100" imgH="228600" progId="Equation.3">
                  <p:embed/>
                </p:oleObj>
              </mc:Choice>
              <mc:Fallback>
                <p:oleObj name="Equation" r:id="rId36" imgW="1562100" imgH="228600" progId="Equation.3">
                  <p:embed/>
                  <p:pic>
                    <p:nvPicPr>
                      <p:cNvPr id="0" name="Picture 109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7371" name="Equation" r:id="rId37" imgW="787058" imgH="215806" progId="Equation.3">
                  <p:embed/>
                </p:oleObj>
              </mc:Choice>
              <mc:Fallback>
                <p:oleObj name="Equation" r:id="rId37" imgW="787058" imgH="215806" progId="Equation.3">
                  <p:embed/>
                  <p:pic>
                    <p:nvPicPr>
                      <p:cNvPr id="0" name="Picture 10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7372" name="Equation" r:id="rId38" imgW="253780" imgH="203024" progId="Equation.3">
                  <p:embed/>
                </p:oleObj>
              </mc:Choice>
              <mc:Fallback>
                <p:oleObj name="Equation" r:id="rId38" imgW="253780" imgH="203024" progId="Equation.3">
                  <p:embed/>
                  <p:pic>
                    <p:nvPicPr>
                      <p:cNvPr id="0" name="Picture 10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9"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7373" name="Equation" r:id="rId39" imgW="1117600" imgH="228600" progId="Equation.3">
                  <p:embed/>
                </p:oleObj>
              </mc:Choice>
              <mc:Fallback>
                <p:oleObj name="Equation" r:id="rId39" imgW="1117600" imgH="228600" progId="Equation.3">
                  <p:embed/>
                  <p:pic>
                    <p:nvPicPr>
                      <p:cNvPr id="0" name="Picture 10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7374" name="Equation" r:id="rId40" imgW="152334" imgH="190417" progId="Equation.3">
                  <p:embed/>
                </p:oleObj>
              </mc:Choice>
              <mc:Fallback>
                <p:oleObj name="Equation" r:id="rId40" imgW="152334" imgH="190417" progId="Equation.3">
                  <p:embed/>
                  <p:pic>
                    <p:nvPicPr>
                      <p:cNvPr id="0" name="Picture 11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7375" name="Equation" r:id="rId41" imgW="1562100" imgH="228600" progId="Equation.3">
                  <p:embed/>
                </p:oleObj>
              </mc:Choice>
              <mc:Fallback>
                <p:oleObj name="Equation" r:id="rId41" imgW="1562100" imgH="228600" progId="Equation.3">
                  <p:embed/>
                  <p:pic>
                    <p:nvPicPr>
                      <p:cNvPr id="0" name="Picture 1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7376" name="Equation" r:id="rId42" imgW="787058" imgH="215806" progId="Equation.3">
                  <p:embed/>
                </p:oleObj>
              </mc:Choice>
              <mc:Fallback>
                <p:oleObj name="Equation" r:id="rId42" imgW="787058" imgH="215806" progId="Equation.3">
                  <p:embed/>
                  <p:pic>
                    <p:nvPicPr>
                      <p:cNvPr id="0" name="Picture 1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7377" name="Equation" r:id="rId43" imgW="253780" imgH="203024" progId="Equation.3">
                  <p:embed/>
                </p:oleObj>
              </mc:Choice>
              <mc:Fallback>
                <p:oleObj name="Equation" r:id="rId43" imgW="253780" imgH="203024" progId="Equation.3">
                  <p:embed/>
                  <p:pic>
                    <p:nvPicPr>
                      <p:cNvPr id="0" name="Picture 1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9"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7378" name="Equation" r:id="rId44" imgW="1117600" imgH="228600" progId="Equation.3">
                  <p:embed/>
                </p:oleObj>
              </mc:Choice>
              <mc:Fallback>
                <p:oleObj name="Equation" r:id="rId44" imgW="1117600" imgH="228600" progId="Equation.3">
                  <p:embed/>
                  <p:pic>
                    <p:nvPicPr>
                      <p:cNvPr id="0" name="Picture 11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7379" name="Equation" r:id="rId45" imgW="152334" imgH="190417" progId="Equation.3">
                  <p:embed/>
                </p:oleObj>
              </mc:Choice>
              <mc:Fallback>
                <p:oleObj name="Equation" r:id="rId45" imgW="152334" imgH="190417" progId="Equation.3">
                  <p:embed/>
                  <p:pic>
                    <p:nvPicPr>
                      <p:cNvPr id="0" name="Picture 110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7380" name="Equation" r:id="rId46" imgW="1562100" imgH="228600" progId="Equation.3">
                  <p:embed/>
                </p:oleObj>
              </mc:Choice>
              <mc:Fallback>
                <p:oleObj name="Equation" r:id="rId46" imgW="1562100" imgH="228600" progId="Equation.3">
                  <p:embed/>
                  <p:pic>
                    <p:nvPicPr>
                      <p:cNvPr id="0" name="Picture 110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8816" name="Picture 112" descr="figAlpha"/>
          <p:cNvPicPr>
            <a:picLocks noChangeAspect="1" noChangeArrowheads="1"/>
          </p:cNvPicPr>
          <p:nvPr/>
        </p:nvPicPr>
        <p:blipFill>
          <a:blip r:embed="rId9"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7381" name="Equation" r:id="rId47" imgW="787058" imgH="215806" progId="Equation.3">
                  <p:embed/>
                </p:oleObj>
              </mc:Choice>
              <mc:Fallback>
                <p:oleObj name="Equation" r:id="rId47" imgW="787058" imgH="215806" progId="Equation.3">
                  <p:embed/>
                  <p:pic>
                    <p:nvPicPr>
                      <p:cNvPr id="0" name="Picture 1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7382" name="Equation" r:id="rId48" imgW="1117600" imgH="228600" progId="Equation.3">
                  <p:embed/>
                </p:oleObj>
              </mc:Choice>
              <mc:Fallback>
                <p:oleObj name="Equation" r:id="rId48" imgW="1117600" imgH="228600" progId="Equation.3">
                  <p:embed/>
                  <p:pic>
                    <p:nvPicPr>
                      <p:cNvPr id="0" name="Picture 11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7383" name="Equation" r:id="rId49" imgW="1562100" imgH="228600" progId="Equation.3">
                  <p:embed/>
                </p:oleObj>
              </mc:Choice>
              <mc:Fallback>
                <p:oleObj name="Equation" r:id="rId49" imgW="1562100" imgH="228600" progId="Equation.3">
                  <p:embed/>
                  <p:pic>
                    <p:nvPicPr>
                      <p:cNvPr id="0" name="Picture 110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80321" name="Equation" r:id="rId4" imgW="787058" imgH="215806" progId="Equation.3">
                  <p:embed/>
                </p:oleObj>
              </mc:Choice>
              <mc:Fallback>
                <p:oleObj name="Equation" r:id="rId4" imgW="787058" imgH="215806" progId="Equation.3">
                  <p:embed/>
                  <p:pic>
                    <p:nvPicPr>
                      <p:cNvPr id="0" name="Picture 9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80322" name="Equation" r:id="rId6" imgW="253780" imgH="203024" progId="Equation.3">
                  <p:embed/>
                </p:oleObj>
              </mc:Choice>
              <mc:Fallback>
                <p:oleObj name="Equation" r:id="rId6" imgW="253780" imgH="203024" progId="Equation.3">
                  <p:embed/>
                  <p:pic>
                    <p:nvPicPr>
                      <p:cNvPr id="0" name="Picture 9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80323" name="Equation" r:id="rId9" imgW="1117600" imgH="228600" progId="Equation.3">
                  <p:embed/>
                </p:oleObj>
              </mc:Choice>
              <mc:Fallback>
                <p:oleObj name="Equation" r:id="rId9" imgW="1117600" imgH="228600" progId="Equation.3">
                  <p:embed/>
                  <p:pic>
                    <p:nvPicPr>
                      <p:cNvPr id="0" name="Picture 9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80324" name="Equation" r:id="rId11" imgW="152334" imgH="190417" progId="Equation.3">
                  <p:embed/>
                </p:oleObj>
              </mc:Choice>
              <mc:Fallback>
                <p:oleObj name="Equation" r:id="rId11" imgW="152334" imgH="190417" progId="Equation.3">
                  <p:embed/>
                  <p:pic>
                    <p:nvPicPr>
                      <p:cNvPr id="0" name="Picture 9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80325" name="Equation" r:id="rId14" imgW="1562100" imgH="228600" progId="Equation.3">
                  <p:embed/>
                </p:oleObj>
              </mc:Choice>
              <mc:Fallback>
                <p:oleObj name="Equation" r:id="rId14" imgW="1562100" imgH="228600" progId="Equation.3">
                  <p:embed/>
                  <p:pic>
                    <p:nvPicPr>
                      <p:cNvPr id="0" name="Picture 98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80326" name="Equation" r:id="rId16" imgW="787058" imgH="215806" progId="Equation.3">
                  <p:embed/>
                </p:oleObj>
              </mc:Choice>
              <mc:Fallback>
                <p:oleObj name="Equation" r:id="rId16" imgW="787058" imgH="215806" progId="Equation.3">
                  <p:embed/>
                  <p:pic>
                    <p:nvPicPr>
                      <p:cNvPr id="0" name="Picture 9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80327" name="Equation" r:id="rId17" imgW="253780" imgH="203024" progId="Equation.3">
                  <p:embed/>
                </p:oleObj>
              </mc:Choice>
              <mc:Fallback>
                <p:oleObj name="Equation" r:id="rId17" imgW="253780" imgH="203024" progId="Equation.3">
                  <p:embed/>
                  <p:pic>
                    <p:nvPicPr>
                      <p:cNvPr id="0" name="Picture 9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80328" name="Equation" r:id="rId18" imgW="1117600" imgH="228600" progId="Equation.3">
                  <p:embed/>
                </p:oleObj>
              </mc:Choice>
              <mc:Fallback>
                <p:oleObj name="Equation" r:id="rId18" imgW="1117600" imgH="228600" progId="Equation.3">
                  <p:embed/>
                  <p:pic>
                    <p:nvPicPr>
                      <p:cNvPr id="0" name="Picture 9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80329" name="Equation" r:id="rId19" imgW="152334" imgH="190417" progId="Equation.3">
                  <p:embed/>
                </p:oleObj>
              </mc:Choice>
              <mc:Fallback>
                <p:oleObj name="Equation" r:id="rId19" imgW="152334" imgH="190417" progId="Equation.3">
                  <p:embed/>
                  <p:pic>
                    <p:nvPicPr>
                      <p:cNvPr id="0" name="Picture 9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80330" name="Equation" r:id="rId20" imgW="1562100" imgH="228600" progId="Equation.3">
                  <p:embed/>
                </p:oleObj>
              </mc:Choice>
              <mc:Fallback>
                <p:oleObj name="Equation" r:id="rId20" imgW="1562100" imgH="228600" progId="Equation.3">
                  <p:embed/>
                  <p:pic>
                    <p:nvPicPr>
                      <p:cNvPr id="0" name="Picture 9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80331" name="Equation" r:id="rId21" imgW="787058" imgH="215806" progId="Equation.3">
                  <p:embed/>
                </p:oleObj>
              </mc:Choice>
              <mc:Fallback>
                <p:oleObj name="Equation" r:id="rId21" imgW="787058" imgH="215806" progId="Equation.3">
                  <p:embed/>
                  <p:pic>
                    <p:nvPicPr>
                      <p:cNvPr id="0" name="Picture 9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80332" name="Equation" r:id="rId22" imgW="253780" imgH="203024" progId="Equation.3">
                  <p:embed/>
                </p:oleObj>
              </mc:Choice>
              <mc:Fallback>
                <p:oleObj name="Equation" r:id="rId22" imgW="253780" imgH="203024" progId="Equation.3">
                  <p:embed/>
                  <p:pic>
                    <p:nvPicPr>
                      <p:cNvPr id="0" name="Picture 9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80333" name="Equation" r:id="rId23" imgW="1117600" imgH="228600" progId="Equation.3">
                  <p:embed/>
                </p:oleObj>
              </mc:Choice>
              <mc:Fallback>
                <p:oleObj name="Equation" r:id="rId23" imgW="1117600" imgH="228600" progId="Equation.3">
                  <p:embed/>
                  <p:pic>
                    <p:nvPicPr>
                      <p:cNvPr id="0" name="Picture 9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80334" name="Equation" r:id="rId24" imgW="152334" imgH="190417" progId="Equation.3">
                  <p:embed/>
                </p:oleObj>
              </mc:Choice>
              <mc:Fallback>
                <p:oleObj name="Equation" r:id="rId24" imgW="152334" imgH="190417" progId="Equation.3">
                  <p:embed/>
                  <p:pic>
                    <p:nvPicPr>
                      <p:cNvPr id="0" name="Picture 9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80335" name="Equation" r:id="rId25" imgW="1562100" imgH="228600" progId="Equation.3">
                  <p:embed/>
                </p:oleObj>
              </mc:Choice>
              <mc:Fallback>
                <p:oleObj name="Equation" r:id="rId25" imgW="1562100" imgH="228600" progId="Equation.3">
                  <p:embed/>
                  <p:pic>
                    <p:nvPicPr>
                      <p:cNvPr id="0" name="Picture 9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80336" name="Equation" r:id="rId26" imgW="787058" imgH="215806" progId="Equation.3">
                  <p:embed/>
                </p:oleObj>
              </mc:Choice>
              <mc:Fallback>
                <p:oleObj name="Equation" r:id="rId26" imgW="787058" imgH="215806" progId="Equation.3">
                  <p:embed/>
                  <p:pic>
                    <p:nvPicPr>
                      <p:cNvPr id="0" name="Picture 9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80337" name="Equation" r:id="rId27" imgW="253780" imgH="203024" progId="Equation.3">
                  <p:embed/>
                </p:oleObj>
              </mc:Choice>
              <mc:Fallback>
                <p:oleObj name="Equation" r:id="rId27" imgW="253780" imgH="203024" progId="Equation.3">
                  <p:embed/>
                  <p:pic>
                    <p:nvPicPr>
                      <p:cNvPr id="0" name="Picture 10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80338" name="Equation" r:id="rId28" imgW="1117600" imgH="228600" progId="Equation.3">
                  <p:embed/>
                </p:oleObj>
              </mc:Choice>
              <mc:Fallback>
                <p:oleObj name="Equation" r:id="rId28" imgW="1117600" imgH="228600" progId="Equation.3">
                  <p:embed/>
                  <p:pic>
                    <p:nvPicPr>
                      <p:cNvPr id="0" name="Picture 1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80339" name="Equation" r:id="rId29" imgW="152334" imgH="190417" progId="Equation.3">
                  <p:embed/>
                </p:oleObj>
              </mc:Choice>
              <mc:Fallback>
                <p:oleObj name="Equation" r:id="rId29" imgW="152334" imgH="190417" progId="Equation.3">
                  <p:embed/>
                  <p:pic>
                    <p:nvPicPr>
                      <p:cNvPr id="0" name="Picture 10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80340" name="Equation" r:id="rId30" imgW="1562100" imgH="228600" progId="Equation.3">
                  <p:embed/>
                </p:oleObj>
              </mc:Choice>
              <mc:Fallback>
                <p:oleObj name="Equation" r:id="rId30" imgW="1562100" imgH="228600" progId="Equation.3">
                  <p:embed/>
                  <p:pic>
                    <p:nvPicPr>
                      <p:cNvPr id="0" name="Picture 10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80341" name="Equation" r:id="rId31" imgW="787058" imgH="215806" progId="Equation.3">
                  <p:embed/>
                </p:oleObj>
              </mc:Choice>
              <mc:Fallback>
                <p:oleObj name="Equation" r:id="rId31" imgW="787058" imgH="215806" progId="Equation.3">
                  <p:embed/>
                  <p:pic>
                    <p:nvPicPr>
                      <p:cNvPr id="0" name="Picture 10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80342" name="Equation" r:id="rId32" imgW="253780" imgH="203024" progId="Equation.3">
                  <p:embed/>
                </p:oleObj>
              </mc:Choice>
              <mc:Fallback>
                <p:oleObj name="Equation" r:id="rId32" imgW="253780" imgH="203024" progId="Equation.3">
                  <p:embed/>
                  <p:pic>
                    <p:nvPicPr>
                      <p:cNvPr id="0" name="Picture 10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80343" name="Equation" r:id="rId33" imgW="1117600" imgH="228600" progId="Equation.3">
                  <p:embed/>
                </p:oleObj>
              </mc:Choice>
              <mc:Fallback>
                <p:oleObj name="Equation" r:id="rId33" imgW="1117600" imgH="228600" progId="Equation.3">
                  <p:embed/>
                  <p:pic>
                    <p:nvPicPr>
                      <p:cNvPr id="0" name="Picture 10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80344" name="Equation" r:id="rId34" imgW="152334" imgH="190417" progId="Equation.3">
                  <p:embed/>
                </p:oleObj>
              </mc:Choice>
              <mc:Fallback>
                <p:oleObj name="Equation" r:id="rId34" imgW="152334" imgH="190417" progId="Equation.3">
                  <p:embed/>
                  <p:pic>
                    <p:nvPicPr>
                      <p:cNvPr id="0" name="Picture 10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80345" name="Equation" r:id="rId35" imgW="1562100" imgH="228600" progId="Equation.3">
                  <p:embed/>
                </p:oleObj>
              </mc:Choice>
              <mc:Fallback>
                <p:oleObj name="Equation" r:id="rId35" imgW="1562100" imgH="228600" progId="Equation.3">
                  <p:embed/>
                  <p:pic>
                    <p:nvPicPr>
                      <p:cNvPr id="0" name="Picture 10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80346" name="Equation" r:id="rId36" imgW="787058" imgH="215806" progId="Equation.3">
                  <p:embed/>
                </p:oleObj>
              </mc:Choice>
              <mc:Fallback>
                <p:oleObj name="Equation" r:id="rId36" imgW="787058" imgH="215806" progId="Equation.3">
                  <p:embed/>
                  <p:pic>
                    <p:nvPicPr>
                      <p:cNvPr id="0" name="Picture 10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80347" name="Equation" r:id="rId37" imgW="253780" imgH="203024" progId="Equation.3">
                  <p:embed/>
                </p:oleObj>
              </mc:Choice>
              <mc:Fallback>
                <p:oleObj name="Equation" r:id="rId37" imgW="253780" imgH="203024" progId="Equation.3">
                  <p:embed/>
                  <p:pic>
                    <p:nvPicPr>
                      <p:cNvPr id="0" name="Picture 10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80348" name="Equation" r:id="rId38" imgW="1117600" imgH="228600" progId="Equation.3">
                  <p:embed/>
                </p:oleObj>
              </mc:Choice>
              <mc:Fallback>
                <p:oleObj name="Equation" r:id="rId38" imgW="1117600" imgH="228600" progId="Equation.3">
                  <p:embed/>
                  <p:pic>
                    <p:nvPicPr>
                      <p:cNvPr id="0" name="Picture 10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80349" name="Equation" r:id="rId39" imgW="152334" imgH="190417" progId="Equation.3">
                  <p:embed/>
                </p:oleObj>
              </mc:Choice>
              <mc:Fallback>
                <p:oleObj name="Equation" r:id="rId39" imgW="152334" imgH="190417" progId="Equation.3">
                  <p:embed/>
                  <p:pic>
                    <p:nvPicPr>
                      <p:cNvPr id="0" name="Picture 10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80350" name="Equation" r:id="rId40" imgW="1562100" imgH="228600" progId="Equation.3">
                  <p:embed/>
                </p:oleObj>
              </mc:Choice>
              <mc:Fallback>
                <p:oleObj name="Equation" r:id="rId40" imgW="1562100" imgH="228600" progId="Equation.3">
                  <p:embed/>
                  <p:pic>
                    <p:nvPicPr>
                      <p:cNvPr id="0" name="Picture 10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80351" name="Equation" r:id="rId41" imgW="787058" imgH="215806" progId="Equation.3">
                  <p:embed/>
                </p:oleObj>
              </mc:Choice>
              <mc:Fallback>
                <p:oleObj name="Equation" r:id="rId41" imgW="787058" imgH="215806" progId="Equation.3">
                  <p:embed/>
                  <p:pic>
                    <p:nvPicPr>
                      <p:cNvPr id="0" name="Picture 10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80352" name="Equation" r:id="rId42" imgW="253780" imgH="203024" progId="Equation.3">
                  <p:embed/>
                </p:oleObj>
              </mc:Choice>
              <mc:Fallback>
                <p:oleObj name="Equation" r:id="rId42" imgW="253780" imgH="203024" progId="Equation.3">
                  <p:embed/>
                  <p:pic>
                    <p:nvPicPr>
                      <p:cNvPr id="0" name="Picture 10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80353" name="Equation" r:id="rId43" imgW="1117600" imgH="228600" progId="Equation.3">
                  <p:embed/>
                </p:oleObj>
              </mc:Choice>
              <mc:Fallback>
                <p:oleObj name="Equation" r:id="rId43" imgW="1117600" imgH="228600" progId="Equation.3">
                  <p:embed/>
                  <p:pic>
                    <p:nvPicPr>
                      <p:cNvPr id="0" name="Picture 10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80354" name="Equation" r:id="rId44" imgW="152334" imgH="190417" progId="Equation.3">
                  <p:embed/>
                </p:oleObj>
              </mc:Choice>
              <mc:Fallback>
                <p:oleObj name="Equation" r:id="rId44" imgW="152334" imgH="190417" progId="Equation.3">
                  <p:embed/>
                  <p:pic>
                    <p:nvPicPr>
                      <p:cNvPr id="0" name="Picture 10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80355" name="Equation" r:id="rId45" imgW="1562100" imgH="228600" progId="Equation.3">
                  <p:embed/>
                </p:oleObj>
              </mc:Choice>
              <mc:Fallback>
                <p:oleObj name="Equation" r:id="rId45" imgW="1562100" imgH="228600" progId="Equation.3">
                  <p:embed/>
                  <p:pic>
                    <p:nvPicPr>
                      <p:cNvPr id="0" name="Picture 10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mc:AlternateContent xmlns:mc="http://schemas.openxmlformats.org/markup-compatibility/2006">
                <mc:Choice xmlns:v="urn:schemas-microsoft-com:vml" Requires="v">
                  <p:oleObj spid="_x0000_s475627" name="Equation" r:id="rId5" imgW="152334" imgH="190417" progId="Equation.3">
                    <p:embed/>
                  </p:oleObj>
                </mc:Choice>
                <mc:Fallback>
                  <p:oleObj name="Equation" r:id="rId5" imgW="152334" imgH="190417" progId="Equation.3">
                    <p:embed/>
                    <p:pic>
                      <p:nvPicPr>
                        <p:cNvPr id="0" name="Picture 13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 y="1554"/>
                          <a:ext cx="2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mc:AlternateContent xmlns:mc="http://schemas.openxmlformats.org/markup-compatibility/2006">
              <mc:Choice xmlns:v="urn:schemas-microsoft-com:vml" Requires="v">
                <p:oleObj spid="_x0000_s475628" name="Equation" r:id="rId7" imgW="1205977" imgH="215806" progId="Equation.3">
                  <p:embed/>
                </p:oleObj>
              </mc:Choice>
              <mc:Fallback>
                <p:oleObj name="Equation" r:id="rId7" imgW="1205977" imgH="215806" progId="Equation.3">
                  <p:embed/>
                  <p:pic>
                    <p:nvPicPr>
                      <p:cNvPr id="0" name="Picture 137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124200"/>
                        <a:ext cx="24384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mc:AlternateContent xmlns:mc="http://schemas.openxmlformats.org/markup-compatibility/2006">
              <mc:Choice xmlns:v="urn:schemas-microsoft-com:vml" Requires="v">
                <p:oleObj spid="_x0000_s475629" name="Equation" r:id="rId9" imgW="1206500" imgH="203200" progId="Equation.3">
                  <p:embed/>
                </p:oleObj>
              </mc:Choice>
              <mc:Fallback>
                <p:oleObj name="Equation" r:id="rId9" imgW="1206500" imgH="203200" progId="Equation.3">
                  <p:embed/>
                  <p:pic>
                    <p:nvPicPr>
                      <p:cNvPr id="0" name="Picture 1379"/>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057400"/>
                        <a:ext cx="24384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mc:AlternateContent xmlns:mc="http://schemas.openxmlformats.org/markup-compatibility/2006">
              <mc:Choice xmlns:v="urn:schemas-microsoft-com:vml" Requires="v">
                <p:oleObj spid="_x0000_s475630" name="Equation" r:id="rId11" imgW="2095500" imgH="228600" progId="Equation.3">
                  <p:embed/>
                </p:oleObj>
              </mc:Choice>
              <mc:Fallback>
                <p:oleObj name="Equation" r:id="rId11" imgW="2095500" imgH="228600" progId="Equation.3">
                  <p:embed/>
                  <p:pic>
                    <p:nvPicPr>
                      <p:cNvPr id="0" name="Picture 1380"/>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114800"/>
                        <a:ext cx="36385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5631" name="Equation" r:id="rId13" imgW="787058" imgH="215806" progId="Equation.3">
                  <p:embed/>
                </p:oleObj>
              </mc:Choice>
              <mc:Fallback>
                <p:oleObj name="Equation" r:id="rId13" imgW="787058" imgH="215806" progId="Equation.3">
                  <p:embed/>
                  <p:pic>
                    <p:nvPicPr>
                      <p:cNvPr id="0" name="Picture 13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5632" name="Equation" r:id="rId15" imgW="253780" imgH="203024" progId="Equation.3">
                  <p:embed/>
                </p:oleObj>
              </mc:Choice>
              <mc:Fallback>
                <p:oleObj name="Equation" r:id="rId15" imgW="253780" imgH="203024" progId="Equation.3">
                  <p:embed/>
                  <p:pic>
                    <p:nvPicPr>
                      <p:cNvPr id="0" name="Picture 138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7"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5633" name="Equation" r:id="rId18" imgW="1117600" imgH="228600" progId="Equation.3">
                  <p:embed/>
                </p:oleObj>
              </mc:Choice>
              <mc:Fallback>
                <p:oleObj name="Equation" r:id="rId18" imgW="1117600" imgH="228600" progId="Equation.3">
                  <p:embed/>
                  <p:pic>
                    <p:nvPicPr>
                      <p:cNvPr id="0" name="Picture 13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5634" name="Equation" r:id="rId20" imgW="152334" imgH="190417" progId="Equation.3">
                  <p:embed/>
                </p:oleObj>
              </mc:Choice>
              <mc:Fallback>
                <p:oleObj name="Equation" r:id="rId20" imgW="152334" imgH="190417" progId="Equation.3">
                  <p:embed/>
                  <p:pic>
                    <p:nvPicPr>
                      <p:cNvPr id="0" name="Picture 138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5635" name="Equation" r:id="rId22" imgW="1562100" imgH="228600" progId="Equation.3">
                  <p:embed/>
                </p:oleObj>
              </mc:Choice>
              <mc:Fallback>
                <p:oleObj name="Equation" r:id="rId22" imgW="1562100" imgH="228600" progId="Equation.3">
                  <p:embed/>
                  <p:pic>
                    <p:nvPicPr>
                      <p:cNvPr id="0" name="Picture 138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5636" name="Equation" r:id="rId24" imgW="787058" imgH="215806" progId="Equation.3">
                  <p:embed/>
                </p:oleObj>
              </mc:Choice>
              <mc:Fallback>
                <p:oleObj name="Equation" r:id="rId24" imgW="787058" imgH="215806" progId="Equation.3">
                  <p:embed/>
                  <p:pic>
                    <p:nvPicPr>
                      <p:cNvPr id="0" name="Picture 13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5637" name="Equation" r:id="rId25" imgW="253780" imgH="203024" progId="Equation.3">
                  <p:embed/>
                </p:oleObj>
              </mc:Choice>
              <mc:Fallback>
                <p:oleObj name="Equation" r:id="rId25" imgW="253780" imgH="203024" progId="Equation.3">
                  <p:embed/>
                  <p:pic>
                    <p:nvPicPr>
                      <p:cNvPr id="0" name="Picture 13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7"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5638" name="Equation" r:id="rId26" imgW="1117600" imgH="228600" progId="Equation.3">
                  <p:embed/>
                </p:oleObj>
              </mc:Choice>
              <mc:Fallback>
                <p:oleObj name="Equation" r:id="rId26" imgW="1117600" imgH="228600" progId="Equation.3">
                  <p:embed/>
                  <p:pic>
                    <p:nvPicPr>
                      <p:cNvPr id="0" name="Picture 138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5639" name="Equation" r:id="rId27" imgW="152334" imgH="190417" progId="Equation.3">
                  <p:embed/>
                </p:oleObj>
              </mc:Choice>
              <mc:Fallback>
                <p:oleObj name="Equation" r:id="rId27" imgW="152334" imgH="190417" progId="Equation.3">
                  <p:embed/>
                  <p:pic>
                    <p:nvPicPr>
                      <p:cNvPr id="0" name="Picture 138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5640" name="Equation" r:id="rId28" imgW="1562100" imgH="228600" progId="Equation.3">
                  <p:embed/>
                </p:oleObj>
              </mc:Choice>
              <mc:Fallback>
                <p:oleObj name="Equation" r:id="rId28" imgW="1562100" imgH="228600" progId="Equation.3">
                  <p:embed/>
                  <p:pic>
                    <p:nvPicPr>
                      <p:cNvPr id="0" name="Picture 139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5641" name="Equation" r:id="rId29" imgW="787058" imgH="215806" progId="Equation.3">
                  <p:embed/>
                </p:oleObj>
              </mc:Choice>
              <mc:Fallback>
                <p:oleObj name="Equation" r:id="rId29" imgW="787058" imgH="215806" progId="Equation.3">
                  <p:embed/>
                  <p:pic>
                    <p:nvPicPr>
                      <p:cNvPr id="0" name="Picture 13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5642" name="Equation" r:id="rId30" imgW="253780" imgH="203024" progId="Equation.3">
                  <p:embed/>
                </p:oleObj>
              </mc:Choice>
              <mc:Fallback>
                <p:oleObj name="Equation" r:id="rId30" imgW="253780" imgH="203024" progId="Equation.3">
                  <p:embed/>
                  <p:pic>
                    <p:nvPicPr>
                      <p:cNvPr id="0" name="Picture 13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7"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5643" name="Equation" r:id="rId31" imgW="1117600" imgH="228600" progId="Equation.3">
                  <p:embed/>
                </p:oleObj>
              </mc:Choice>
              <mc:Fallback>
                <p:oleObj name="Equation" r:id="rId31" imgW="1117600" imgH="228600" progId="Equation.3">
                  <p:embed/>
                  <p:pic>
                    <p:nvPicPr>
                      <p:cNvPr id="0" name="Picture 139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5644" name="Equation" r:id="rId32" imgW="152334" imgH="190417" progId="Equation.3">
                  <p:embed/>
                </p:oleObj>
              </mc:Choice>
              <mc:Fallback>
                <p:oleObj name="Equation" r:id="rId32" imgW="152334" imgH="190417" progId="Equation.3">
                  <p:embed/>
                  <p:pic>
                    <p:nvPicPr>
                      <p:cNvPr id="0" name="Picture 139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5645" name="Equation" r:id="rId33" imgW="1562100" imgH="228600" progId="Equation.3">
                  <p:embed/>
                </p:oleObj>
              </mc:Choice>
              <mc:Fallback>
                <p:oleObj name="Equation" r:id="rId33" imgW="1562100" imgH="228600" progId="Equation.3">
                  <p:embed/>
                  <p:pic>
                    <p:nvPicPr>
                      <p:cNvPr id="0" name="Picture 139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5646" name="Equation" r:id="rId34" imgW="787058" imgH="215806" progId="Equation.3">
                  <p:embed/>
                </p:oleObj>
              </mc:Choice>
              <mc:Fallback>
                <p:oleObj name="Equation" r:id="rId34" imgW="787058" imgH="215806" progId="Equation.3">
                  <p:embed/>
                  <p:pic>
                    <p:nvPicPr>
                      <p:cNvPr id="0" name="Picture 139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5647" name="Equation" r:id="rId35" imgW="253780" imgH="203024" progId="Equation.3">
                  <p:embed/>
                </p:oleObj>
              </mc:Choice>
              <mc:Fallback>
                <p:oleObj name="Equation" r:id="rId35" imgW="253780" imgH="203024" progId="Equation.3">
                  <p:embed/>
                  <p:pic>
                    <p:nvPicPr>
                      <p:cNvPr id="0" name="Picture 139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7"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5648" name="Equation" r:id="rId36" imgW="1117600" imgH="228600" progId="Equation.3">
                  <p:embed/>
                </p:oleObj>
              </mc:Choice>
              <mc:Fallback>
                <p:oleObj name="Equation" r:id="rId36" imgW="1117600" imgH="228600" progId="Equation.3">
                  <p:embed/>
                  <p:pic>
                    <p:nvPicPr>
                      <p:cNvPr id="0" name="Picture 139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5649" name="Equation" r:id="rId37" imgW="152334" imgH="190417" progId="Equation.3">
                  <p:embed/>
                </p:oleObj>
              </mc:Choice>
              <mc:Fallback>
                <p:oleObj name="Equation" r:id="rId37" imgW="152334" imgH="190417" progId="Equation.3">
                  <p:embed/>
                  <p:pic>
                    <p:nvPicPr>
                      <p:cNvPr id="0" name="Picture 139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5650" name="Equation" r:id="rId38" imgW="1562100" imgH="228600" progId="Equation.3">
                  <p:embed/>
                </p:oleObj>
              </mc:Choice>
              <mc:Fallback>
                <p:oleObj name="Equation" r:id="rId38" imgW="1562100" imgH="228600" progId="Equation.3">
                  <p:embed/>
                  <p:pic>
                    <p:nvPicPr>
                      <p:cNvPr id="0" name="Picture 140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5651" name="Equation" r:id="rId39" imgW="787058" imgH="215806" progId="Equation.3">
                  <p:embed/>
                </p:oleObj>
              </mc:Choice>
              <mc:Fallback>
                <p:oleObj name="Equation" r:id="rId39" imgW="787058" imgH="215806" progId="Equation.3">
                  <p:embed/>
                  <p:pic>
                    <p:nvPicPr>
                      <p:cNvPr id="0" name="Picture 14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5652" name="Equation" r:id="rId40" imgW="253780" imgH="203024" progId="Equation.3">
                  <p:embed/>
                </p:oleObj>
              </mc:Choice>
              <mc:Fallback>
                <p:oleObj name="Equation" r:id="rId40" imgW="253780" imgH="203024" progId="Equation.3">
                  <p:embed/>
                  <p:pic>
                    <p:nvPicPr>
                      <p:cNvPr id="0" name="Picture 14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7"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5653" name="Equation" r:id="rId41" imgW="1117600" imgH="228600" progId="Equation.3">
                  <p:embed/>
                </p:oleObj>
              </mc:Choice>
              <mc:Fallback>
                <p:oleObj name="Equation" r:id="rId41" imgW="1117600" imgH="228600" progId="Equation.3">
                  <p:embed/>
                  <p:pic>
                    <p:nvPicPr>
                      <p:cNvPr id="0" name="Picture 140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5654" name="Equation" r:id="rId42" imgW="152334" imgH="190417" progId="Equation.3">
                  <p:embed/>
                </p:oleObj>
              </mc:Choice>
              <mc:Fallback>
                <p:oleObj name="Equation" r:id="rId42" imgW="152334" imgH="190417" progId="Equation.3">
                  <p:embed/>
                  <p:pic>
                    <p:nvPicPr>
                      <p:cNvPr id="0" name="Picture 140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5655" name="Equation" r:id="rId43" imgW="1562100" imgH="228600" progId="Equation.3">
                  <p:embed/>
                </p:oleObj>
              </mc:Choice>
              <mc:Fallback>
                <p:oleObj name="Equation" r:id="rId43" imgW="1562100" imgH="228600" progId="Equation.3">
                  <p:embed/>
                  <p:pic>
                    <p:nvPicPr>
                      <p:cNvPr id="0" name="Picture 140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5656" name="Equation" r:id="rId44" imgW="787058" imgH="215806" progId="Equation.3">
                  <p:embed/>
                </p:oleObj>
              </mc:Choice>
              <mc:Fallback>
                <p:oleObj name="Equation" r:id="rId44" imgW="787058" imgH="215806" progId="Equation.3">
                  <p:embed/>
                  <p:pic>
                    <p:nvPicPr>
                      <p:cNvPr id="0" name="Picture 14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5657" name="Equation" r:id="rId45" imgW="253780" imgH="203024" progId="Equation.3">
                  <p:embed/>
                </p:oleObj>
              </mc:Choice>
              <mc:Fallback>
                <p:oleObj name="Equation" r:id="rId45" imgW="253780" imgH="203024" progId="Equation.3">
                  <p:embed/>
                  <p:pic>
                    <p:nvPicPr>
                      <p:cNvPr id="0" name="Picture 14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7"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5658" name="Equation" r:id="rId46" imgW="1117600" imgH="228600" progId="Equation.3">
                  <p:embed/>
                </p:oleObj>
              </mc:Choice>
              <mc:Fallback>
                <p:oleObj name="Equation" r:id="rId46" imgW="1117600" imgH="228600" progId="Equation.3">
                  <p:embed/>
                  <p:pic>
                    <p:nvPicPr>
                      <p:cNvPr id="0" name="Picture 140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5659" name="Equation" r:id="rId47" imgW="152334" imgH="190417" progId="Equation.3">
                  <p:embed/>
                </p:oleObj>
              </mc:Choice>
              <mc:Fallback>
                <p:oleObj name="Equation" r:id="rId47" imgW="152334" imgH="190417" progId="Equation.3">
                  <p:embed/>
                  <p:pic>
                    <p:nvPicPr>
                      <p:cNvPr id="0" name="Picture 140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5660" name="Equation" r:id="rId48" imgW="1562100" imgH="228600" progId="Equation.3">
                  <p:embed/>
                </p:oleObj>
              </mc:Choice>
              <mc:Fallback>
                <p:oleObj name="Equation" r:id="rId48" imgW="1562100" imgH="228600" progId="Equation.3">
                  <p:embed/>
                  <p:pic>
                    <p:nvPicPr>
                      <p:cNvPr id="0" name="Picture 14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5661" name="Equation" r:id="rId49" imgW="787058" imgH="215806" progId="Equation.3">
                  <p:embed/>
                </p:oleObj>
              </mc:Choice>
              <mc:Fallback>
                <p:oleObj name="Equation" r:id="rId49" imgW="787058" imgH="215806" progId="Equation.3">
                  <p:embed/>
                  <p:pic>
                    <p:nvPicPr>
                      <p:cNvPr id="0" name="Picture 14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5662" name="Equation" r:id="rId50" imgW="253780" imgH="203024" progId="Equation.3">
                  <p:embed/>
                </p:oleObj>
              </mc:Choice>
              <mc:Fallback>
                <p:oleObj name="Equation" r:id="rId50" imgW="253780" imgH="203024" progId="Equation.3">
                  <p:embed/>
                  <p:pic>
                    <p:nvPicPr>
                      <p:cNvPr id="0" name="Picture 14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7"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5663" name="Equation" r:id="rId51" imgW="1117600" imgH="228600" progId="Equation.3">
                  <p:embed/>
                </p:oleObj>
              </mc:Choice>
              <mc:Fallback>
                <p:oleObj name="Equation" r:id="rId51" imgW="1117600" imgH="228600" progId="Equation.3">
                  <p:embed/>
                  <p:pic>
                    <p:nvPicPr>
                      <p:cNvPr id="0" name="Picture 14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5664" name="Equation" r:id="rId52" imgW="152334" imgH="190417" progId="Equation.3">
                  <p:embed/>
                </p:oleObj>
              </mc:Choice>
              <mc:Fallback>
                <p:oleObj name="Equation" r:id="rId52" imgW="152334" imgH="190417" progId="Equation.3">
                  <p:embed/>
                  <p:pic>
                    <p:nvPicPr>
                      <p:cNvPr id="0" name="Picture 14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5665" name="Equation" r:id="rId53" imgW="1562100" imgH="228600" progId="Equation.3">
                  <p:embed/>
                </p:oleObj>
              </mc:Choice>
              <mc:Fallback>
                <p:oleObj name="Equation" r:id="rId53" imgW="1562100" imgH="228600" progId="Equation.3">
                  <p:embed/>
                  <p:pic>
                    <p:nvPicPr>
                      <p:cNvPr id="0" name="Picture 14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879" name="Picture 111" descr="figAlpha"/>
          <p:cNvPicPr>
            <a:picLocks noChangeAspect="1" noChangeArrowheads="1"/>
          </p:cNvPicPr>
          <p:nvPr/>
        </p:nvPicPr>
        <p:blipFill>
          <a:blip r:embed="rId17"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5666" name="Equation" r:id="rId54" imgW="787058" imgH="215806" progId="Equation.3">
                  <p:embed/>
                </p:oleObj>
              </mc:Choice>
              <mc:Fallback>
                <p:oleObj name="Equation" r:id="rId54" imgW="787058" imgH="215806" progId="Equation.3">
                  <p:embed/>
                  <p:pic>
                    <p:nvPicPr>
                      <p:cNvPr id="0" name="Picture 14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5667" name="Equation" r:id="rId55" imgW="1117600" imgH="228600" progId="Equation.3">
                  <p:embed/>
                </p:oleObj>
              </mc:Choice>
              <mc:Fallback>
                <p:oleObj name="Equation" r:id="rId55" imgW="1117600" imgH="228600" progId="Equation.3">
                  <p:embed/>
                  <p:pic>
                    <p:nvPicPr>
                      <p:cNvPr id="0" name="Picture 14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5668" name="Equation" r:id="rId56" imgW="1562100" imgH="228600" progId="Equation.3">
                  <p:embed/>
                </p:oleObj>
              </mc:Choice>
              <mc:Fallback>
                <p:oleObj name="Equation" r:id="rId56" imgW="1562100" imgH="228600" progId="Equation.3">
                  <p:embed/>
                  <p:pic>
                    <p:nvPicPr>
                      <p:cNvPr id="0" name="Picture 14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mc:AlternateContent xmlns:mc="http://schemas.openxmlformats.org/markup-compatibility/2006">
              <mc:Choice xmlns:v="urn:schemas-microsoft-com:vml" Requires="v">
                <p:oleObj spid="_x0000_s475669" name="Equation" r:id="rId57" imgW="787400" imgH="190500" progId="Equation.3">
                  <p:embed/>
                </p:oleObj>
              </mc:Choice>
              <mc:Fallback>
                <p:oleObj name="Equation" r:id="rId57" imgW="787400" imgH="190500" progId="Equation.3">
                  <p:embed/>
                  <p:pic>
                    <p:nvPicPr>
                      <p:cNvPr id="0" name="Picture 1419"/>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28600" y="4648200"/>
                        <a:ext cx="12557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mc:AlternateContent xmlns:mc="http://schemas.openxmlformats.org/markup-compatibility/2006">
                <mc:Choice xmlns:v="urn:schemas-microsoft-com:vml" Requires="v">
                  <p:oleObj spid="_x0000_s475670" name="Equation" r:id="rId59" imgW="1143000" imgH="228600" progId="Equation.3">
                    <p:embed/>
                  </p:oleObj>
                </mc:Choice>
                <mc:Fallback>
                  <p:oleObj name="Equation" r:id="rId59" imgW="1143000" imgH="228600" progId="Equation.3">
                    <p:embed/>
                    <p:pic>
                      <p:nvPicPr>
                        <p:cNvPr id="0" name="Picture 1420"/>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10" y="3173"/>
                          <a:ext cx="1571"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mc:AlternateContent xmlns:mc="http://schemas.openxmlformats.org/markup-compatibility/2006">
              <mc:Choice xmlns:v="urn:schemas-microsoft-com:vml" Requires="v">
                <p:oleObj spid="_x0000_s475671" name="Equation" r:id="rId61" imgW="787058" imgH="215806" progId="Equation.3">
                  <p:embed/>
                </p:oleObj>
              </mc:Choice>
              <mc:Fallback>
                <p:oleObj name="Equation" r:id="rId61" imgW="787058" imgH="215806" progId="Equation.3">
                  <p:embed/>
                  <p:pic>
                    <p:nvPicPr>
                      <p:cNvPr id="0" name="Picture 1421"/>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905375" y="6048375"/>
                        <a:ext cx="1676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mc:AlternateContent xmlns:mc="http://schemas.openxmlformats.org/markup-compatibility/2006">
              <mc:Choice xmlns:v="urn:schemas-microsoft-com:vml" Requires="v">
                <p:oleObj spid="_x0000_s475672" name="Equation" r:id="rId63" imgW="774364" imgH="203112" progId="Equation.3">
                  <p:embed/>
                </p:oleObj>
              </mc:Choice>
              <mc:Fallback>
                <p:oleObj name="Equation" r:id="rId63" imgW="774364" imgH="203112" progId="Equation.3">
                  <p:embed/>
                  <p:pic>
                    <p:nvPicPr>
                      <p:cNvPr id="0" name="Picture 1422"/>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767513" y="6022975"/>
                        <a:ext cx="1985962"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81308" name="Equation" r:id="rId4" imgW="787058" imgH="215806" progId="Equation.3">
                  <p:embed/>
                </p:oleObj>
              </mc:Choice>
              <mc:Fallback>
                <p:oleObj name="Equation" r:id="rId4" imgW="787058" imgH="215806" progId="Equation.3">
                  <p:embed/>
                  <p:pic>
                    <p:nvPicPr>
                      <p:cNvPr id="0" name="Picture 9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81309" name="Equation" r:id="rId6" imgW="253780" imgH="203024" progId="Equation.3">
                  <p:embed/>
                </p:oleObj>
              </mc:Choice>
              <mc:Fallback>
                <p:oleObj name="Equation" r:id="rId6" imgW="253780" imgH="203024" progId="Equation.3">
                  <p:embed/>
                  <p:pic>
                    <p:nvPicPr>
                      <p:cNvPr id="0" name="Picture 9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81310" name="Equation" r:id="rId9" imgW="1117600" imgH="228600" progId="Equation.3">
                  <p:embed/>
                </p:oleObj>
              </mc:Choice>
              <mc:Fallback>
                <p:oleObj name="Equation" r:id="rId9" imgW="1117600" imgH="228600" progId="Equation.3">
                  <p:embed/>
                  <p:pic>
                    <p:nvPicPr>
                      <p:cNvPr id="0" name="Picture 9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81311" name="Equation" r:id="rId11" imgW="152334" imgH="190417" progId="Equation.3">
                  <p:embed/>
                </p:oleObj>
              </mc:Choice>
              <mc:Fallback>
                <p:oleObj name="Equation" r:id="rId11" imgW="152334" imgH="190417" progId="Equation.3">
                  <p:embed/>
                  <p:pic>
                    <p:nvPicPr>
                      <p:cNvPr id="0" name="Picture 9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81312" name="Equation" r:id="rId14" imgW="1562100" imgH="228600" progId="Equation.3">
                  <p:embed/>
                </p:oleObj>
              </mc:Choice>
              <mc:Fallback>
                <p:oleObj name="Equation" r:id="rId14" imgW="1562100" imgH="228600" progId="Equation.3">
                  <p:embed/>
                  <p:pic>
                    <p:nvPicPr>
                      <p:cNvPr id="0" name="Picture 9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81313" name="Equation" r:id="rId16" imgW="787058" imgH="215806" progId="Equation.3">
                  <p:embed/>
                </p:oleObj>
              </mc:Choice>
              <mc:Fallback>
                <p:oleObj name="Equation" r:id="rId16" imgW="787058" imgH="215806" progId="Equation.3">
                  <p:embed/>
                  <p:pic>
                    <p:nvPicPr>
                      <p:cNvPr id="0" name="Picture 9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81314" name="Equation" r:id="rId17" imgW="253780" imgH="203024" progId="Equation.3">
                  <p:embed/>
                </p:oleObj>
              </mc:Choice>
              <mc:Fallback>
                <p:oleObj name="Equation" r:id="rId17" imgW="253780" imgH="203024" progId="Equation.3">
                  <p:embed/>
                  <p:pic>
                    <p:nvPicPr>
                      <p:cNvPr id="0" name="Picture 9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81315" name="Equation" r:id="rId18" imgW="1117600" imgH="228600" progId="Equation.3">
                  <p:embed/>
                </p:oleObj>
              </mc:Choice>
              <mc:Fallback>
                <p:oleObj name="Equation" r:id="rId18" imgW="1117600" imgH="228600" progId="Equation.3">
                  <p:embed/>
                  <p:pic>
                    <p:nvPicPr>
                      <p:cNvPr id="0" name="Picture 9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81316" name="Equation" r:id="rId19" imgW="152334" imgH="190417" progId="Equation.3">
                  <p:embed/>
                </p:oleObj>
              </mc:Choice>
              <mc:Fallback>
                <p:oleObj name="Equation" r:id="rId19" imgW="152334" imgH="190417" progId="Equation.3">
                  <p:embed/>
                  <p:pic>
                    <p:nvPicPr>
                      <p:cNvPr id="0" name="Picture 9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81317" name="Equation" r:id="rId20" imgW="1562100" imgH="228600" progId="Equation.3">
                  <p:embed/>
                </p:oleObj>
              </mc:Choice>
              <mc:Fallback>
                <p:oleObj name="Equation" r:id="rId20" imgW="1562100" imgH="228600" progId="Equation.3">
                  <p:embed/>
                  <p:pic>
                    <p:nvPicPr>
                      <p:cNvPr id="0" name="Picture 9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81318" name="Equation" r:id="rId21" imgW="787058" imgH="215806" progId="Equation.3">
                  <p:embed/>
                </p:oleObj>
              </mc:Choice>
              <mc:Fallback>
                <p:oleObj name="Equation" r:id="rId21" imgW="787058" imgH="215806" progId="Equation.3">
                  <p:embed/>
                  <p:pic>
                    <p:nvPicPr>
                      <p:cNvPr id="0" name="Picture 9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81319" name="Equation" r:id="rId22" imgW="253780" imgH="203024" progId="Equation.3">
                  <p:embed/>
                </p:oleObj>
              </mc:Choice>
              <mc:Fallback>
                <p:oleObj name="Equation" r:id="rId22" imgW="253780" imgH="203024" progId="Equation.3">
                  <p:embed/>
                  <p:pic>
                    <p:nvPicPr>
                      <p:cNvPr id="0" name="Picture 9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81320" name="Equation" r:id="rId23" imgW="1117600" imgH="228600" progId="Equation.3">
                  <p:embed/>
                </p:oleObj>
              </mc:Choice>
              <mc:Fallback>
                <p:oleObj name="Equation" r:id="rId23" imgW="1117600" imgH="228600" progId="Equation.3">
                  <p:embed/>
                  <p:pic>
                    <p:nvPicPr>
                      <p:cNvPr id="0" name="Picture 9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81321" name="Equation" r:id="rId24" imgW="152334" imgH="190417" progId="Equation.3">
                  <p:embed/>
                </p:oleObj>
              </mc:Choice>
              <mc:Fallback>
                <p:oleObj name="Equation" r:id="rId24" imgW="152334" imgH="190417" progId="Equation.3">
                  <p:embed/>
                  <p:pic>
                    <p:nvPicPr>
                      <p:cNvPr id="0" name="Picture 9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81322" name="Equation" r:id="rId25" imgW="1562100" imgH="228600" progId="Equation.3">
                  <p:embed/>
                </p:oleObj>
              </mc:Choice>
              <mc:Fallback>
                <p:oleObj name="Equation" r:id="rId25" imgW="1562100" imgH="228600" progId="Equation.3">
                  <p:embed/>
                  <p:pic>
                    <p:nvPicPr>
                      <p:cNvPr id="0" name="Picture 9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81323" name="Equation" r:id="rId26" imgW="787058" imgH="215806" progId="Equation.3">
                  <p:embed/>
                </p:oleObj>
              </mc:Choice>
              <mc:Fallback>
                <p:oleObj name="Equation" r:id="rId26" imgW="787058" imgH="215806" progId="Equation.3">
                  <p:embed/>
                  <p:pic>
                    <p:nvPicPr>
                      <p:cNvPr id="0" name="Picture 9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81324" name="Equation" r:id="rId27" imgW="253780" imgH="203024" progId="Equation.3">
                  <p:embed/>
                </p:oleObj>
              </mc:Choice>
              <mc:Fallback>
                <p:oleObj name="Equation" r:id="rId27" imgW="253780" imgH="203024" progId="Equation.3">
                  <p:embed/>
                  <p:pic>
                    <p:nvPicPr>
                      <p:cNvPr id="0" name="Picture 9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81325" name="Equation" r:id="rId28" imgW="1117600" imgH="228600" progId="Equation.3">
                  <p:embed/>
                </p:oleObj>
              </mc:Choice>
              <mc:Fallback>
                <p:oleObj name="Equation" r:id="rId28" imgW="1117600" imgH="228600" progId="Equation.3">
                  <p:embed/>
                  <p:pic>
                    <p:nvPicPr>
                      <p:cNvPr id="0" name="Picture 9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81326" name="Equation" r:id="rId29" imgW="152334" imgH="190417" progId="Equation.3">
                  <p:embed/>
                </p:oleObj>
              </mc:Choice>
              <mc:Fallback>
                <p:oleObj name="Equation" r:id="rId29" imgW="152334" imgH="190417" progId="Equation.3">
                  <p:embed/>
                  <p:pic>
                    <p:nvPicPr>
                      <p:cNvPr id="0" name="Picture 9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81327" name="Equation" r:id="rId30" imgW="1562100" imgH="228600" progId="Equation.3">
                  <p:embed/>
                </p:oleObj>
              </mc:Choice>
              <mc:Fallback>
                <p:oleObj name="Equation" r:id="rId30" imgW="1562100" imgH="228600" progId="Equation.3">
                  <p:embed/>
                  <p:pic>
                    <p:nvPicPr>
                      <p:cNvPr id="0" name="Picture 9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81328" name="Equation" r:id="rId31" imgW="787058" imgH="215806" progId="Equation.3">
                  <p:embed/>
                </p:oleObj>
              </mc:Choice>
              <mc:Fallback>
                <p:oleObj name="Equation" r:id="rId31" imgW="787058" imgH="215806" progId="Equation.3">
                  <p:embed/>
                  <p:pic>
                    <p:nvPicPr>
                      <p:cNvPr id="0" name="Picture 9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81329" name="Equation" r:id="rId32" imgW="253780" imgH="203024" progId="Equation.3">
                  <p:embed/>
                </p:oleObj>
              </mc:Choice>
              <mc:Fallback>
                <p:oleObj name="Equation" r:id="rId32" imgW="253780" imgH="203024" progId="Equation.3">
                  <p:embed/>
                  <p:pic>
                    <p:nvPicPr>
                      <p:cNvPr id="0" name="Picture 9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81330" name="Equation" r:id="rId33" imgW="1117600" imgH="228600" progId="Equation.3">
                  <p:embed/>
                </p:oleObj>
              </mc:Choice>
              <mc:Fallback>
                <p:oleObj name="Equation" r:id="rId33" imgW="1117600" imgH="228600" progId="Equation.3">
                  <p:embed/>
                  <p:pic>
                    <p:nvPicPr>
                      <p:cNvPr id="0" name="Picture 9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81331" name="Equation" r:id="rId34" imgW="152334" imgH="190417" progId="Equation.3">
                  <p:embed/>
                </p:oleObj>
              </mc:Choice>
              <mc:Fallback>
                <p:oleObj name="Equation" r:id="rId34" imgW="152334" imgH="190417" progId="Equation.3">
                  <p:embed/>
                  <p:pic>
                    <p:nvPicPr>
                      <p:cNvPr id="0" name="Picture 9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81332" name="Equation" r:id="rId35" imgW="1562100" imgH="228600" progId="Equation.3">
                  <p:embed/>
                </p:oleObj>
              </mc:Choice>
              <mc:Fallback>
                <p:oleObj name="Equation" r:id="rId35" imgW="1562100" imgH="228600" progId="Equation.3">
                  <p:embed/>
                  <p:pic>
                    <p:nvPicPr>
                      <p:cNvPr id="0" name="Picture 9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81333" name="Equation" r:id="rId36" imgW="787058" imgH="215806" progId="Equation.3">
                  <p:embed/>
                </p:oleObj>
              </mc:Choice>
              <mc:Fallback>
                <p:oleObj name="Equation" r:id="rId36" imgW="787058" imgH="215806" progId="Equation.3">
                  <p:embed/>
                  <p:pic>
                    <p:nvPicPr>
                      <p:cNvPr id="0" name="Picture 9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81334" name="Equation" r:id="rId37" imgW="253780" imgH="203024" progId="Equation.3">
                  <p:embed/>
                </p:oleObj>
              </mc:Choice>
              <mc:Fallback>
                <p:oleObj name="Equation" r:id="rId37" imgW="253780" imgH="203024" progId="Equation.3">
                  <p:embed/>
                  <p:pic>
                    <p:nvPicPr>
                      <p:cNvPr id="0" name="Picture 9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81335" name="Equation" r:id="rId38" imgW="1117600" imgH="228600" progId="Equation.3">
                  <p:embed/>
                </p:oleObj>
              </mc:Choice>
              <mc:Fallback>
                <p:oleObj name="Equation" r:id="rId38" imgW="1117600" imgH="228600" progId="Equation.3">
                  <p:embed/>
                  <p:pic>
                    <p:nvPicPr>
                      <p:cNvPr id="0" name="Picture 9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81336" name="Equation" r:id="rId39" imgW="152334" imgH="190417" progId="Equation.3">
                  <p:embed/>
                </p:oleObj>
              </mc:Choice>
              <mc:Fallback>
                <p:oleObj name="Equation" r:id="rId39" imgW="152334" imgH="190417" progId="Equation.3">
                  <p:embed/>
                  <p:pic>
                    <p:nvPicPr>
                      <p:cNvPr id="0" name="Picture 9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81337" name="Equation" r:id="rId40" imgW="1562100" imgH="228600" progId="Equation.3">
                  <p:embed/>
                </p:oleObj>
              </mc:Choice>
              <mc:Fallback>
                <p:oleObj name="Equation" r:id="rId40" imgW="1562100" imgH="228600" progId="Equation.3">
                  <p:embed/>
                  <p:pic>
                    <p:nvPicPr>
                      <p:cNvPr id="0" name="Picture 97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81338" name="Equation" r:id="rId41" imgW="787058" imgH="215806" progId="Equation.3">
                  <p:embed/>
                </p:oleObj>
              </mc:Choice>
              <mc:Fallback>
                <p:oleObj name="Equation" r:id="rId41" imgW="787058" imgH="215806" progId="Equation.3">
                  <p:embed/>
                  <p:pic>
                    <p:nvPicPr>
                      <p:cNvPr id="0" name="Picture 9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81339" name="Equation" r:id="rId42" imgW="253780" imgH="203024" progId="Equation.3">
                  <p:embed/>
                </p:oleObj>
              </mc:Choice>
              <mc:Fallback>
                <p:oleObj name="Equation" r:id="rId42" imgW="253780" imgH="203024" progId="Equation.3">
                  <p:embed/>
                  <p:pic>
                    <p:nvPicPr>
                      <p:cNvPr id="0" name="Picture 9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81340" name="Equation" r:id="rId43" imgW="1117600" imgH="228600" progId="Equation.3">
                  <p:embed/>
                </p:oleObj>
              </mc:Choice>
              <mc:Fallback>
                <p:oleObj name="Equation" r:id="rId43" imgW="1117600" imgH="228600" progId="Equation.3">
                  <p:embed/>
                  <p:pic>
                    <p:nvPicPr>
                      <p:cNvPr id="0" name="Picture 9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81341" name="Equation" r:id="rId44" imgW="152334" imgH="190417" progId="Equation.3">
                  <p:embed/>
                </p:oleObj>
              </mc:Choice>
              <mc:Fallback>
                <p:oleObj name="Equation" r:id="rId44" imgW="152334" imgH="190417" progId="Equation.3">
                  <p:embed/>
                  <p:pic>
                    <p:nvPicPr>
                      <p:cNvPr id="0" name="Picture 9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81342" name="Equation" r:id="rId45" imgW="1562100" imgH="228600" progId="Equation.3">
                  <p:embed/>
                </p:oleObj>
              </mc:Choice>
              <mc:Fallback>
                <p:oleObj name="Equation" r:id="rId45" imgW="1562100" imgH="228600" progId="Equation.3">
                  <p:embed/>
                  <p:pic>
                    <p:nvPicPr>
                      <p:cNvPr id="0" name="Picture 9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8"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9314" name="Equation" r:id="rId4" imgW="787058" imgH="215806" progId="Equation.3">
                  <p:embed/>
                </p:oleObj>
              </mc:Choice>
              <mc:Fallback>
                <p:oleObj name="Equation" r:id="rId4" imgW="787058" imgH="215806" progId="Equation.3">
                  <p:embed/>
                  <p:pic>
                    <p:nvPicPr>
                      <p:cNvPr id="0" name="Picture 1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9315" name="Equation" r:id="rId6" imgW="253780" imgH="203024" progId="Equation.3">
                  <p:embed/>
                </p:oleObj>
              </mc:Choice>
              <mc:Fallback>
                <p:oleObj name="Equation" r:id="rId6" imgW="253780" imgH="203024" progId="Equation.3">
                  <p:embed/>
                  <p:pic>
                    <p:nvPicPr>
                      <p:cNvPr id="0" name="Picture 10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9316" name="Equation" r:id="rId9" imgW="1117600" imgH="228600" progId="Equation.3">
                  <p:embed/>
                </p:oleObj>
              </mc:Choice>
              <mc:Fallback>
                <p:oleObj name="Equation" r:id="rId9" imgW="1117600" imgH="228600" progId="Equation.3">
                  <p:embed/>
                  <p:pic>
                    <p:nvPicPr>
                      <p:cNvPr id="0" name="Picture 10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9317" name="Equation" r:id="rId11" imgW="152334" imgH="190417" progId="Equation.3">
                  <p:embed/>
                </p:oleObj>
              </mc:Choice>
              <mc:Fallback>
                <p:oleObj name="Equation" r:id="rId11" imgW="152334" imgH="190417" progId="Equation.3">
                  <p:embed/>
                  <p:pic>
                    <p:nvPicPr>
                      <p:cNvPr id="0" name="Picture 10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9318" name="Equation" r:id="rId14" imgW="1562100" imgH="228600" progId="Equation.3">
                  <p:embed/>
                </p:oleObj>
              </mc:Choice>
              <mc:Fallback>
                <p:oleObj name="Equation" r:id="rId14" imgW="1562100" imgH="228600" progId="Equation.3">
                  <p:embed/>
                  <p:pic>
                    <p:nvPicPr>
                      <p:cNvPr id="0" name="Picture 10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9319" name="Equation" r:id="rId16" imgW="787058" imgH="215806" progId="Equation.3">
                  <p:embed/>
                </p:oleObj>
              </mc:Choice>
              <mc:Fallback>
                <p:oleObj name="Equation" r:id="rId16" imgW="787058" imgH="215806" progId="Equation.3">
                  <p:embed/>
                  <p:pic>
                    <p:nvPicPr>
                      <p:cNvPr id="0" name="Picture 10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9320" name="Equation" r:id="rId17" imgW="253780" imgH="203024" progId="Equation.3">
                  <p:embed/>
                </p:oleObj>
              </mc:Choice>
              <mc:Fallback>
                <p:oleObj name="Equation" r:id="rId17" imgW="253780" imgH="203024" progId="Equation.3">
                  <p:embed/>
                  <p:pic>
                    <p:nvPicPr>
                      <p:cNvPr id="0" name="Picture 10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9321" name="Equation" r:id="rId18" imgW="1117600" imgH="228600" progId="Equation.3">
                  <p:embed/>
                </p:oleObj>
              </mc:Choice>
              <mc:Fallback>
                <p:oleObj name="Equation" r:id="rId18" imgW="1117600" imgH="228600" progId="Equation.3">
                  <p:embed/>
                  <p:pic>
                    <p:nvPicPr>
                      <p:cNvPr id="0" name="Picture 10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9322" name="Equation" r:id="rId19" imgW="152334" imgH="190417" progId="Equation.3">
                  <p:embed/>
                </p:oleObj>
              </mc:Choice>
              <mc:Fallback>
                <p:oleObj name="Equation" r:id="rId19" imgW="152334" imgH="190417" progId="Equation.3">
                  <p:embed/>
                  <p:pic>
                    <p:nvPicPr>
                      <p:cNvPr id="0" name="Picture 10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9323" name="Equation" r:id="rId20" imgW="1562100" imgH="228600" progId="Equation.3">
                  <p:embed/>
                </p:oleObj>
              </mc:Choice>
              <mc:Fallback>
                <p:oleObj name="Equation" r:id="rId20" imgW="1562100" imgH="228600" progId="Equation.3">
                  <p:embed/>
                  <p:pic>
                    <p:nvPicPr>
                      <p:cNvPr id="0" name="Picture 10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9324" name="Equation" r:id="rId21" imgW="787058" imgH="215806" progId="Equation.3">
                  <p:embed/>
                </p:oleObj>
              </mc:Choice>
              <mc:Fallback>
                <p:oleObj name="Equation" r:id="rId21" imgW="787058" imgH="215806" progId="Equation.3">
                  <p:embed/>
                  <p:pic>
                    <p:nvPicPr>
                      <p:cNvPr id="0" name="Picture 10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9325" name="Equation" r:id="rId22" imgW="253780" imgH="203024" progId="Equation.3">
                  <p:embed/>
                </p:oleObj>
              </mc:Choice>
              <mc:Fallback>
                <p:oleObj name="Equation" r:id="rId22" imgW="253780" imgH="203024" progId="Equation.3">
                  <p:embed/>
                  <p:pic>
                    <p:nvPicPr>
                      <p:cNvPr id="0" name="Picture 10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9326" name="Equation" r:id="rId23" imgW="1117600" imgH="228600" progId="Equation.3">
                  <p:embed/>
                </p:oleObj>
              </mc:Choice>
              <mc:Fallback>
                <p:oleObj name="Equation" r:id="rId23" imgW="1117600" imgH="228600" progId="Equation.3">
                  <p:embed/>
                  <p:pic>
                    <p:nvPicPr>
                      <p:cNvPr id="0" name="Picture 10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9327" name="Equation" r:id="rId24" imgW="152334" imgH="190417" progId="Equation.3">
                  <p:embed/>
                </p:oleObj>
              </mc:Choice>
              <mc:Fallback>
                <p:oleObj name="Equation" r:id="rId24" imgW="152334" imgH="190417" progId="Equation.3">
                  <p:embed/>
                  <p:pic>
                    <p:nvPicPr>
                      <p:cNvPr id="0" name="Picture 10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9328" name="Equation" r:id="rId25" imgW="1562100" imgH="228600" progId="Equation.3">
                  <p:embed/>
                </p:oleObj>
              </mc:Choice>
              <mc:Fallback>
                <p:oleObj name="Equation" r:id="rId25" imgW="1562100" imgH="228600" progId="Equation.3">
                  <p:embed/>
                  <p:pic>
                    <p:nvPicPr>
                      <p:cNvPr id="0" name="Picture 10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9329" name="Equation" r:id="rId26" imgW="787058" imgH="215806" progId="Equation.3">
                  <p:embed/>
                </p:oleObj>
              </mc:Choice>
              <mc:Fallback>
                <p:oleObj name="Equation" r:id="rId26" imgW="787058" imgH="215806" progId="Equation.3">
                  <p:embed/>
                  <p:pic>
                    <p:nvPicPr>
                      <p:cNvPr id="0" name="Picture 10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9330" name="Equation" r:id="rId27" imgW="253780" imgH="203024" progId="Equation.3">
                  <p:embed/>
                </p:oleObj>
              </mc:Choice>
              <mc:Fallback>
                <p:oleObj name="Equation" r:id="rId27" imgW="253780" imgH="203024" progId="Equation.3">
                  <p:embed/>
                  <p:pic>
                    <p:nvPicPr>
                      <p:cNvPr id="0" name="Picture 10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9331" name="Equation" r:id="rId28" imgW="1117600" imgH="228600" progId="Equation.3">
                  <p:embed/>
                </p:oleObj>
              </mc:Choice>
              <mc:Fallback>
                <p:oleObj name="Equation" r:id="rId28" imgW="1117600" imgH="228600" progId="Equation.3">
                  <p:embed/>
                  <p:pic>
                    <p:nvPicPr>
                      <p:cNvPr id="0" name="Picture 10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9332" name="Equation" r:id="rId29" imgW="152334" imgH="190417" progId="Equation.3">
                  <p:embed/>
                </p:oleObj>
              </mc:Choice>
              <mc:Fallback>
                <p:oleObj name="Equation" r:id="rId29" imgW="152334" imgH="190417" progId="Equation.3">
                  <p:embed/>
                  <p:pic>
                    <p:nvPicPr>
                      <p:cNvPr id="0" name="Picture 10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9333" name="Equation" r:id="rId30" imgW="1562100" imgH="228600" progId="Equation.3">
                  <p:embed/>
                </p:oleObj>
              </mc:Choice>
              <mc:Fallback>
                <p:oleObj name="Equation" r:id="rId30" imgW="1562100" imgH="228600" progId="Equation.3">
                  <p:embed/>
                  <p:pic>
                    <p:nvPicPr>
                      <p:cNvPr id="0" name="Picture 10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9334" name="Equation" r:id="rId31" imgW="787058" imgH="215806" progId="Equation.3">
                  <p:embed/>
                </p:oleObj>
              </mc:Choice>
              <mc:Fallback>
                <p:oleObj name="Equation" r:id="rId31" imgW="787058" imgH="215806" progId="Equation.3">
                  <p:embed/>
                  <p:pic>
                    <p:nvPicPr>
                      <p:cNvPr id="0" name="Picture 10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9335" name="Equation" r:id="rId32" imgW="253780" imgH="203024" progId="Equation.3">
                  <p:embed/>
                </p:oleObj>
              </mc:Choice>
              <mc:Fallback>
                <p:oleObj name="Equation" r:id="rId32" imgW="253780" imgH="203024" progId="Equation.3">
                  <p:embed/>
                  <p:pic>
                    <p:nvPicPr>
                      <p:cNvPr id="0" name="Picture 10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9336" name="Equation" r:id="rId33" imgW="1117600" imgH="228600" progId="Equation.3">
                  <p:embed/>
                </p:oleObj>
              </mc:Choice>
              <mc:Fallback>
                <p:oleObj name="Equation" r:id="rId33" imgW="1117600" imgH="228600" progId="Equation.3">
                  <p:embed/>
                  <p:pic>
                    <p:nvPicPr>
                      <p:cNvPr id="0" name="Picture 10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9337" name="Equation" r:id="rId34" imgW="152334" imgH="190417" progId="Equation.3">
                  <p:embed/>
                </p:oleObj>
              </mc:Choice>
              <mc:Fallback>
                <p:oleObj name="Equation" r:id="rId34" imgW="152334" imgH="190417" progId="Equation.3">
                  <p:embed/>
                  <p:pic>
                    <p:nvPicPr>
                      <p:cNvPr id="0" name="Picture 10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9338" name="Equation" r:id="rId35" imgW="1562100" imgH="228600" progId="Equation.3">
                  <p:embed/>
                </p:oleObj>
              </mc:Choice>
              <mc:Fallback>
                <p:oleObj name="Equation" r:id="rId35" imgW="1562100" imgH="228600" progId="Equation.3">
                  <p:embed/>
                  <p:pic>
                    <p:nvPicPr>
                      <p:cNvPr id="0" name="Picture 10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9339" name="Equation" r:id="rId36" imgW="787058" imgH="215806" progId="Equation.3">
                  <p:embed/>
                </p:oleObj>
              </mc:Choice>
              <mc:Fallback>
                <p:oleObj name="Equation" r:id="rId36" imgW="787058" imgH="215806" progId="Equation.3">
                  <p:embed/>
                  <p:pic>
                    <p:nvPicPr>
                      <p:cNvPr id="0" name="Picture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9340" name="Equation" r:id="rId37" imgW="253780" imgH="203024" progId="Equation.3">
                  <p:embed/>
                </p:oleObj>
              </mc:Choice>
              <mc:Fallback>
                <p:oleObj name="Equation" r:id="rId37" imgW="253780" imgH="203024" progId="Equation.3">
                  <p:embed/>
                  <p:pic>
                    <p:nvPicPr>
                      <p:cNvPr id="0" name="Picture 10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9341" name="Equation" r:id="rId38" imgW="1117600" imgH="228600" progId="Equation.3">
                  <p:embed/>
                </p:oleObj>
              </mc:Choice>
              <mc:Fallback>
                <p:oleObj name="Equation" r:id="rId38" imgW="1117600" imgH="228600" progId="Equation.3">
                  <p:embed/>
                  <p:pic>
                    <p:nvPicPr>
                      <p:cNvPr id="0" name="Picture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9342" name="Equation" r:id="rId39" imgW="152334" imgH="190417" progId="Equation.3">
                  <p:embed/>
                </p:oleObj>
              </mc:Choice>
              <mc:Fallback>
                <p:oleObj name="Equation" r:id="rId39" imgW="152334" imgH="190417" progId="Equation.3">
                  <p:embed/>
                  <p:pic>
                    <p:nvPicPr>
                      <p:cNvPr id="0" name="Picture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9343" name="Equation" r:id="rId40" imgW="1562100" imgH="228600" progId="Equation.3">
                  <p:embed/>
                </p:oleObj>
              </mc:Choice>
              <mc:Fallback>
                <p:oleObj name="Equation" r:id="rId40" imgW="1562100" imgH="228600" progId="Equation.3">
                  <p:embed/>
                  <p:pic>
                    <p:nvPicPr>
                      <p:cNvPr id="0" name="Picture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9344" name="Equation" r:id="rId41" imgW="787058" imgH="215806" progId="Equation.3">
                  <p:embed/>
                </p:oleObj>
              </mc:Choice>
              <mc:Fallback>
                <p:oleObj name="Equation" r:id="rId41" imgW="787058" imgH="215806" progId="Equation.3">
                  <p:embed/>
                  <p:pic>
                    <p:nvPicPr>
                      <p:cNvPr id="0"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9345" name="Equation" r:id="rId42" imgW="253780" imgH="203024" progId="Equation.3">
                  <p:embed/>
                </p:oleObj>
              </mc:Choice>
              <mc:Fallback>
                <p:oleObj name="Equation" r:id="rId42" imgW="253780" imgH="203024" progId="Equation.3">
                  <p:embed/>
                  <p:pic>
                    <p:nvPicPr>
                      <p:cNvPr id="0" name="Picture 10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9346" name="Equation" r:id="rId43" imgW="1117600" imgH="228600" progId="Equation.3">
                  <p:embed/>
                </p:oleObj>
              </mc:Choice>
              <mc:Fallback>
                <p:oleObj name="Equation" r:id="rId43" imgW="1117600" imgH="228600" progId="Equation.3">
                  <p:embed/>
                  <p:pic>
                    <p:nvPicPr>
                      <p:cNvPr id="0" name="Picture 10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9347" name="Equation" r:id="rId44" imgW="152334" imgH="190417" progId="Equation.3">
                  <p:embed/>
                </p:oleObj>
              </mc:Choice>
              <mc:Fallback>
                <p:oleObj name="Equation" r:id="rId44" imgW="152334" imgH="190417" progId="Equation.3">
                  <p:embed/>
                  <p:pic>
                    <p:nvPicPr>
                      <p:cNvPr id="0" name="Picture 10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9348" name="Equation" r:id="rId45" imgW="1562100" imgH="228600" progId="Equation.3">
                  <p:embed/>
                </p:oleObj>
              </mc:Choice>
              <mc:Fallback>
                <p:oleObj name="Equation" r:id="rId45" imgW="1562100" imgH="228600" progId="Equation.3">
                  <p:embed/>
                  <p:pic>
                    <p:nvPicPr>
                      <p:cNvPr id="0" name="Picture 10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6"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4595" name="Equation" r:id="rId4" imgW="787058" imgH="215806" progId="Equation.3">
                  <p:embed/>
                </p:oleObj>
              </mc:Choice>
              <mc:Fallback>
                <p:oleObj name="Equation" r:id="rId4" imgW="787058" imgH="215806" progId="Equation.3">
                  <p:embed/>
                  <p:pic>
                    <p:nvPicPr>
                      <p:cNvPr id="0" name="Picture 3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4596" name="Equation" r:id="rId6" imgW="253780" imgH="203024" progId="Equation.3">
                  <p:embed/>
                </p:oleObj>
              </mc:Choice>
              <mc:Fallback>
                <p:oleObj name="Equation" r:id="rId6" imgW="253780" imgH="203024" progId="Equation.3">
                  <p:embed/>
                  <p:pic>
                    <p:nvPicPr>
                      <p:cNvPr id="0" name="Picture 3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4597" name="Equation" r:id="rId9" imgW="1117600" imgH="228600" progId="Equation.3">
                  <p:embed/>
                </p:oleObj>
              </mc:Choice>
              <mc:Fallback>
                <p:oleObj name="Equation" r:id="rId9" imgW="1117600" imgH="228600" progId="Equation.3">
                  <p:embed/>
                  <p:pic>
                    <p:nvPicPr>
                      <p:cNvPr id="0" name="Picture 3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4598" name="Equation" r:id="rId11" imgW="152334" imgH="190417" progId="Equation.3">
                  <p:embed/>
                </p:oleObj>
              </mc:Choice>
              <mc:Fallback>
                <p:oleObj name="Equation" r:id="rId11" imgW="152334" imgH="190417" progId="Equation.3">
                  <p:embed/>
                  <p:pic>
                    <p:nvPicPr>
                      <p:cNvPr id="0" name="Picture 3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4599" name="Equation" r:id="rId14" imgW="1562100" imgH="228600" progId="Equation.3">
                  <p:embed/>
                </p:oleObj>
              </mc:Choice>
              <mc:Fallback>
                <p:oleObj name="Equation" r:id="rId14" imgW="1562100" imgH="228600" progId="Equation.3">
                  <p:embed/>
                  <p:pic>
                    <p:nvPicPr>
                      <p:cNvPr id="0" name="Picture 3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4600" name="Equation" r:id="rId16" imgW="787058" imgH="215806" progId="Equation.3">
                  <p:embed/>
                </p:oleObj>
              </mc:Choice>
              <mc:Fallback>
                <p:oleObj name="Equation" r:id="rId16" imgW="787058" imgH="215806" progId="Equation.3">
                  <p:embed/>
                  <p:pic>
                    <p:nvPicPr>
                      <p:cNvPr id="0" name="Picture 3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4601" name="Equation" r:id="rId17" imgW="253780" imgH="203024" progId="Equation.3">
                  <p:embed/>
                </p:oleObj>
              </mc:Choice>
              <mc:Fallback>
                <p:oleObj name="Equation" r:id="rId17" imgW="253780" imgH="203024" progId="Equation.3">
                  <p:embed/>
                  <p:pic>
                    <p:nvPicPr>
                      <p:cNvPr id="0" name="Picture 3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4602" name="Equation" r:id="rId18" imgW="1117600" imgH="228600" progId="Equation.3">
                  <p:embed/>
                </p:oleObj>
              </mc:Choice>
              <mc:Fallback>
                <p:oleObj name="Equation" r:id="rId18" imgW="1117600" imgH="228600" progId="Equation.3">
                  <p:embed/>
                  <p:pic>
                    <p:nvPicPr>
                      <p:cNvPr id="0" name="Picture 3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4603" name="Equation" r:id="rId19" imgW="152334" imgH="190417" progId="Equation.3">
                  <p:embed/>
                </p:oleObj>
              </mc:Choice>
              <mc:Fallback>
                <p:oleObj name="Equation" r:id="rId19" imgW="152334" imgH="190417" progId="Equation.3">
                  <p:embed/>
                  <p:pic>
                    <p:nvPicPr>
                      <p:cNvPr id="0" name="Picture 3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4604" name="Equation" r:id="rId20" imgW="1562100" imgH="228600" progId="Equation.3">
                  <p:embed/>
                </p:oleObj>
              </mc:Choice>
              <mc:Fallback>
                <p:oleObj name="Equation" r:id="rId20" imgW="1562100" imgH="228600" progId="Equation.3">
                  <p:embed/>
                  <p:pic>
                    <p:nvPicPr>
                      <p:cNvPr id="0" name="Picture 3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4605" name="Equation" r:id="rId21" imgW="787058" imgH="215806" progId="Equation.3">
                  <p:embed/>
                </p:oleObj>
              </mc:Choice>
              <mc:Fallback>
                <p:oleObj name="Equation" r:id="rId21" imgW="787058" imgH="215806" progId="Equation.3">
                  <p:embed/>
                  <p:pic>
                    <p:nvPicPr>
                      <p:cNvPr id="0" name="Picture 3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4606" name="Equation" r:id="rId22" imgW="253780" imgH="203024" progId="Equation.3">
                  <p:embed/>
                </p:oleObj>
              </mc:Choice>
              <mc:Fallback>
                <p:oleObj name="Equation" r:id="rId22" imgW="253780" imgH="203024" progId="Equation.3">
                  <p:embed/>
                  <p:pic>
                    <p:nvPicPr>
                      <p:cNvPr id="0" name="Picture 3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4607" name="Equation" r:id="rId23" imgW="1117600" imgH="228600" progId="Equation.3">
                  <p:embed/>
                </p:oleObj>
              </mc:Choice>
              <mc:Fallback>
                <p:oleObj name="Equation" r:id="rId23" imgW="1117600" imgH="228600" progId="Equation.3">
                  <p:embed/>
                  <p:pic>
                    <p:nvPicPr>
                      <p:cNvPr id="0" name="Picture 3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4608" name="Equation" r:id="rId24" imgW="152334" imgH="190417" progId="Equation.3">
                  <p:embed/>
                </p:oleObj>
              </mc:Choice>
              <mc:Fallback>
                <p:oleObj name="Equation" r:id="rId24" imgW="152334" imgH="190417" progId="Equation.3">
                  <p:embed/>
                  <p:pic>
                    <p:nvPicPr>
                      <p:cNvPr id="0" name="Picture 3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4609" name="Equation" r:id="rId25" imgW="1562100" imgH="228600" progId="Equation.3">
                  <p:embed/>
                </p:oleObj>
              </mc:Choice>
              <mc:Fallback>
                <p:oleObj name="Equation" r:id="rId25" imgW="1562100" imgH="228600" progId="Equation.3">
                  <p:embed/>
                  <p:pic>
                    <p:nvPicPr>
                      <p:cNvPr id="0" name="Picture 38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4610" name="Equation" r:id="rId26" imgW="787058" imgH="215806" progId="Equation.3">
                  <p:embed/>
                </p:oleObj>
              </mc:Choice>
              <mc:Fallback>
                <p:oleObj name="Equation" r:id="rId26" imgW="787058" imgH="215806" progId="Equation.3">
                  <p:embed/>
                  <p:pic>
                    <p:nvPicPr>
                      <p:cNvPr id="0" name="Picture 3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4611" name="Equation" r:id="rId27" imgW="253780" imgH="203024" progId="Equation.3">
                  <p:embed/>
                </p:oleObj>
              </mc:Choice>
              <mc:Fallback>
                <p:oleObj name="Equation" r:id="rId27" imgW="253780" imgH="203024" progId="Equation.3">
                  <p:embed/>
                  <p:pic>
                    <p:nvPicPr>
                      <p:cNvPr id="0" name="Picture 3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4612" name="Equation" r:id="rId28" imgW="1117600" imgH="228600" progId="Equation.3">
                  <p:embed/>
                </p:oleObj>
              </mc:Choice>
              <mc:Fallback>
                <p:oleObj name="Equation" r:id="rId28" imgW="1117600" imgH="228600" progId="Equation.3">
                  <p:embed/>
                  <p:pic>
                    <p:nvPicPr>
                      <p:cNvPr id="0" name="Picture 3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4613" name="Equation" r:id="rId29" imgW="152334" imgH="190417" progId="Equation.3">
                  <p:embed/>
                </p:oleObj>
              </mc:Choice>
              <mc:Fallback>
                <p:oleObj name="Equation" r:id="rId29" imgW="152334" imgH="190417" progId="Equation.3">
                  <p:embed/>
                  <p:pic>
                    <p:nvPicPr>
                      <p:cNvPr id="0" name="Picture 3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4614" name="Equation" r:id="rId30" imgW="1562100" imgH="228600" progId="Equation.3">
                  <p:embed/>
                </p:oleObj>
              </mc:Choice>
              <mc:Fallback>
                <p:oleObj name="Equation" r:id="rId30" imgW="1562100" imgH="228600" progId="Equation.3">
                  <p:embed/>
                  <p:pic>
                    <p:nvPicPr>
                      <p:cNvPr id="0" name="Picture 3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4615" name="Equation" r:id="rId31" imgW="787058" imgH="215806" progId="Equation.3">
                  <p:embed/>
                </p:oleObj>
              </mc:Choice>
              <mc:Fallback>
                <p:oleObj name="Equation" r:id="rId31" imgW="787058" imgH="215806" progId="Equation.3">
                  <p:embed/>
                  <p:pic>
                    <p:nvPicPr>
                      <p:cNvPr id="0" name="Picture 3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4616" name="Equation" r:id="rId32" imgW="253780" imgH="203024" progId="Equation.3">
                  <p:embed/>
                </p:oleObj>
              </mc:Choice>
              <mc:Fallback>
                <p:oleObj name="Equation" r:id="rId32" imgW="253780" imgH="203024" progId="Equation.3">
                  <p:embed/>
                  <p:pic>
                    <p:nvPicPr>
                      <p:cNvPr id="0" name="Picture 3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4617" name="Equation" r:id="rId33" imgW="1117600" imgH="228600" progId="Equation.3">
                  <p:embed/>
                </p:oleObj>
              </mc:Choice>
              <mc:Fallback>
                <p:oleObj name="Equation" r:id="rId33" imgW="1117600" imgH="228600" progId="Equation.3">
                  <p:embed/>
                  <p:pic>
                    <p:nvPicPr>
                      <p:cNvPr id="0" name="Picture 3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4618" name="Equation" r:id="rId34" imgW="152334" imgH="190417" progId="Equation.3">
                  <p:embed/>
                </p:oleObj>
              </mc:Choice>
              <mc:Fallback>
                <p:oleObj name="Equation" r:id="rId34" imgW="152334" imgH="190417" progId="Equation.3">
                  <p:embed/>
                  <p:pic>
                    <p:nvPicPr>
                      <p:cNvPr id="0" name="Picture 3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4619" name="Equation" r:id="rId35" imgW="1562100" imgH="228600" progId="Equation.3">
                  <p:embed/>
                </p:oleObj>
              </mc:Choice>
              <mc:Fallback>
                <p:oleObj name="Equation" r:id="rId35" imgW="1562100" imgH="228600" progId="Equation.3">
                  <p:embed/>
                  <p:pic>
                    <p:nvPicPr>
                      <p:cNvPr id="0" name="Picture 3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4620" name="Equation" r:id="rId36" imgW="787058" imgH="215806" progId="Equation.3">
                  <p:embed/>
                </p:oleObj>
              </mc:Choice>
              <mc:Fallback>
                <p:oleObj name="Equation" r:id="rId36" imgW="787058" imgH="215806" progId="Equation.3">
                  <p:embed/>
                  <p:pic>
                    <p:nvPicPr>
                      <p:cNvPr id="0" name="Picture 3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4621" name="Equation" r:id="rId37" imgW="253780" imgH="203024" progId="Equation.3">
                  <p:embed/>
                </p:oleObj>
              </mc:Choice>
              <mc:Fallback>
                <p:oleObj name="Equation" r:id="rId37" imgW="253780" imgH="203024" progId="Equation.3">
                  <p:embed/>
                  <p:pic>
                    <p:nvPicPr>
                      <p:cNvPr id="0" name="Picture 3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4622" name="Equation" r:id="rId38" imgW="1117600" imgH="228600" progId="Equation.3">
                  <p:embed/>
                </p:oleObj>
              </mc:Choice>
              <mc:Fallback>
                <p:oleObj name="Equation" r:id="rId38" imgW="1117600" imgH="228600" progId="Equation.3">
                  <p:embed/>
                  <p:pic>
                    <p:nvPicPr>
                      <p:cNvPr id="0" name="Picture 3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4623" name="Equation" r:id="rId39" imgW="152334" imgH="190417" progId="Equation.3">
                  <p:embed/>
                </p:oleObj>
              </mc:Choice>
              <mc:Fallback>
                <p:oleObj name="Equation" r:id="rId39" imgW="152334" imgH="190417" progId="Equation.3">
                  <p:embed/>
                  <p:pic>
                    <p:nvPicPr>
                      <p:cNvPr id="0" name="Picture 3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4624" name="Equation" r:id="rId40" imgW="1562100" imgH="228600" progId="Equation.3">
                  <p:embed/>
                </p:oleObj>
              </mc:Choice>
              <mc:Fallback>
                <p:oleObj name="Equation" r:id="rId40" imgW="1562100" imgH="228600" progId="Equation.3">
                  <p:embed/>
                  <p:pic>
                    <p:nvPicPr>
                      <p:cNvPr id="0" name="Picture 3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4625" name="Equation" r:id="rId41" imgW="787058" imgH="215806" progId="Equation.3">
                  <p:embed/>
                </p:oleObj>
              </mc:Choice>
              <mc:Fallback>
                <p:oleObj name="Equation" r:id="rId41" imgW="787058" imgH="215806" progId="Equation.3">
                  <p:embed/>
                  <p:pic>
                    <p:nvPicPr>
                      <p:cNvPr id="0" name="Picture 3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4626" name="Equation" r:id="rId42" imgW="253780" imgH="203024" progId="Equation.3">
                  <p:embed/>
                </p:oleObj>
              </mc:Choice>
              <mc:Fallback>
                <p:oleObj name="Equation" r:id="rId42" imgW="253780" imgH="203024" progId="Equation.3">
                  <p:embed/>
                  <p:pic>
                    <p:nvPicPr>
                      <p:cNvPr id="0" name="Picture 3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4627" name="Equation" r:id="rId43" imgW="1117600" imgH="228600" progId="Equation.3">
                  <p:embed/>
                </p:oleObj>
              </mc:Choice>
              <mc:Fallback>
                <p:oleObj name="Equation" r:id="rId43" imgW="1117600" imgH="228600" progId="Equation.3">
                  <p:embed/>
                  <p:pic>
                    <p:nvPicPr>
                      <p:cNvPr id="0" name="Picture 3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4628" name="Equation" r:id="rId44" imgW="152334" imgH="190417" progId="Equation.3">
                  <p:embed/>
                </p:oleObj>
              </mc:Choice>
              <mc:Fallback>
                <p:oleObj name="Equation" r:id="rId44" imgW="152334" imgH="190417" progId="Equation.3">
                  <p:embed/>
                  <p:pic>
                    <p:nvPicPr>
                      <p:cNvPr id="0" name="Picture 3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4629" name="Equation" r:id="rId45" imgW="1562100" imgH="228600" progId="Equation.3">
                  <p:embed/>
                </p:oleObj>
              </mc:Choice>
              <mc:Fallback>
                <p:oleObj name="Equation" r:id="rId45" imgW="1562100" imgH="228600" progId="Equation.3">
                  <p:embed/>
                  <p:pic>
                    <p:nvPicPr>
                      <p:cNvPr id="0" name="Picture 4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grpSp>
        <p:nvGrpSpPr>
          <p:cNvPr id="4" name="Group 21"/>
          <p:cNvGrpSpPr/>
          <p:nvPr/>
        </p:nvGrpSpPr>
        <p:grpSpPr>
          <a:xfrm rot="16200000">
            <a:off x="2321586" y="3317215"/>
            <a:ext cx="3423584" cy="599156"/>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val="737187848"/>
              </p:ext>
            </p:extLst>
          </p:nvPr>
        </p:nvGraphicFramePr>
        <p:xfrm>
          <a:off x="4343400" y="3094038"/>
          <a:ext cx="953476" cy="335437"/>
        </p:xfrm>
        <a:graphic>
          <a:graphicData uri="http://schemas.openxmlformats.org/presentationml/2006/ole">
            <mc:AlternateContent xmlns:mc="http://schemas.openxmlformats.org/markup-compatibility/2006">
              <mc:Choice xmlns:v="urn:schemas-microsoft-com:vml" Requires="v">
                <p:oleObj spid="_x0000_s474630" name="Equation" r:id="rId47" imgW="685800" imgH="228600" progId="Equation.3">
                  <p:embed/>
                </p:oleObj>
              </mc:Choice>
              <mc:Fallback>
                <p:oleObj name="Equation" r:id="rId47" imgW="685800" imgH="228600" progId="Equation.3">
                  <p:embed/>
                  <p:pic>
                    <p:nvPicPr>
                      <p:cNvPr id="0" name="Picture 40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343400" y="3094038"/>
                        <a:ext cx="953476" cy="33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7338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39624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7338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1767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rot="5400000">
            <a:off x="4134338" y="4418807"/>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38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360557" y="3314701"/>
          <a:ext cx="919162" cy="334963"/>
        </p:xfrm>
        <a:graphic>
          <a:graphicData uri="http://schemas.openxmlformats.org/presentationml/2006/ole">
            <mc:AlternateContent xmlns:mc="http://schemas.openxmlformats.org/markup-compatibility/2006">
              <mc:Choice xmlns:v="urn:schemas-microsoft-com:vml" Requires="v">
                <p:oleObj spid="_x0000_s474631" name="Equation" r:id="rId49" imgW="660400" imgH="228600" progId="Equation.3">
                  <p:embed/>
                </p:oleObj>
              </mc:Choice>
              <mc:Fallback>
                <p:oleObj name="Equation" r:id="rId49" imgW="660400" imgH="228600" progId="Equation.3">
                  <p:embed/>
                  <p:pic>
                    <p:nvPicPr>
                      <p:cNvPr id="0" name="Picture 402"/>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360557" y="3314701"/>
                        <a:ext cx="919162"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8" name="Group 317"/>
          <p:cNvGrpSpPr/>
          <p:nvPr/>
        </p:nvGrpSpPr>
        <p:grpSpPr>
          <a:xfrm>
            <a:off x="4518513" y="5448301"/>
            <a:ext cx="603250" cy="374650"/>
            <a:chOff x="5222875" y="5753100"/>
            <a:chExt cx="603250" cy="374650"/>
          </a:xfrm>
        </p:grpSpPr>
        <p:graphicFrame>
          <p:nvGraphicFramePr>
            <p:cNvPr id="24" name="Object 23"/>
            <p:cNvGraphicFramePr>
              <a:graphicFrameLocks noChangeAspect="1"/>
            </p:cNvGraphicFramePr>
            <p:nvPr>
              <p:extLst>
                <p:ext uri="{D42A27DB-BD31-4B8C-83A1-F6EECF244321}">
                  <p14:modId xmlns:p14="http://schemas.microsoft.com/office/powerpoint/2010/main" val="3115532576"/>
                </p:ext>
              </p:extLst>
            </p:nvPr>
          </p:nvGraphicFramePr>
          <p:xfrm>
            <a:off x="5562600" y="5791200"/>
            <a:ext cx="263525" cy="336550"/>
          </p:xfrm>
          <a:graphic>
            <a:graphicData uri="http://schemas.openxmlformats.org/presentationml/2006/ole">
              <mc:AlternateContent xmlns:mc="http://schemas.openxmlformats.org/markup-compatibility/2006">
                <mc:Choice xmlns:v="urn:schemas-microsoft-com:vml" Requires="v">
                  <p:oleObj spid="_x0000_s474632" name="Equation" r:id="rId51" imgW="190500" imgH="228600" progId="Equation.3">
                    <p:embed/>
                  </p:oleObj>
                </mc:Choice>
                <mc:Fallback>
                  <p:oleObj name="Equation" r:id="rId51" imgW="190500" imgH="228600" progId="Equation.3">
                    <p:embed/>
                    <p:pic>
                      <p:nvPicPr>
                        <p:cNvPr id="0" name="Picture 403"/>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562600" y="5791200"/>
                          <a:ext cx="26352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65" name="Object 53"/>
            <p:cNvGraphicFramePr>
              <a:graphicFrameLocks noChangeAspect="1"/>
            </p:cNvGraphicFramePr>
            <p:nvPr/>
          </p:nvGraphicFramePr>
          <p:xfrm>
            <a:off x="5222875" y="5753100"/>
            <a:ext cx="263525" cy="374650"/>
          </p:xfrm>
          <a:graphic>
            <a:graphicData uri="http://schemas.openxmlformats.org/presentationml/2006/ole">
              <mc:AlternateContent xmlns:mc="http://schemas.openxmlformats.org/markup-compatibility/2006">
                <mc:Choice xmlns:v="urn:schemas-microsoft-com:vml" Requires="v">
                  <p:oleObj spid="_x0000_s474633" name="Equation" r:id="rId53" imgW="190417" imgH="253890" progId="Equation.3">
                    <p:embed/>
                  </p:oleObj>
                </mc:Choice>
                <mc:Fallback>
                  <p:oleObj name="Equation" r:id="rId53" imgW="190417" imgH="253890" progId="Equation.3">
                    <p:embed/>
                    <p:pic>
                      <p:nvPicPr>
                        <p:cNvPr id="0" name="Picture 40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22875" y="5753100"/>
                          <a:ext cx="26352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19" name="Picture 318" descr="eyeball.jpg"/>
          <p:cNvPicPr>
            <a:picLocks noChangeAspect="1"/>
          </p:cNvPicPr>
          <p:nvPr/>
        </p:nvPicPr>
        <p:blipFill>
          <a:blip r:embed="rId55" cstate="print"/>
          <a:stretch>
            <a:fillRect/>
          </a:stretch>
        </p:blipFill>
        <p:spPr>
          <a:xfrm rot="18500932" flipH="1" flipV="1">
            <a:off x="1837889" y="6362264"/>
            <a:ext cx="274320" cy="274320"/>
          </a:xfrm>
          <a:prstGeom prst="rect">
            <a:avLst/>
          </a:prstGeom>
        </p:spPr>
      </p:pic>
    </p:spTree>
    <p:extLst>
      <p:ext uri="{BB962C8B-B14F-4D97-AF65-F5344CB8AC3E}">
        <p14:creationId xmlns:p14="http://schemas.microsoft.com/office/powerpoint/2010/main" val="3426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6591" name="Equation" r:id="rId4" imgW="787058" imgH="215806" progId="Equation.3">
                  <p:embed/>
                </p:oleObj>
              </mc:Choice>
              <mc:Fallback>
                <p:oleObj name="Equation" r:id="rId4" imgW="787058" imgH="215806" progId="Equation.3">
                  <p:embed/>
                  <p:pic>
                    <p:nvPicPr>
                      <p:cNvPr id="0" name="Picture 3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6592" name="Equation" r:id="rId6" imgW="253780" imgH="203024" progId="Equation.3">
                  <p:embed/>
                </p:oleObj>
              </mc:Choice>
              <mc:Fallback>
                <p:oleObj name="Equation" r:id="rId6" imgW="253780" imgH="203024" progId="Equation.3">
                  <p:embed/>
                  <p:pic>
                    <p:nvPicPr>
                      <p:cNvPr id="0" name="Picture 3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6593" name="Equation" r:id="rId9" imgW="1117600" imgH="228600" progId="Equation.3">
                  <p:embed/>
                </p:oleObj>
              </mc:Choice>
              <mc:Fallback>
                <p:oleObj name="Equation" r:id="rId9" imgW="1117600" imgH="228600" progId="Equation.3">
                  <p:embed/>
                  <p:pic>
                    <p:nvPicPr>
                      <p:cNvPr id="0" name="Picture 3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6594" name="Equation" r:id="rId11" imgW="152334" imgH="190417" progId="Equation.3">
                  <p:embed/>
                </p:oleObj>
              </mc:Choice>
              <mc:Fallback>
                <p:oleObj name="Equation" r:id="rId11" imgW="152334" imgH="190417" progId="Equation.3">
                  <p:embed/>
                  <p:pic>
                    <p:nvPicPr>
                      <p:cNvPr id="0" name="Picture 3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6595" name="Equation" r:id="rId14" imgW="1562100" imgH="228600" progId="Equation.3">
                  <p:embed/>
                </p:oleObj>
              </mc:Choice>
              <mc:Fallback>
                <p:oleObj name="Equation" r:id="rId14" imgW="1562100" imgH="228600" progId="Equation.3">
                  <p:embed/>
                  <p:pic>
                    <p:nvPicPr>
                      <p:cNvPr id="0" name="Picture 3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6596" name="Equation" r:id="rId16" imgW="787058" imgH="215806" progId="Equation.3">
                  <p:embed/>
                </p:oleObj>
              </mc:Choice>
              <mc:Fallback>
                <p:oleObj name="Equation" r:id="rId16" imgW="787058" imgH="215806" progId="Equation.3">
                  <p:embed/>
                  <p:pic>
                    <p:nvPicPr>
                      <p:cNvPr id="0" name="Picture 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6597" name="Equation" r:id="rId17" imgW="253780" imgH="203024" progId="Equation.3">
                  <p:embed/>
                </p:oleObj>
              </mc:Choice>
              <mc:Fallback>
                <p:oleObj name="Equation" r:id="rId17" imgW="253780" imgH="203024" progId="Equation.3">
                  <p:embed/>
                  <p:pic>
                    <p:nvPicPr>
                      <p:cNvPr id="0" name="Picture 3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6598" name="Equation" r:id="rId18" imgW="1117600" imgH="228600" progId="Equation.3">
                  <p:embed/>
                </p:oleObj>
              </mc:Choice>
              <mc:Fallback>
                <p:oleObj name="Equation" r:id="rId18" imgW="1117600" imgH="228600" progId="Equation.3">
                  <p:embed/>
                  <p:pic>
                    <p:nvPicPr>
                      <p:cNvPr id="0" name="Picture 3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6599" name="Equation" r:id="rId19" imgW="152334" imgH="190417" progId="Equation.3">
                  <p:embed/>
                </p:oleObj>
              </mc:Choice>
              <mc:Fallback>
                <p:oleObj name="Equation" r:id="rId19" imgW="152334" imgH="190417" progId="Equation.3">
                  <p:embed/>
                  <p:pic>
                    <p:nvPicPr>
                      <p:cNvPr id="0" name="Picture 3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6600" name="Equation" r:id="rId20" imgW="1562100" imgH="228600" progId="Equation.3">
                  <p:embed/>
                </p:oleObj>
              </mc:Choice>
              <mc:Fallback>
                <p:oleObj name="Equation" r:id="rId20" imgW="1562100" imgH="228600" progId="Equation.3">
                  <p:embed/>
                  <p:pic>
                    <p:nvPicPr>
                      <p:cNvPr id="0" name="Picture 3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6601" name="Equation" r:id="rId21" imgW="787058" imgH="215806" progId="Equation.3">
                  <p:embed/>
                </p:oleObj>
              </mc:Choice>
              <mc:Fallback>
                <p:oleObj name="Equation" r:id="rId21" imgW="787058" imgH="215806" progId="Equation.3">
                  <p:embed/>
                  <p:pic>
                    <p:nvPicPr>
                      <p:cNvPr id="0" name="Picture 3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6602" name="Equation" r:id="rId22" imgW="253780" imgH="203024" progId="Equation.3">
                  <p:embed/>
                </p:oleObj>
              </mc:Choice>
              <mc:Fallback>
                <p:oleObj name="Equation" r:id="rId22" imgW="253780" imgH="203024" progId="Equation.3">
                  <p:embed/>
                  <p:pic>
                    <p:nvPicPr>
                      <p:cNvPr id="0" name="Picture 3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6603" name="Equation" r:id="rId23" imgW="1117600" imgH="228600" progId="Equation.3">
                  <p:embed/>
                </p:oleObj>
              </mc:Choice>
              <mc:Fallback>
                <p:oleObj name="Equation" r:id="rId23" imgW="1117600" imgH="228600" progId="Equation.3">
                  <p:embed/>
                  <p:pic>
                    <p:nvPicPr>
                      <p:cNvPr id="0" name="Picture 3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6604" name="Equation" r:id="rId24" imgW="152334" imgH="190417" progId="Equation.3">
                  <p:embed/>
                </p:oleObj>
              </mc:Choice>
              <mc:Fallback>
                <p:oleObj name="Equation" r:id="rId24" imgW="152334" imgH="190417" progId="Equation.3">
                  <p:embed/>
                  <p:pic>
                    <p:nvPicPr>
                      <p:cNvPr id="0" name="Picture 3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6605" name="Equation" r:id="rId25" imgW="1562100" imgH="228600" progId="Equation.3">
                  <p:embed/>
                </p:oleObj>
              </mc:Choice>
              <mc:Fallback>
                <p:oleObj name="Equation" r:id="rId25" imgW="1562100" imgH="228600" progId="Equation.3">
                  <p:embed/>
                  <p:pic>
                    <p:nvPicPr>
                      <p:cNvPr id="0" name="Picture 3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6606" name="Equation" r:id="rId26" imgW="787058" imgH="215806" progId="Equation.3">
                  <p:embed/>
                </p:oleObj>
              </mc:Choice>
              <mc:Fallback>
                <p:oleObj name="Equation" r:id="rId26" imgW="787058" imgH="215806" progId="Equation.3">
                  <p:embed/>
                  <p:pic>
                    <p:nvPicPr>
                      <p:cNvPr id="0" name="Picture 3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6607" name="Equation" r:id="rId27" imgW="253780" imgH="203024" progId="Equation.3">
                  <p:embed/>
                </p:oleObj>
              </mc:Choice>
              <mc:Fallback>
                <p:oleObj name="Equation" r:id="rId27" imgW="253780" imgH="203024" progId="Equation.3">
                  <p:embed/>
                  <p:pic>
                    <p:nvPicPr>
                      <p:cNvPr id="0" name="Picture 3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6608" name="Equation" r:id="rId28" imgW="1117600" imgH="228600" progId="Equation.3">
                  <p:embed/>
                </p:oleObj>
              </mc:Choice>
              <mc:Fallback>
                <p:oleObj name="Equation" r:id="rId28" imgW="1117600" imgH="228600" progId="Equation.3">
                  <p:embed/>
                  <p:pic>
                    <p:nvPicPr>
                      <p:cNvPr id="0" name="Picture 3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6609" name="Equation" r:id="rId29" imgW="152334" imgH="190417" progId="Equation.3">
                  <p:embed/>
                </p:oleObj>
              </mc:Choice>
              <mc:Fallback>
                <p:oleObj name="Equation" r:id="rId29" imgW="152334" imgH="190417" progId="Equation.3">
                  <p:embed/>
                  <p:pic>
                    <p:nvPicPr>
                      <p:cNvPr id="0" name="Picture 3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6610" name="Equation" r:id="rId30" imgW="1562100" imgH="228600" progId="Equation.3">
                  <p:embed/>
                </p:oleObj>
              </mc:Choice>
              <mc:Fallback>
                <p:oleObj name="Equation" r:id="rId30" imgW="1562100" imgH="228600" progId="Equation.3">
                  <p:embed/>
                  <p:pic>
                    <p:nvPicPr>
                      <p:cNvPr id="0" name="Picture 3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6611" name="Equation" r:id="rId31" imgW="787058" imgH="215806" progId="Equation.3">
                  <p:embed/>
                </p:oleObj>
              </mc:Choice>
              <mc:Fallback>
                <p:oleObj name="Equation" r:id="rId31" imgW="787058" imgH="215806" progId="Equation.3">
                  <p:embed/>
                  <p:pic>
                    <p:nvPicPr>
                      <p:cNvPr id="0" name="Picture 3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6612" name="Equation" r:id="rId32" imgW="253780" imgH="203024" progId="Equation.3">
                  <p:embed/>
                </p:oleObj>
              </mc:Choice>
              <mc:Fallback>
                <p:oleObj name="Equation" r:id="rId32" imgW="253780" imgH="203024" progId="Equation.3">
                  <p:embed/>
                  <p:pic>
                    <p:nvPicPr>
                      <p:cNvPr id="0" name="Picture 3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6613" name="Equation" r:id="rId33" imgW="1117600" imgH="228600" progId="Equation.3">
                  <p:embed/>
                </p:oleObj>
              </mc:Choice>
              <mc:Fallback>
                <p:oleObj name="Equation" r:id="rId33" imgW="1117600" imgH="228600" progId="Equation.3">
                  <p:embed/>
                  <p:pic>
                    <p:nvPicPr>
                      <p:cNvPr id="0" name="Picture 3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6614" name="Equation" r:id="rId34" imgW="152334" imgH="190417" progId="Equation.3">
                  <p:embed/>
                </p:oleObj>
              </mc:Choice>
              <mc:Fallback>
                <p:oleObj name="Equation" r:id="rId34" imgW="152334" imgH="190417" progId="Equation.3">
                  <p:embed/>
                  <p:pic>
                    <p:nvPicPr>
                      <p:cNvPr id="0" name="Picture 3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6615" name="Equation" r:id="rId35" imgW="1562100" imgH="228600" progId="Equation.3">
                  <p:embed/>
                </p:oleObj>
              </mc:Choice>
              <mc:Fallback>
                <p:oleObj name="Equation" r:id="rId35" imgW="1562100" imgH="228600" progId="Equation.3">
                  <p:embed/>
                  <p:pic>
                    <p:nvPicPr>
                      <p:cNvPr id="0" name="Picture 3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6616" name="Equation" r:id="rId36" imgW="787058" imgH="215806" progId="Equation.3">
                  <p:embed/>
                </p:oleObj>
              </mc:Choice>
              <mc:Fallback>
                <p:oleObj name="Equation" r:id="rId36" imgW="787058" imgH="215806" progId="Equation.3">
                  <p:embed/>
                  <p:pic>
                    <p:nvPicPr>
                      <p:cNvPr id="0" name="Picture 3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6617" name="Equation" r:id="rId37" imgW="253780" imgH="203024" progId="Equation.3">
                  <p:embed/>
                </p:oleObj>
              </mc:Choice>
              <mc:Fallback>
                <p:oleObj name="Equation" r:id="rId37" imgW="253780" imgH="203024" progId="Equation.3">
                  <p:embed/>
                  <p:pic>
                    <p:nvPicPr>
                      <p:cNvPr id="0" name="Picture 3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6618" name="Equation" r:id="rId38" imgW="1117600" imgH="228600" progId="Equation.3">
                  <p:embed/>
                </p:oleObj>
              </mc:Choice>
              <mc:Fallback>
                <p:oleObj name="Equation" r:id="rId38" imgW="1117600" imgH="228600" progId="Equation.3">
                  <p:embed/>
                  <p:pic>
                    <p:nvPicPr>
                      <p:cNvPr id="0" name="Picture 3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6619" name="Equation" r:id="rId39" imgW="152334" imgH="190417" progId="Equation.3">
                  <p:embed/>
                </p:oleObj>
              </mc:Choice>
              <mc:Fallback>
                <p:oleObj name="Equation" r:id="rId39" imgW="152334" imgH="190417" progId="Equation.3">
                  <p:embed/>
                  <p:pic>
                    <p:nvPicPr>
                      <p:cNvPr id="0" name="Picture 3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6620" name="Equation" r:id="rId40" imgW="1562100" imgH="228600" progId="Equation.3">
                  <p:embed/>
                </p:oleObj>
              </mc:Choice>
              <mc:Fallback>
                <p:oleObj name="Equation" r:id="rId40" imgW="1562100" imgH="228600" progId="Equation.3">
                  <p:embed/>
                  <p:pic>
                    <p:nvPicPr>
                      <p:cNvPr id="0" name="Picture 3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6621" name="Equation" r:id="rId41" imgW="787058" imgH="215806" progId="Equation.3">
                  <p:embed/>
                </p:oleObj>
              </mc:Choice>
              <mc:Fallback>
                <p:oleObj name="Equation" r:id="rId41" imgW="787058" imgH="215806" progId="Equation.3">
                  <p:embed/>
                  <p:pic>
                    <p:nvPicPr>
                      <p:cNvPr id="0" name="Picture 3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6622" name="Equation" r:id="rId42" imgW="253780" imgH="203024" progId="Equation.3">
                  <p:embed/>
                </p:oleObj>
              </mc:Choice>
              <mc:Fallback>
                <p:oleObj name="Equation" r:id="rId42" imgW="253780" imgH="203024" progId="Equation.3">
                  <p:embed/>
                  <p:pic>
                    <p:nvPicPr>
                      <p:cNvPr id="0" name="Picture 3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6623" name="Equation" r:id="rId43" imgW="1117600" imgH="228600" progId="Equation.3">
                  <p:embed/>
                </p:oleObj>
              </mc:Choice>
              <mc:Fallback>
                <p:oleObj name="Equation" r:id="rId43" imgW="1117600" imgH="228600" progId="Equation.3">
                  <p:embed/>
                  <p:pic>
                    <p:nvPicPr>
                      <p:cNvPr id="0" name="Picture 3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6624" name="Equation" r:id="rId44" imgW="152334" imgH="190417" progId="Equation.3">
                  <p:embed/>
                </p:oleObj>
              </mc:Choice>
              <mc:Fallback>
                <p:oleObj name="Equation" r:id="rId44" imgW="152334" imgH="190417" progId="Equation.3">
                  <p:embed/>
                  <p:pic>
                    <p:nvPicPr>
                      <p:cNvPr id="0" name="Picture 3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6625" name="Equation" r:id="rId45" imgW="1562100" imgH="228600" progId="Equation.3">
                  <p:embed/>
                </p:oleObj>
              </mc:Choice>
              <mc:Fallback>
                <p:oleObj name="Equation" r:id="rId45" imgW="1562100" imgH="228600" progId="Equation.3">
                  <p:embed/>
                  <p:pic>
                    <p:nvPicPr>
                      <p:cNvPr id="0" name="Picture 3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sp>
        <p:nvSpPr>
          <p:cNvPr id="201" name="Rectangle 200"/>
          <p:cNvSpPr/>
          <p:nvPr/>
        </p:nvSpPr>
        <p:spPr>
          <a:xfrm>
            <a:off x="445805"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89884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5949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20156"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84706"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66274"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299929" y="4654034"/>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221" name="TextBox 220"/>
          <p:cNvSpPr txBox="1"/>
          <p:nvPr/>
        </p:nvSpPr>
        <p:spPr>
          <a:xfrm>
            <a:off x="2014244" y="4654034"/>
            <a:ext cx="881356"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02306" y="4838700"/>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68920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22855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1437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0581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6009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097831"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354491"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5" name="TextBox 224"/>
          <p:cNvSpPr txBox="1"/>
          <p:nvPr/>
        </p:nvSpPr>
        <p:spPr>
          <a:xfrm>
            <a:off x="5339062" y="4654034"/>
            <a:ext cx="756938" cy="369332"/>
          </a:xfrm>
          <a:prstGeom prst="rect">
            <a:avLst/>
          </a:prstGeom>
          <a:noFill/>
        </p:spPr>
        <p:txBody>
          <a:bodyPr wrap="none" rtlCol="0">
            <a:spAutoFit/>
          </a:bodyPr>
          <a:lstStyle/>
          <a:p>
            <a:r>
              <a:rPr lang="en-US" sz="1800" dirty="0" smtClean="0"/>
              <a:t>C</a:t>
            </a:r>
            <a:r>
              <a:rPr lang="en-US" sz="1800" baseline="-25000" dirty="0" smtClean="0"/>
              <a:t>2</a:t>
            </a:r>
            <a:r>
              <a:rPr lang="en-US" sz="1800" dirty="0" smtClean="0"/>
              <a:t>(D</a:t>
            </a:r>
            <a:r>
              <a:rPr lang="en-US" sz="1800" dirty="0" smtClean="0"/>
              <a:t>)</a:t>
            </a:r>
            <a:endParaRPr lang="en-US" sz="1800" dirty="0"/>
          </a:p>
        </p:txBody>
      </p:sp>
      <p:cxnSp>
        <p:nvCxnSpPr>
          <p:cNvPr id="226" name="Straight Arrow Connector 225"/>
          <p:cNvCxnSpPr/>
          <p:nvPr/>
        </p:nvCxnSpPr>
        <p:spPr>
          <a:xfrm>
            <a:off x="3655546" y="4835783"/>
            <a:ext cx="1683516" cy="58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410690" cy="369332"/>
          </a:xfrm>
          <a:prstGeom prst="rect">
            <a:avLst/>
          </a:prstGeom>
          <a:noFill/>
        </p:spPr>
        <p:txBody>
          <a:bodyPr wrap="none" rtlCol="0">
            <a:spAutoFit/>
          </a:bodyPr>
          <a:lstStyle/>
          <a:p>
            <a:r>
              <a:rPr lang="en-US" sz="1800" dirty="0" err="1" smtClean="0"/>
              <a:t>x</a:t>
            </a:r>
            <a:r>
              <a:rPr lang="en-US" sz="1800" baseline="-25000" dirty="0" err="1" smtClean="0"/>
              <a:t>N</a:t>
            </a:r>
            <a:endParaRPr lang="en-US" sz="1800" baseline="-25000" dirty="0"/>
          </a:p>
        </p:txBody>
      </p:sp>
      <p:sp>
        <p:nvSpPr>
          <p:cNvPr id="14" name="Rectangle 13"/>
          <p:cNvSpPr/>
          <p:nvPr/>
        </p:nvSpPr>
        <p:spPr>
          <a:xfrm>
            <a:off x="915438" y="545068"/>
            <a:ext cx="436338" cy="369332"/>
          </a:xfrm>
          <a:prstGeom prst="rect">
            <a:avLst/>
          </a:prstGeom>
        </p:spPr>
        <p:txBody>
          <a:bodyPr wrap="none">
            <a:spAutoFit/>
          </a:bodyPr>
          <a:lstStyle/>
          <a:p>
            <a:r>
              <a:rPr lang="en-US" sz="1800" dirty="0" smtClean="0"/>
              <a:t>C</a:t>
            </a:r>
            <a:r>
              <a:rPr lang="en-US" sz="1800" baseline="-25000" dirty="0"/>
              <a:t>0</a:t>
            </a:r>
            <a:endParaRPr lang="en-US" sz="1800" baseline="-25000" dirty="0"/>
          </a:p>
        </p:txBody>
      </p:sp>
      <p:sp>
        <p:nvSpPr>
          <p:cNvPr id="16" name="TextBox 15"/>
          <p:cNvSpPr txBox="1"/>
          <p:nvPr/>
        </p:nvSpPr>
        <p:spPr>
          <a:xfrm>
            <a:off x="5008292" y="575548"/>
            <a:ext cx="461986" cy="369332"/>
          </a:xfrm>
          <a:prstGeom prst="rect">
            <a:avLst/>
          </a:prstGeom>
          <a:noFill/>
        </p:spPr>
        <p:txBody>
          <a:bodyPr wrap="none" rtlCol="0">
            <a:spAutoFit/>
          </a:bodyPr>
          <a:lstStyle/>
          <a:p>
            <a:r>
              <a:rPr lang="en-US" sz="1800" dirty="0" smtClean="0"/>
              <a:t>C</a:t>
            </a:r>
            <a:r>
              <a:rPr lang="en-US" sz="1800" baseline="-25000" dirty="0" smtClean="0"/>
              <a:t>N</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C</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C(x</a:t>
            </a:r>
            <a:r>
              <a:rPr lang="en-US" sz="1800" dirty="0" smtClean="0"/>
              <a:t>) – radiance at x</a:t>
            </a:r>
            <a:endParaRPr lang="en-US" sz="1800" dirty="0"/>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37106" y="4300389"/>
            <a:ext cx="312906" cy="369332"/>
          </a:xfrm>
          <a:prstGeom prst="rect">
            <a:avLst/>
          </a:prstGeom>
          <a:noFill/>
        </p:spPr>
        <p:txBody>
          <a:bodyPr wrap="none" rtlCol="0">
            <a:spAutoFit/>
          </a:bodyPr>
          <a:lstStyle/>
          <a:p>
            <a:r>
              <a:rPr lang="en-US" sz="1800" dirty="0" smtClean="0"/>
              <a:t>0</a:t>
            </a:r>
            <a:endParaRPr lang="en-US" sz="1800" dirty="0"/>
          </a:p>
        </p:txBody>
      </p:sp>
      <p:sp>
        <p:nvSpPr>
          <p:cNvPr id="161" name="TextBox 160"/>
          <p:cNvSpPr txBox="1"/>
          <p:nvPr/>
        </p:nvSpPr>
        <p:spPr>
          <a:xfrm>
            <a:off x="4525422" y="4324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62" name="Rectangle 161"/>
          <p:cNvSpPr/>
          <p:nvPr/>
        </p:nvSpPr>
        <p:spPr>
          <a:xfrm>
            <a:off x="442186" y="3352800"/>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163" name="TextBox 162"/>
          <p:cNvSpPr txBox="1"/>
          <p:nvPr/>
        </p:nvSpPr>
        <p:spPr>
          <a:xfrm>
            <a:off x="4373562" y="3352800"/>
            <a:ext cx="671979" cy="369332"/>
          </a:xfrm>
          <a:prstGeom prst="rect">
            <a:avLst/>
          </a:prstGeom>
          <a:noFill/>
        </p:spPr>
        <p:txBody>
          <a:bodyPr wrap="none" rtlCol="0">
            <a:spAutoFit/>
          </a:bodyPr>
          <a:lstStyle/>
          <a:p>
            <a:r>
              <a:rPr lang="en-US" sz="1800" dirty="0" smtClean="0"/>
              <a:t>C(D</a:t>
            </a:r>
            <a:r>
              <a:rPr lang="en-US" sz="1800" dirty="0" smtClean="0"/>
              <a:t>)</a:t>
            </a:r>
            <a:endParaRPr lang="en-US" sz="1800" dirty="0"/>
          </a:p>
        </p:txBody>
      </p:sp>
      <p:cxnSp>
        <p:nvCxnSpPr>
          <p:cNvPr id="164" name="Straight Arrow Connector 163"/>
          <p:cNvCxnSpPr/>
          <p:nvPr/>
        </p:nvCxnSpPr>
        <p:spPr>
          <a:xfrm>
            <a:off x="944563" y="3537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410731" y="3722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893492" y="1295400"/>
            <a:ext cx="385042" cy="369332"/>
          </a:xfrm>
          <a:prstGeom prst="rect">
            <a:avLst/>
          </a:prstGeom>
        </p:spPr>
        <p:txBody>
          <a:bodyPr wrap="none">
            <a:spAutoFit/>
          </a:bodyPr>
          <a:lstStyle/>
          <a:p>
            <a:r>
              <a:rPr lang="en-US" sz="1800" dirty="0" smtClean="0"/>
              <a:t>x</a:t>
            </a:r>
            <a:r>
              <a:rPr lang="en-US" sz="1800" baseline="-25000" dirty="0" smtClean="0"/>
              <a:t>0</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559769" cy="369332"/>
          </a:xfrm>
          <a:prstGeom prst="rect">
            <a:avLst/>
          </a:prstGeom>
          <a:noFill/>
        </p:spPr>
        <p:txBody>
          <a:bodyPr wrap="none" rtlCol="0">
            <a:spAutoFit/>
          </a:bodyPr>
          <a:lstStyle/>
          <a:p>
            <a:r>
              <a:rPr lang="en-US" sz="1800" dirty="0" smtClean="0"/>
              <a:t>C</a:t>
            </a:r>
            <a:r>
              <a:rPr lang="en-US" sz="1800" baseline="-25000" dirty="0" smtClean="0"/>
              <a:t>i+1</a:t>
            </a:r>
            <a:endParaRPr lang="en-US" sz="1800" baseline="-25000" dirty="0"/>
          </a:p>
        </p:txBody>
      </p:sp>
      <p:sp>
        <p:nvSpPr>
          <p:cNvPr id="171" name="TextBox 170"/>
          <p:cNvSpPr txBox="1"/>
          <p:nvPr/>
        </p:nvSpPr>
        <p:spPr>
          <a:xfrm>
            <a:off x="2662958" y="533400"/>
            <a:ext cx="385042" cy="369332"/>
          </a:xfrm>
          <a:prstGeom prst="rect">
            <a:avLst/>
          </a:prstGeom>
          <a:noFill/>
        </p:spPr>
        <p:txBody>
          <a:bodyPr wrap="none" rtlCol="0">
            <a:spAutoFit/>
          </a:bodyPr>
          <a:lstStyle/>
          <a:p>
            <a:r>
              <a:rPr lang="en-US" sz="1800" dirty="0" err="1" smtClean="0"/>
              <a:t>C</a:t>
            </a:r>
            <a:r>
              <a:rPr lang="en-US" sz="1800" baseline="-25000" dirty="0" err="1" smtClean="0"/>
              <a:t>i</a:t>
            </a:r>
            <a:endParaRPr lang="en-US" sz="1800" baseline="-25000" dirty="0"/>
          </a:p>
        </p:txBody>
      </p:sp>
      <p:sp>
        <p:nvSpPr>
          <p:cNvPr id="172" name="Rectangle 171"/>
          <p:cNvSpPr/>
          <p:nvPr/>
        </p:nvSpPr>
        <p:spPr>
          <a:xfrm>
            <a:off x="2722292" y="1295400"/>
            <a:ext cx="333746" cy="369332"/>
          </a:xfrm>
          <a:prstGeom prst="rect">
            <a:avLst/>
          </a:prstGeom>
        </p:spPr>
        <p:txBody>
          <a:bodyPr wrap="none">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7" cstate="print"/>
          <a:stretch>
            <a:fillRect/>
          </a:stretch>
        </p:blipFill>
        <p:spPr>
          <a:xfrm rot="12668077" flipH="1" flipV="1">
            <a:off x="5471498" y="1018902"/>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2590800"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mc:AlternateContent xmlns:mc="http://schemas.openxmlformats.org/markup-compatibility/2006">
              <mc:Choice xmlns:v="urn:schemas-microsoft-com:vml" Requires="v">
                <p:oleObj spid="_x0000_s476626" name="Equation" r:id="rId48" imgW="1218960" imgH="228600" progId="Equation.3">
                  <p:embed/>
                </p:oleObj>
              </mc:Choice>
              <mc:Fallback>
                <p:oleObj name="Equation" r:id="rId48" imgW="1218960" imgH="228600" progId="Equation.3">
                  <p:embed/>
                  <p:pic>
                    <p:nvPicPr>
                      <p:cNvPr id="0" name="Picture 352"/>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990600" y="1828800"/>
                        <a:ext cx="203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6627" name="Equation" r:id="rId50" imgW="114120" imgH="215640" progId="Equation.3">
                  <p:embed/>
                </p:oleObj>
              </mc:Choice>
              <mc:Fallback>
                <p:oleObj name="Equation" r:id="rId50" imgW="114120" imgH="215640" progId="Equation.3">
                  <p:embed/>
                  <p:pic>
                    <p:nvPicPr>
                      <p:cNvPr id="0" name="Picture 353"/>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6514" name="Object 354"/>
          <p:cNvGraphicFramePr>
            <a:graphicFrameLocks noChangeAspect="1"/>
          </p:cNvGraphicFramePr>
          <p:nvPr/>
        </p:nvGraphicFramePr>
        <p:xfrm>
          <a:off x="854075" y="2146300"/>
          <a:ext cx="3300413" cy="825500"/>
        </p:xfrm>
        <a:graphic>
          <a:graphicData uri="http://schemas.openxmlformats.org/presentationml/2006/ole">
            <mc:AlternateContent xmlns:mc="http://schemas.openxmlformats.org/markup-compatibility/2006">
              <mc:Choice xmlns:v="urn:schemas-microsoft-com:vml" Requires="v">
                <p:oleObj spid="_x0000_s476628" name="Equation" r:id="rId52" imgW="1981080" imgH="495000" progId="Equation.3">
                  <p:embed/>
                </p:oleObj>
              </mc:Choice>
              <mc:Fallback>
                <p:oleObj name="Equation" r:id="rId52" imgW="1981080" imgH="495000" progId="Equation.3">
                  <p:embed/>
                  <p:pic>
                    <p:nvPicPr>
                      <p:cNvPr id="0" name="Picture 354"/>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854075" y="2146300"/>
                        <a:ext cx="330041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 name="Rectangle 179"/>
          <p:cNvSpPr/>
          <p:nvPr/>
        </p:nvSpPr>
        <p:spPr>
          <a:xfrm>
            <a:off x="3171454"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81" name="TextBox 180"/>
          <p:cNvSpPr txBox="1"/>
          <p:nvPr/>
        </p:nvSpPr>
        <p:spPr>
          <a:xfrm>
            <a:off x="2865120" y="4654034"/>
            <a:ext cx="979167"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spTree>
    <p:extLst>
      <p:ext uri="{BB962C8B-B14F-4D97-AF65-F5344CB8AC3E}">
        <p14:creationId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6850</Words>
  <Application>Microsoft Office PowerPoint</Application>
  <PresentationFormat>On-screen Show (4:3)</PresentationFormat>
  <Paragraphs>486</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NIST_talk</vt:lpstr>
      <vt:lpstr>Equation</vt:lpstr>
      <vt:lpstr>Light/Smoke interactions</vt:lpstr>
      <vt:lpstr>PowerPoint Presentation</vt:lpstr>
      <vt:lpstr>3D Smoke</vt:lpstr>
      <vt:lpstr>3D Smoke Correcting a </vt:lpstr>
      <vt:lpstr>3D Smoke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2011-09-23T03:03:57Z</dcterms:modified>
</cp:coreProperties>
</file>