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A241-6C36-4F86-A295-72BE1E1162DC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69219" y="380201"/>
            <a:ext cx="3086100" cy="2820199"/>
            <a:chOff x="1369219" y="380201"/>
            <a:chExt cx="3086100" cy="282019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85850" y="3647276"/>
            <a:ext cx="3086100" cy="2820199"/>
            <a:chOff x="1369219" y="380201"/>
            <a:chExt cx="3086100" cy="282019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562600" y="381799"/>
            <a:ext cx="3086100" cy="2820199"/>
            <a:chOff x="1369219" y="380201"/>
            <a:chExt cx="3086100" cy="2820199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371600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26619" y="114300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69219" y="32004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69219" y="1143799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00300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55319" y="380201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397919" y="2437601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97919" y="381000"/>
              <a:ext cx="2057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371600" y="3810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426619" y="381799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426619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371600" y="2438400"/>
              <a:ext cx="10287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175520" y="6482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0445" y="64820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04364" y="5486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79705" y="5486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75520" y="43066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0445" y="43066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04364" y="34642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79705" y="34642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98063" y="26347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02581" y="2514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05250" y="7451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0" y="457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97492" y="77446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16931" y="319157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16698" y="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92898" y="1600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e9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90600" y="1688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e8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43740" y="14022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05000" y="1371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67574" y="1688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74843" y="17973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28517" y="1688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93557" y="5927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00514" y="26472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145957" y="13121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1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838200" y="838200"/>
            <a:ext cx="3410092" cy="2286000"/>
            <a:chOff x="1447800" y="1295400"/>
            <a:chExt cx="2362200" cy="1583533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355541" y="3124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3400" y="3124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27720" y="609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242320" y="1066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876371" y="3883860"/>
            <a:ext cx="3410092" cy="2286000"/>
            <a:chOff x="1447800" y="1295400"/>
            <a:chExt cx="2362200" cy="1583533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257800" y="838200"/>
            <a:ext cx="3410092" cy="2286000"/>
            <a:chOff x="1447800" y="1295400"/>
            <a:chExt cx="2362200" cy="1583533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1447800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359821" y="1295400"/>
              <a:ext cx="914400" cy="158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47800" y="2878933"/>
              <a:ext cx="1828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362200" y="1295400"/>
              <a:ext cx="144780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276600" y="1600200"/>
              <a:ext cx="533400" cy="1277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447800" y="1600200"/>
              <a:ext cx="2362200" cy="12771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2391305" y="56029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718195" y="50256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66514" y="5061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753382" y="41392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288498" y="3124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483565" y="19800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305800" y="22000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689320" y="6997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526498" y="1676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172982" y="234216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Forney, Glenn P.</cp:lastModifiedBy>
  <cp:revision>4</cp:revision>
  <dcterms:created xsi:type="dcterms:W3CDTF">2013-06-07T17:41:19Z</dcterms:created>
  <dcterms:modified xsi:type="dcterms:W3CDTF">2013-06-07T18:14:23Z</dcterms:modified>
</cp:coreProperties>
</file>