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0FB2C6-5627-42F2-90C5-A50DFF4B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TT"/>
              <a:t>APPLICATION TESTING</a:t>
            </a:r>
            <a:endParaRPr lang="en-TT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5EB5A-FDAF-4045-9FAA-F5AFAA39D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/>
          </a:bodyPr>
          <a:lstStyle/>
          <a:p>
            <a:pPr algn="l"/>
            <a:r>
              <a:rPr lang="en-TT">
                <a:solidFill>
                  <a:srgbClr val="FFFFFF"/>
                </a:solidFill>
              </a:rPr>
              <a:t>Alpha and Beta Testing!</a:t>
            </a:r>
          </a:p>
        </p:txBody>
      </p:sp>
    </p:spTree>
    <p:extLst>
      <p:ext uri="{BB962C8B-B14F-4D97-AF65-F5344CB8AC3E}">
        <p14:creationId xmlns:p14="http://schemas.microsoft.com/office/powerpoint/2010/main" val="131826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9A87D-76B3-4255-B630-B5A4F27F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TT" dirty="0">
                <a:solidFill>
                  <a:schemeClr val="bg1"/>
                </a:solidFill>
              </a:rPr>
              <a:t>Alpha Testing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15181F-987A-4EF4-B378-ED93258B9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TT" u="sng" dirty="0">
                <a:solidFill>
                  <a:schemeClr val="accent1"/>
                </a:solidFill>
              </a:rPr>
              <a:t>Alpha Testing</a:t>
            </a:r>
            <a:r>
              <a:rPr lang="en-TT" dirty="0">
                <a:solidFill>
                  <a:schemeClr val="accent1"/>
                </a:solidFill>
              </a:rPr>
              <a:t> </a:t>
            </a:r>
            <a:r>
              <a:rPr lang="en-TT" dirty="0">
                <a:solidFill>
                  <a:schemeClr val="tx1"/>
                </a:solidFill>
              </a:rPr>
              <a:t>is in-house testing where a testing lab is set up for developers and testers (who were not a part of the software development project team) to test the application.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8B0A9D-7E10-4831-90D5-0972E88F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524" y="972608"/>
            <a:ext cx="3736454" cy="4900269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5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EB5E6-E359-4958-866D-D7F05A65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TT">
                <a:solidFill>
                  <a:schemeClr val="bg1"/>
                </a:solidFill>
              </a:rPr>
              <a:t>Beta Testing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EC3B36-AC21-4E56-A2DD-9A335FCC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TT" u="sng" dirty="0">
                <a:solidFill>
                  <a:schemeClr val="accent1"/>
                </a:solidFill>
              </a:rPr>
              <a:t>Beta Testing</a:t>
            </a:r>
            <a:r>
              <a:rPr lang="en-TT" dirty="0"/>
              <a:t> </a:t>
            </a:r>
            <a:r>
              <a:rPr lang="en-TT" dirty="0">
                <a:solidFill>
                  <a:schemeClr val="tx1"/>
                </a:solidFill>
              </a:rPr>
              <a:t>is an approach to get feedback from a sample of users from outside the company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picture containing holding, man, white&#10;&#10;Description automatically generated">
            <a:extLst>
              <a:ext uri="{FF2B5EF4-FFF2-40B4-BE49-F238E27FC236}">
                <a16:creationId xmlns:a16="http://schemas.microsoft.com/office/drawing/2014/main" id="{E4391074-DBEF-4B29-8C35-650CA92C0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022" y="972608"/>
            <a:ext cx="3785457" cy="4900269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5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C81EE4-CB81-4B95-9B1E-76388A8C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POTENTIAL RISKS AND STRATEGIES TO PREVENT THESE RISK!</a:t>
            </a:r>
            <a:endParaRPr lang="en-US" sz="3400" dirty="0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8CCFD9B-358B-48FA-BB1F-31BC79941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777" r="2" b="6621"/>
          <a:stretch/>
        </p:blipFill>
        <p:spPr>
          <a:xfrm>
            <a:off x="677334" y="468621"/>
            <a:ext cx="8274669" cy="3635025"/>
          </a:xfrm>
          <a:custGeom>
            <a:avLst/>
            <a:gdLst/>
            <a:ahLst/>
            <a:cxnLst/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448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73FF59-CD83-4A45-9285-1E351F3D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POTENTIAL RISKS</a:t>
            </a:r>
          </a:p>
        </p:txBody>
      </p:sp>
      <p:pic>
        <p:nvPicPr>
          <p:cNvPr id="5" name="Content Placeholder 4" descr="A picture containing room, table, clock&#10;&#10;Description automatically generated">
            <a:extLst>
              <a:ext uri="{FF2B5EF4-FFF2-40B4-BE49-F238E27FC236}">
                <a16:creationId xmlns:a16="http://schemas.microsoft.com/office/drawing/2014/main" id="{9F60739D-7740-4A66-B244-32D623573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7518"/>
          <a:stretch/>
        </p:blipFill>
        <p:spPr>
          <a:xfrm>
            <a:off x="677334" y="468621"/>
            <a:ext cx="8274669" cy="3635025"/>
          </a:xfrm>
          <a:custGeom>
            <a:avLst/>
            <a:gdLst/>
            <a:ahLst/>
            <a:cxnLst/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325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C5925F-3F84-4110-996E-64AAC369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Strategies 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A26F8146-5D41-488A-A2AB-7B696B52E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1" y="609600"/>
            <a:ext cx="4954675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3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9ED8B-EA8B-406F-A470-D3E3214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COST OF THE SYSTEM</a:t>
            </a:r>
            <a:br>
              <a:rPr lang="en-US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CEA62CA-556D-42E0-891F-B73B08DA9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Cost per person per month: $5000.00</a:t>
            </a:r>
          </a:p>
          <a:p>
            <a:r>
              <a:rPr lang="en-US" dirty="0">
                <a:solidFill>
                  <a:schemeClr val="bg1"/>
                </a:solidFill>
              </a:rPr>
              <a:t>Effort: 15 persons</a:t>
            </a:r>
          </a:p>
          <a:p>
            <a:r>
              <a:rPr lang="en-US" dirty="0">
                <a:solidFill>
                  <a:schemeClr val="bg1"/>
                </a:solidFill>
              </a:rPr>
              <a:t>Schedule: 8.9 months</a:t>
            </a:r>
          </a:p>
          <a:p>
            <a:r>
              <a:rPr lang="en-US" dirty="0">
                <a:solidFill>
                  <a:schemeClr val="bg1"/>
                </a:solidFill>
              </a:rPr>
              <a:t>Total: $74,375.00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47C051-769A-4D6D-9396-62CFCA52B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712528"/>
            <a:ext cx="5143500" cy="342042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2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APPLICATION TESTING</vt:lpstr>
      <vt:lpstr>Alpha Testing</vt:lpstr>
      <vt:lpstr>Beta Testing</vt:lpstr>
      <vt:lpstr>POTENTIAL RISKS AND STRATEGIES TO PREVENT THESE RISK!</vt:lpstr>
      <vt:lpstr>POTENTIAL RISKS</vt:lpstr>
      <vt:lpstr>Strategies </vt:lpstr>
      <vt:lpstr>THE COST OF THE SYSTEM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TESTING</dc:title>
  <dc:creator>Nicholas Smith</dc:creator>
  <cp:lastModifiedBy>Nicholas Smith</cp:lastModifiedBy>
  <cp:revision>2</cp:revision>
  <dcterms:created xsi:type="dcterms:W3CDTF">2020-04-19T01:52:40Z</dcterms:created>
  <dcterms:modified xsi:type="dcterms:W3CDTF">2020-04-19T05:58:02Z</dcterms:modified>
</cp:coreProperties>
</file>