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0" r:id="rId3"/>
    <p:sldId id="295" r:id="rId5"/>
    <p:sldId id="352" r:id="rId6"/>
    <p:sldId id="322" r:id="rId7"/>
    <p:sldId id="348" r:id="rId8"/>
    <p:sldId id="350" r:id="rId9"/>
    <p:sldId id="354" r:id="rId10"/>
    <p:sldId id="355" r:id="rId11"/>
    <p:sldId id="356" r:id="rId12"/>
    <p:sldId id="333" r:id="rId13"/>
    <p:sldId id="357" r:id="rId14"/>
    <p:sldId id="358" r:id="rId15"/>
    <p:sldId id="371" r:id="rId16"/>
    <p:sldId id="373" r:id="rId17"/>
    <p:sldId id="367" r:id="rId18"/>
    <p:sldId id="366" r:id="rId19"/>
    <p:sldId id="369" r:id="rId20"/>
    <p:sldId id="368" r:id="rId21"/>
    <p:sldId id="32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D48"/>
    <a:srgbClr val="B9965A"/>
    <a:srgbClr val="F3EFEC"/>
    <a:srgbClr val="F2EEEB"/>
    <a:srgbClr val="F2EDEA"/>
    <a:srgbClr val="F4F0ED"/>
    <a:srgbClr val="FCF8F7"/>
    <a:srgbClr val="FDF9F8"/>
    <a:srgbClr val="FBF7F6"/>
    <a:srgbClr val="F9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6" y="0"/>
            <a:ext cx="12191999" cy="6858000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7" b="32797"/>
          <a:stretch>
            <a:fillRect/>
          </a:stretch>
        </p:blipFill>
        <p:spPr>
          <a:xfrm>
            <a:off x="1" y="-1"/>
            <a:ext cx="8416635" cy="6172201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5738813" y="2370663"/>
            <a:ext cx="6062662" cy="2059522"/>
            <a:chOff x="5748338" y="2558926"/>
            <a:chExt cx="6062662" cy="2059522"/>
          </a:xfrm>
        </p:grpSpPr>
        <p:sp>
          <p:nvSpPr>
            <p:cNvPr id="31" name="文本框 30"/>
            <p:cNvSpPr txBox="1"/>
            <p:nvPr/>
          </p:nvSpPr>
          <p:spPr>
            <a:xfrm>
              <a:off x="5748338" y="2558926"/>
              <a:ext cx="606266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工作流</a:t>
              </a:r>
              <a:r>
                <a:rPr lang="zh-CN" altLang="en-US" sz="4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分享</a:t>
              </a:r>
              <a:endParaRPr lang="zh-CN" altLang="en-US" sz="44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904240" y="3996147"/>
              <a:ext cx="3249344" cy="622301"/>
              <a:chOff x="5885610" y="4438773"/>
              <a:chExt cx="3249344" cy="62230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12653" y="4438773"/>
                <a:ext cx="622301" cy="622301"/>
              </a:xfrm>
              <a:prstGeom prst="ellipse">
                <a:avLst/>
              </a:prstGeom>
              <a:solidFill>
                <a:srgbClr val="8E6D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E6D48"/>
                  </a:solidFill>
                </a:endParaRPr>
              </a:p>
            </p:txBody>
          </p:sp>
          <p:sp>
            <p:nvSpPr>
              <p:cNvPr id="21" name="Freeform 90"/>
              <p:cNvSpPr>
                <a:spLocks noEditPoints="1"/>
              </p:cNvSpPr>
              <p:nvPr/>
            </p:nvSpPr>
            <p:spPr bwMode="auto">
              <a:xfrm>
                <a:off x="8741097" y="4587691"/>
                <a:ext cx="203511" cy="325219"/>
              </a:xfrm>
              <a:custGeom>
                <a:avLst/>
                <a:gdLst>
                  <a:gd name="T0" fmla="*/ 102 w 102"/>
                  <a:gd name="T1" fmla="*/ 92 h 163"/>
                  <a:gd name="T2" fmla="*/ 0 w 102"/>
                  <a:gd name="T3" fmla="*/ 0 h 163"/>
                  <a:gd name="T4" fmla="*/ 0 w 102"/>
                  <a:gd name="T5" fmla="*/ 0 h 163"/>
                  <a:gd name="T6" fmla="*/ 0 w 102"/>
                  <a:gd name="T7" fmla="*/ 137 h 163"/>
                  <a:gd name="T8" fmla="*/ 36 w 102"/>
                  <a:gd name="T9" fmla="*/ 114 h 163"/>
                  <a:gd name="T10" fmla="*/ 57 w 102"/>
                  <a:gd name="T11" fmla="*/ 163 h 163"/>
                  <a:gd name="T12" fmla="*/ 83 w 102"/>
                  <a:gd name="T13" fmla="*/ 152 h 163"/>
                  <a:gd name="T14" fmla="*/ 61 w 102"/>
                  <a:gd name="T15" fmla="*/ 102 h 163"/>
                  <a:gd name="T16" fmla="*/ 102 w 102"/>
                  <a:gd name="T17" fmla="*/ 92 h 163"/>
                  <a:gd name="T18" fmla="*/ 41 w 102"/>
                  <a:gd name="T19" fmla="*/ 93 h 163"/>
                  <a:gd name="T20" fmla="*/ 28 w 102"/>
                  <a:gd name="T21" fmla="*/ 102 h 163"/>
                  <a:gd name="T22" fmla="*/ 14 w 102"/>
                  <a:gd name="T23" fmla="*/ 111 h 163"/>
                  <a:gd name="T24" fmla="*/ 14 w 102"/>
                  <a:gd name="T25" fmla="*/ 30 h 163"/>
                  <a:gd name="T26" fmla="*/ 74 w 102"/>
                  <a:gd name="T27" fmla="*/ 85 h 163"/>
                  <a:gd name="T28" fmla="*/ 57 w 102"/>
                  <a:gd name="T29" fmla="*/ 89 h 163"/>
                  <a:gd name="T30" fmla="*/ 41 w 102"/>
                  <a:gd name="T31" fmla="*/ 9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63">
                    <a:moveTo>
                      <a:pt x="102" y="9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37"/>
                    </a:lnTo>
                    <a:lnTo>
                      <a:pt x="36" y="114"/>
                    </a:lnTo>
                    <a:lnTo>
                      <a:pt x="57" y="163"/>
                    </a:lnTo>
                    <a:lnTo>
                      <a:pt x="83" y="152"/>
                    </a:lnTo>
                    <a:lnTo>
                      <a:pt x="61" y="102"/>
                    </a:lnTo>
                    <a:lnTo>
                      <a:pt x="102" y="92"/>
                    </a:lnTo>
                    <a:close/>
                    <a:moveTo>
                      <a:pt x="41" y="93"/>
                    </a:moveTo>
                    <a:lnTo>
                      <a:pt x="28" y="102"/>
                    </a:lnTo>
                    <a:lnTo>
                      <a:pt x="14" y="111"/>
                    </a:lnTo>
                    <a:lnTo>
                      <a:pt x="14" y="30"/>
                    </a:lnTo>
                    <a:lnTo>
                      <a:pt x="74" y="85"/>
                    </a:lnTo>
                    <a:lnTo>
                      <a:pt x="57" y="89"/>
                    </a:lnTo>
                    <a:lnTo>
                      <a:pt x="41" y="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rgbClr val="8E6D48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761291" y="4438773"/>
                <a:ext cx="622301" cy="622301"/>
              </a:xfrm>
              <a:prstGeom prst="ellipse">
                <a:avLst/>
              </a:prstGeom>
              <a:solidFill>
                <a:srgbClr val="8E6D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E6D48"/>
                  </a:solidFill>
                </a:endParaRPr>
              </a:p>
            </p:txBody>
          </p:sp>
          <p:sp>
            <p:nvSpPr>
              <p:cNvPr id="23" name="Freeform 98"/>
              <p:cNvSpPr>
                <a:spLocks noEditPoints="1"/>
              </p:cNvSpPr>
              <p:nvPr/>
            </p:nvSpPr>
            <p:spPr bwMode="auto">
              <a:xfrm>
                <a:off x="6909831" y="4612254"/>
                <a:ext cx="325219" cy="275338"/>
              </a:xfrm>
              <a:custGeom>
                <a:avLst/>
                <a:gdLst>
                  <a:gd name="T0" fmla="*/ 262 w 288"/>
                  <a:gd name="T1" fmla="*/ 36 h 244"/>
                  <a:gd name="T2" fmla="*/ 262 w 288"/>
                  <a:gd name="T3" fmla="*/ 0 h 244"/>
                  <a:gd name="T4" fmla="*/ 144 w 288"/>
                  <a:gd name="T5" fmla="*/ 35 h 244"/>
                  <a:gd name="T6" fmla="*/ 26 w 288"/>
                  <a:gd name="T7" fmla="*/ 0 h 244"/>
                  <a:gd name="T8" fmla="*/ 26 w 288"/>
                  <a:gd name="T9" fmla="*/ 36 h 244"/>
                  <a:gd name="T10" fmla="*/ 0 w 288"/>
                  <a:gd name="T11" fmla="*/ 35 h 244"/>
                  <a:gd name="T12" fmla="*/ 0 w 288"/>
                  <a:gd name="T13" fmla="*/ 219 h 244"/>
                  <a:gd name="T14" fmla="*/ 119 w 288"/>
                  <a:gd name="T15" fmla="*/ 231 h 244"/>
                  <a:gd name="T16" fmla="*/ 144 w 288"/>
                  <a:gd name="T17" fmla="*/ 244 h 244"/>
                  <a:gd name="T18" fmla="*/ 169 w 288"/>
                  <a:gd name="T19" fmla="*/ 231 h 244"/>
                  <a:gd name="T20" fmla="*/ 288 w 288"/>
                  <a:gd name="T21" fmla="*/ 219 h 244"/>
                  <a:gd name="T22" fmla="*/ 288 w 288"/>
                  <a:gd name="T23" fmla="*/ 35 h 244"/>
                  <a:gd name="T24" fmla="*/ 262 w 288"/>
                  <a:gd name="T25" fmla="*/ 36 h 244"/>
                  <a:gd name="T26" fmla="*/ 39 w 288"/>
                  <a:gd name="T27" fmla="*/ 13 h 244"/>
                  <a:gd name="T28" fmla="*/ 132 w 288"/>
                  <a:gd name="T29" fmla="*/ 41 h 244"/>
                  <a:gd name="T30" fmla="*/ 135 w 288"/>
                  <a:gd name="T31" fmla="*/ 48 h 244"/>
                  <a:gd name="T32" fmla="*/ 135 w 288"/>
                  <a:gd name="T33" fmla="*/ 207 h 244"/>
                  <a:gd name="T34" fmla="*/ 40 w 288"/>
                  <a:gd name="T35" fmla="*/ 188 h 244"/>
                  <a:gd name="T36" fmla="*/ 39 w 288"/>
                  <a:gd name="T37" fmla="*/ 188 h 244"/>
                  <a:gd name="T38" fmla="*/ 39 w 288"/>
                  <a:gd name="T39" fmla="*/ 13 h 244"/>
                  <a:gd name="T40" fmla="*/ 248 w 288"/>
                  <a:gd name="T41" fmla="*/ 13 h 244"/>
                  <a:gd name="T42" fmla="*/ 248 w 288"/>
                  <a:gd name="T43" fmla="*/ 188 h 244"/>
                  <a:gd name="T44" fmla="*/ 247 w 288"/>
                  <a:gd name="T45" fmla="*/ 188 h 244"/>
                  <a:gd name="T46" fmla="*/ 152 w 288"/>
                  <a:gd name="T47" fmla="*/ 207 h 244"/>
                  <a:gd name="T48" fmla="*/ 152 w 288"/>
                  <a:gd name="T49" fmla="*/ 49 h 244"/>
                  <a:gd name="T50" fmla="*/ 156 w 288"/>
                  <a:gd name="T51" fmla="*/ 41 h 244"/>
                  <a:gd name="T52" fmla="*/ 248 w 288"/>
                  <a:gd name="T53" fmla="*/ 1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44">
                    <a:moveTo>
                      <a:pt x="262" y="36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160" y="0"/>
                      <a:pt x="145" y="33"/>
                      <a:pt x="144" y="35"/>
                    </a:cubicBezTo>
                    <a:cubicBezTo>
                      <a:pt x="143" y="33"/>
                      <a:pt x="127" y="0"/>
                      <a:pt x="26" y="0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18" y="35"/>
                      <a:pt x="9" y="35"/>
                      <a:pt x="0" y="35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79" y="210"/>
                      <a:pt x="119" y="231"/>
                    </a:cubicBezTo>
                    <a:cubicBezTo>
                      <a:pt x="126" y="235"/>
                      <a:pt x="133" y="244"/>
                      <a:pt x="144" y="244"/>
                    </a:cubicBezTo>
                    <a:cubicBezTo>
                      <a:pt x="155" y="244"/>
                      <a:pt x="162" y="235"/>
                      <a:pt x="169" y="231"/>
                    </a:cubicBezTo>
                    <a:cubicBezTo>
                      <a:pt x="208" y="210"/>
                      <a:pt x="288" y="219"/>
                      <a:pt x="288" y="219"/>
                    </a:cubicBezTo>
                    <a:cubicBezTo>
                      <a:pt x="288" y="35"/>
                      <a:pt x="288" y="35"/>
                      <a:pt x="288" y="35"/>
                    </a:cubicBezTo>
                    <a:cubicBezTo>
                      <a:pt x="278" y="35"/>
                      <a:pt x="270" y="35"/>
                      <a:pt x="262" y="36"/>
                    </a:cubicBezTo>
                    <a:close/>
                    <a:moveTo>
                      <a:pt x="39" y="13"/>
                    </a:moveTo>
                    <a:cubicBezTo>
                      <a:pt x="117" y="16"/>
                      <a:pt x="131" y="39"/>
                      <a:pt x="132" y="41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207"/>
                      <a:pt x="135" y="207"/>
                      <a:pt x="135" y="207"/>
                    </a:cubicBezTo>
                    <a:cubicBezTo>
                      <a:pt x="107" y="191"/>
                      <a:pt x="66" y="188"/>
                      <a:pt x="40" y="188"/>
                    </a:cubicBezTo>
                    <a:cubicBezTo>
                      <a:pt x="40" y="188"/>
                      <a:pt x="39" y="188"/>
                      <a:pt x="39" y="188"/>
                    </a:cubicBezTo>
                    <a:lnTo>
                      <a:pt x="39" y="13"/>
                    </a:lnTo>
                    <a:close/>
                    <a:moveTo>
                      <a:pt x="248" y="13"/>
                    </a:moveTo>
                    <a:cubicBezTo>
                      <a:pt x="248" y="188"/>
                      <a:pt x="248" y="188"/>
                      <a:pt x="248" y="188"/>
                    </a:cubicBezTo>
                    <a:cubicBezTo>
                      <a:pt x="248" y="188"/>
                      <a:pt x="248" y="188"/>
                      <a:pt x="247" y="188"/>
                    </a:cubicBezTo>
                    <a:cubicBezTo>
                      <a:pt x="221" y="188"/>
                      <a:pt x="180" y="191"/>
                      <a:pt x="152" y="207"/>
                    </a:cubicBezTo>
                    <a:cubicBezTo>
                      <a:pt x="152" y="49"/>
                      <a:pt x="152" y="49"/>
                      <a:pt x="152" y="49"/>
                    </a:cubicBezTo>
                    <a:cubicBezTo>
                      <a:pt x="156" y="41"/>
                      <a:pt x="156" y="41"/>
                      <a:pt x="156" y="41"/>
                    </a:cubicBezTo>
                    <a:cubicBezTo>
                      <a:pt x="156" y="39"/>
                      <a:pt x="171" y="16"/>
                      <a:pt x="248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rgbClr val="8E6D48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636972" y="4438773"/>
                <a:ext cx="622301" cy="622301"/>
              </a:xfrm>
              <a:prstGeom prst="ellipse">
                <a:avLst/>
              </a:prstGeom>
              <a:solidFill>
                <a:srgbClr val="8E6D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E6D48"/>
                  </a:solidFill>
                </a:endParaRPr>
              </a:p>
            </p:txBody>
          </p:sp>
          <p:sp>
            <p:nvSpPr>
              <p:cNvPr id="25" name="Freeform 242"/>
              <p:cNvSpPr>
                <a:spLocks noEditPoints="1"/>
              </p:cNvSpPr>
              <p:nvPr/>
            </p:nvSpPr>
            <p:spPr bwMode="auto">
              <a:xfrm>
                <a:off x="7756323" y="4554856"/>
                <a:ext cx="327213" cy="325219"/>
              </a:xfrm>
              <a:custGeom>
                <a:avLst/>
                <a:gdLst>
                  <a:gd name="T0" fmla="*/ 164 w 164"/>
                  <a:gd name="T1" fmla="*/ 0 h 163"/>
                  <a:gd name="T2" fmla="*/ 164 w 164"/>
                  <a:gd name="T3" fmla="*/ 0 h 163"/>
                  <a:gd name="T4" fmla="*/ 0 w 164"/>
                  <a:gd name="T5" fmla="*/ 163 h 163"/>
                  <a:gd name="T6" fmla="*/ 0 w 164"/>
                  <a:gd name="T7" fmla="*/ 163 h 163"/>
                  <a:gd name="T8" fmla="*/ 164 w 164"/>
                  <a:gd name="T9" fmla="*/ 163 h 163"/>
                  <a:gd name="T10" fmla="*/ 164 w 164"/>
                  <a:gd name="T11" fmla="*/ 0 h 163"/>
                  <a:gd name="T12" fmla="*/ 129 w 164"/>
                  <a:gd name="T13" fmla="*/ 42 h 163"/>
                  <a:gd name="T14" fmla="*/ 137 w 164"/>
                  <a:gd name="T15" fmla="*/ 50 h 163"/>
                  <a:gd name="T16" fmla="*/ 132 w 164"/>
                  <a:gd name="T17" fmla="*/ 55 h 163"/>
                  <a:gd name="T18" fmla="*/ 125 w 164"/>
                  <a:gd name="T19" fmla="*/ 47 h 163"/>
                  <a:gd name="T20" fmla="*/ 129 w 164"/>
                  <a:gd name="T21" fmla="*/ 42 h 163"/>
                  <a:gd name="T22" fmla="*/ 115 w 164"/>
                  <a:gd name="T23" fmla="*/ 56 h 163"/>
                  <a:gd name="T24" fmla="*/ 130 w 164"/>
                  <a:gd name="T25" fmla="*/ 71 h 163"/>
                  <a:gd name="T26" fmla="*/ 125 w 164"/>
                  <a:gd name="T27" fmla="*/ 75 h 163"/>
                  <a:gd name="T28" fmla="*/ 111 w 164"/>
                  <a:gd name="T29" fmla="*/ 60 h 163"/>
                  <a:gd name="T30" fmla="*/ 115 w 164"/>
                  <a:gd name="T31" fmla="*/ 56 h 163"/>
                  <a:gd name="T32" fmla="*/ 102 w 164"/>
                  <a:gd name="T33" fmla="*/ 69 h 163"/>
                  <a:gd name="T34" fmla="*/ 110 w 164"/>
                  <a:gd name="T35" fmla="*/ 77 h 163"/>
                  <a:gd name="T36" fmla="*/ 105 w 164"/>
                  <a:gd name="T37" fmla="*/ 82 h 163"/>
                  <a:gd name="T38" fmla="*/ 97 w 164"/>
                  <a:gd name="T39" fmla="*/ 74 h 163"/>
                  <a:gd name="T40" fmla="*/ 102 w 164"/>
                  <a:gd name="T41" fmla="*/ 69 h 163"/>
                  <a:gd name="T42" fmla="*/ 88 w 164"/>
                  <a:gd name="T43" fmla="*/ 83 h 163"/>
                  <a:gd name="T44" fmla="*/ 102 w 164"/>
                  <a:gd name="T45" fmla="*/ 98 h 163"/>
                  <a:gd name="T46" fmla="*/ 98 w 164"/>
                  <a:gd name="T47" fmla="*/ 102 h 163"/>
                  <a:gd name="T48" fmla="*/ 84 w 164"/>
                  <a:gd name="T49" fmla="*/ 88 h 163"/>
                  <a:gd name="T50" fmla="*/ 88 w 164"/>
                  <a:gd name="T51" fmla="*/ 83 h 163"/>
                  <a:gd name="T52" fmla="*/ 75 w 164"/>
                  <a:gd name="T53" fmla="*/ 97 h 163"/>
                  <a:gd name="T54" fmla="*/ 83 w 164"/>
                  <a:gd name="T55" fmla="*/ 105 h 163"/>
                  <a:gd name="T56" fmla="*/ 78 w 164"/>
                  <a:gd name="T57" fmla="*/ 109 h 163"/>
                  <a:gd name="T58" fmla="*/ 70 w 164"/>
                  <a:gd name="T59" fmla="*/ 101 h 163"/>
                  <a:gd name="T60" fmla="*/ 75 w 164"/>
                  <a:gd name="T61" fmla="*/ 97 h 163"/>
                  <a:gd name="T62" fmla="*/ 61 w 164"/>
                  <a:gd name="T63" fmla="*/ 110 h 163"/>
                  <a:gd name="T64" fmla="*/ 75 w 164"/>
                  <a:gd name="T65" fmla="*/ 125 h 163"/>
                  <a:gd name="T66" fmla="*/ 71 w 164"/>
                  <a:gd name="T67" fmla="*/ 129 h 163"/>
                  <a:gd name="T68" fmla="*/ 56 w 164"/>
                  <a:gd name="T69" fmla="*/ 115 h 163"/>
                  <a:gd name="T70" fmla="*/ 61 w 164"/>
                  <a:gd name="T71" fmla="*/ 110 h 163"/>
                  <a:gd name="T72" fmla="*/ 51 w 164"/>
                  <a:gd name="T73" fmla="*/ 136 h 163"/>
                  <a:gd name="T74" fmla="*/ 43 w 164"/>
                  <a:gd name="T75" fmla="*/ 128 h 163"/>
                  <a:gd name="T76" fmla="*/ 47 w 164"/>
                  <a:gd name="T77" fmla="*/ 124 h 163"/>
                  <a:gd name="T78" fmla="*/ 55 w 164"/>
                  <a:gd name="T79" fmla="*/ 132 h 163"/>
                  <a:gd name="T80" fmla="*/ 51 w 164"/>
                  <a:gd name="T81" fmla="*/ 136 h 163"/>
                  <a:gd name="T82" fmla="*/ 136 w 164"/>
                  <a:gd name="T83" fmla="*/ 136 h 163"/>
                  <a:gd name="T84" fmla="*/ 82 w 164"/>
                  <a:gd name="T85" fmla="*/ 136 h 163"/>
                  <a:gd name="T86" fmla="*/ 136 w 164"/>
                  <a:gd name="T87" fmla="*/ 81 h 163"/>
                  <a:gd name="T88" fmla="*/ 136 w 164"/>
                  <a:gd name="T89" fmla="*/ 13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4" h="163">
                    <a:moveTo>
                      <a:pt x="164" y="0"/>
                    </a:moveTo>
                    <a:lnTo>
                      <a:pt x="164" y="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64" y="163"/>
                    </a:lnTo>
                    <a:lnTo>
                      <a:pt x="164" y="0"/>
                    </a:lnTo>
                    <a:close/>
                    <a:moveTo>
                      <a:pt x="129" y="42"/>
                    </a:moveTo>
                    <a:lnTo>
                      <a:pt x="137" y="50"/>
                    </a:lnTo>
                    <a:lnTo>
                      <a:pt x="132" y="55"/>
                    </a:lnTo>
                    <a:lnTo>
                      <a:pt x="125" y="47"/>
                    </a:lnTo>
                    <a:lnTo>
                      <a:pt x="129" y="42"/>
                    </a:lnTo>
                    <a:close/>
                    <a:moveTo>
                      <a:pt x="115" y="56"/>
                    </a:moveTo>
                    <a:lnTo>
                      <a:pt x="130" y="71"/>
                    </a:lnTo>
                    <a:lnTo>
                      <a:pt x="125" y="75"/>
                    </a:lnTo>
                    <a:lnTo>
                      <a:pt x="111" y="60"/>
                    </a:lnTo>
                    <a:lnTo>
                      <a:pt x="115" y="56"/>
                    </a:lnTo>
                    <a:close/>
                    <a:moveTo>
                      <a:pt x="102" y="69"/>
                    </a:moveTo>
                    <a:lnTo>
                      <a:pt x="110" y="77"/>
                    </a:lnTo>
                    <a:lnTo>
                      <a:pt x="105" y="82"/>
                    </a:lnTo>
                    <a:lnTo>
                      <a:pt x="97" y="74"/>
                    </a:lnTo>
                    <a:lnTo>
                      <a:pt x="102" y="69"/>
                    </a:lnTo>
                    <a:close/>
                    <a:moveTo>
                      <a:pt x="88" y="83"/>
                    </a:moveTo>
                    <a:lnTo>
                      <a:pt x="102" y="98"/>
                    </a:lnTo>
                    <a:lnTo>
                      <a:pt x="98" y="102"/>
                    </a:lnTo>
                    <a:lnTo>
                      <a:pt x="84" y="88"/>
                    </a:lnTo>
                    <a:lnTo>
                      <a:pt x="88" y="83"/>
                    </a:lnTo>
                    <a:close/>
                    <a:moveTo>
                      <a:pt x="75" y="97"/>
                    </a:moveTo>
                    <a:lnTo>
                      <a:pt x="83" y="105"/>
                    </a:lnTo>
                    <a:lnTo>
                      <a:pt x="78" y="109"/>
                    </a:lnTo>
                    <a:lnTo>
                      <a:pt x="70" y="101"/>
                    </a:lnTo>
                    <a:lnTo>
                      <a:pt x="75" y="97"/>
                    </a:lnTo>
                    <a:close/>
                    <a:moveTo>
                      <a:pt x="61" y="110"/>
                    </a:moveTo>
                    <a:lnTo>
                      <a:pt x="75" y="125"/>
                    </a:lnTo>
                    <a:lnTo>
                      <a:pt x="71" y="129"/>
                    </a:lnTo>
                    <a:lnTo>
                      <a:pt x="56" y="115"/>
                    </a:lnTo>
                    <a:lnTo>
                      <a:pt x="61" y="110"/>
                    </a:lnTo>
                    <a:close/>
                    <a:moveTo>
                      <a:pt x="51" y="136"/>
                    </a:moveTo>
                    <a:lnTo>
                      <a:pt x="43" y="128"/>
                    </a:lnTo>
                    <a:lnTo>
                      <a:pt x="47" y="124"/>
                    </a:lnTo>
                    <a:lnTo>
                      <a:pt x="55" y="132"/>
                    </a:lnTo>
                    <a:lnTo>
                      <a:pt x="51" y="136"/>
                    </a:lnTo>
                    <a:close/>
                    <a:moveTo>
                      <a:pt x="136" y="136"/>
                    </a:moveTo>
                    <a:lnTo>
                      <a:pt x="82" y="136"/>
                    </a:lnTo>
                    <a:lnTo>
                      <a:pt x="136" y="81"/>
                    </a:lnTo>
                    <a:lnTo>
                      <a:pt x="136" y="1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rgbClr val="8E6D48"/>
                  </a:solidFill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885610" y="4438773"/>
                <a:ext cx="622301" cy="622301"/>
                <a:chOff x="2724106" y="3957885"/>
                <a:chExt cx="622301" cy="622301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2724106" y="3957885"/>
                  <a:ext cx="622301" cy="622301"/>
                </a:xfrm>
                <a:prstGeom prst="ellipse">
                  <a:avLst/>
                </a:prstGeom>
                <a:solidFill>
                  <a:srgbClr val="8E6D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8E6D48"/>
                    </a:solidFill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2872035" y="4106803"/>
                  <a:ext cx="326442" cy="324464"/>
                  <a:chOff x="4283702" y="1539998"/>
                  <a:chExt cx="329209" cy="327214"/>
                </a:xfrm>
                <a:solidFill>
                  <a:schemeClr val="bg1"/>
                </a:solidFill>
              </p:grpSpPr>
              <p:sp>
                <p:nvSpPr>
                  <p:cNvPr id="29" name="Freeform 81"/>
                  <p:cNvSpPr>
                    <a:spLocks noEditPoints="1"/>
                  </p:cNvSpPr>
                  <p:nvPr/>
                </p:nvSpPr>
                <p:spPr bwMode="auto">
                  <a:xfrm>
                    <a:off x="4283702" y="1751490"/>
                    <a:ext cx="115722" cy="115722"/>
                  </a:xfrm>
                  <a:custGeom>
                    <a:avLst/>
                    <a:gdLst>
                      <a:gd name="T0" fmla="*/ 15 w 102"/>
                      <a:gd name="T1" fmla="*/ 40 h 102"/>
                      <a:gd name="T2" fmla="*/ 0 w 102"/>
                      <a:gd name="T3" fmla="*/ 87 h 102"/>
                      <a:gd name="T4" fmla="*/ 15 w 102"/>
                      <a:gd name="T5" fmla="*/ 102 h 102"/>
                      <a:gd name="T6" fmla="*/ 62 w 102"/>
                      <a:gd name="T7" fmla="*/ 87 h 102"/>
                      <a:gd name="T8" fmla="*/ 102 w 102"/>
                      <a:gd name="T9" fmla="*/ 32 h 102"/>
                      <a:gd name="T10" fmla="*/ 69 w 102"/>
                      <a:gd name="T11" fmla="*/ 0 h 102"/>
                      <a:gd name="T12" fmla="*/ 15 w 102"/>
                      <a:gd name="T13" fmla="*/ 40 h 102"/>
                      <a:gd name="T14" fmla="*/ 47 w 102"/>
                      <a:gd name="T15" fmla="*/ 68 h 102"/>
                      <a:gd name="T16" fmla="*/ 34 w 102"/>
                      <a:gd name="T17" fmla="*/ 68 h 102"/>
                      <a:gd name="T18" fmla="*/ 34 w 102"/>
                      <a:gd name="T19" fmla="*/ 55 h 102"/>
                      <a:gd name="T20" fmla="*/ 47 w 102"/>
                      <a:gd name="T21" fmla="*/ 55 h 102"/>
                      <a:gd name="T22" fmla="*/ 47 w 102"/>
                      <a:gd name="T23" fmla="*/ 68 h 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2" h="102">
                        <a:moveTo>
                          <a:pt x="15" y="40"/>
                        </a:moveTo>
                        <a:cubicBezTo>
                          <a:pt x="22" y="50"/>
                          <a:pt x="16" y="69"/>
                          <a:pt x="0" y="87"/>
                        </a:cubicBezTo>
                        <a:cubicBezTo>
                          <a:pt x="15" y="102"/>
                          <a:pt x="15" y="102"/>
                          <a:pt x="15" y="102"/>
                        </a:cubicBezTo>
                        <a:cubicBezTo>
                          <a:pt x="32" y="87"/>
                          <a:pt x="52" y="80"/>
                          <a:pt x="62" y="87"/>
                        </a:cubicBezTo>
                        <a:cubicBezTo>
                          <a:pt x="102" y="32"/>
                          <a:pt x="102" y="32"/>
                          <a:pt x="102" y="32"/>
                        </a:cubicBezTo>
                        <a:cubicBezTo>
                          <a:pt x="69" y="0"/>
                          <a:pt x="69" y="0"/>
                          <a:pt x="69" y="0"/>
                        </a:cubicBezTo>
                        <a:lnTo>
                          <a:pt x="15" y="40"/>
                        </a:lnTo>
                        <a:close/>
                        <a:moveTo>
                          <a:pt x="47" y="68"/>
                        </a:moveTo>
                        <a:cubicBezTo>
                          <a:pt x="43" y="72"/>
                          <a:pt x="37" y="72"/>
                          <a:pt x="34" y="68"/>
                        </a:cubicBezTo>
                        <a:cubicBezTo>
                          <a:pt x="30" y="65"/>
                          <a:pt x="30" y="59"/>
                          <a:pt x="34" y="55"/>
                        </a:cubicBezTo>
                        <a:cubicBezTo>
                          <a:pt x="37" y="52"/>
                          <a:pt x="43" y="52"/>
                          <a:pt x="47" y="55"/>
                        </a:cubicBezTo>
                        <a:cubicBezTo>
                          <a:pt x="50" y="59"/>
                          <a:pt x="50" y="65"/>
                          <a:pt x="47" y="6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14924" tIns="57462" rIns="114924" bIns="57462" numCol="1" anchor="t" anchorCtr="0" compatLnSpc="1"/>
                  <a:lstStyle/>
                  <a:p>
                    <a:endParaRPr lang="zh-CN" altLang="en-US" sz="1255">
                      <a:solidFill>
                        <a:srgbClr val="8E6D48"/>
                      </a:solidFill>
                    </a:endParaRPr>
                  </a:p>
                </p:txBody>
              </p:sp>
              <p:sp>
                <p:nvSpPr>
                  <p:cNvPr id="30" name="Freeform 82"/>
                  <p:cNvSpPr/>
                  <p:nvPr/>
                </p:nvSpPr>
                <p:spPr bwMode="auto">
                  <a:xfrm>
                    <a:off x="4363510" y="1539998"/>
                    <a:ext cx="249401" cy="247405"/>
                  </a:xfrm>
                  <a:custGeom>
                    <a:avLst/>
                    <a:gdLst>
                      <a:gd name="T0" fmla="*/ 209 w 220"/>
                      <a:gd name="T1" fmla="*/ 10 h 220"/>
                      <a:gd name="T2" fmla="*/ 171 w 220"/>
                      <a:gd name="T3" fmla="*/ 10 h 220"/>
                      <a:gd name="T4" fmla="*/ 53 w 220"/>
                      <a:gd name="T5" fmla="*/ 129 h 220"/>
                      <a:gd name="T6" fmla="*/ 48 w 220"/>
                      <a:gd name="T7" fmla="*/ 124 h 220"/>
                      <a:gd name="T8" fmla="*/ 0 w 220"/>
                      <a:gd name="T9" fmla="*/ 172 h 220"/>
                      <a:gd name="T10" fmla="*/ 48 w 220"/>
                      <a:gd name="T11" fmla="*/ 220 h 220"/>
                      <a:gd name="T12" fmla="*/ 96 w 220"/>
                      <a:gd name="T13" fmla="*/ 172 h 220"/>
                      <a:gd name="T14" fmla="*/ 91 w 220"/>
                      <a:gd name="T15" fmla="*/ 167 h 220"/>
                      <a:gd name="T16" fmla="*/ 209 w 220"/>
                      <a:gd name="T17" fmla="*/ 49 h 220"/>
                      <a:gd name="T18" fmla="*/ 209 w 220"/>
                      <a:gd name="T19" fmla="*/ 10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20" h="220">
                        <a:moveTo>
                          <a:pt x="209" y="10"/>
                        </a:moveTo>
                        <a:cubicBezTo>
                          <a:pt x="199" y="0"/>
                          <a:pt x="182" y="0"/>
                          <a:pt x="171" y="10"/>
                        </a:cubicBezTo>
                        <a:cubicBezTo>
                          <a:pt x="53" y="129"/>
                          <a:pt x="53" y="129"/>
                          <a:pt x="53" y="129"/>
                        </a:cubicBezTo>
                        <a:cubicBezTo>
                          <a:pt x="48" y="124"/>
                          <a:pt x="48" y="124"/>
                          <a:pt x="48" y="124"/>
                        </a:cubicBezTo>
                        <a:cubicBezTo>
                          <a:pt x="0" y="172"/>
                          <a:pt x="0" y="172"/>
                          <a:pt x="0" y="172"/>
                        </a:cubicBezTo>
                        <a:cubicBezTo>
                          <a:pt x="48" y="220"/>
                          <a:pt x="48" y="220"/>
                          <a:pt x="48" y="220"/>
                        </a:cubicBezTo>
                        <a:cubicBezTo>
                          <a:pt x="96" y="172"/>
                          <a:pt x="96" y="172"/>
                          <a:pt x="96" y="172"/>
                        </a:cubicBezTo>
                        <a:cubicBezTo>
                          <a:pt x="91" y="167"/>
                          <a:pt x="91" y="167"/>
                          <a:pt x="91" y="167"/>
                        </a:cubicBezTo>
                        <a:cubicBezTo>
                          <a:pt x="209" y="49"/>
                          <a:pt x="209" y="49"/>
                          <a:pt x="209" y="49"/>
                        </a:cubicBezTo>
                        <a:cubicBezTo>
                          <a:pt x="220" y="38"/>
                          <a:pt x="220" y="21"/>
                          <a:pt x="209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14924" tIns="57462" rIns="114924" bIns="57462" numCol="1" anchor="t" anchorCtr="0" compatLnSpc="1"/>
                  <a:lstStyle/>
                  <a:p>
                    <a:endParaRPr lang="zh-CN" altLang="en-US" sz="1255">
                      <a:solidFill>
                        <a:srgbClr val="8E6D48"/>
                      </a:solidFill>
                    </a:endParaRPr>
                  </a:p>
                </p:txBody>
              </p:sp>
            </p:grpSp>
          </p:grpSp>
        </p:grpSp>
        <p:sp>
          <p:nvSpPr>
            <p:cNvPr id="18" name="文本框 17"/>
            <p:cNvSpPr txBox="1"/>
            <p:nvPr/>
          </p:nvSpPr>
          <p:spPr>
            <a:xfrm>
              <a:off x="5896761" y="3347759"/>
              <a:ext cx="533484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4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904240" y="3807936"/>
              <a:ext cx="4588898" cy="0"/>
            </a:xfrm>
            <a:prstGeom prst="line">
              <a:avLst/>
            </a:prstGeom>
            <a:ln>
              <a:solidFill>
                <a:srgbClr val="8E6D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864961" y="4747194"/>
            <a:ext cx="21755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8E6D48"/>
                </a:solidFill>
              </a:rPr>
              <a:t>黄志文    </a:t>
            </a:r>
            <a:r>
              <a:rPr lang="en-US" altLang="zh-CN" dirty="0" smtClean="0">
                <a:solidFill>
                  <a:srgbClr val="8E6D48"/>
                </a:solidFill>
              </a:rPr>
              <a:t>2018/10/28</a:t>
            </a:r>
            <a:endParaRPr lang="zh-CN" altLang="en-US" dirty="0">
              <a:solidFill>
                <a:srgbClr val="8E6D48"/>
              </a:solidFill>
            </a:endParaRPr>
          </a:p>
        </p:txBody>
      </p:sp>
    </p:spTree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810282018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-5715"/>
            <a:ext cx="12181840" cy="647192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" y="-6985"/>
            <a:ext cx="12174855" cy="6383655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678" b="39226"/>
          <a:stretch>
            <a:fillRect/>
          </a:stretch>
        </p:blipFill>
        <p:spPr>
          <a:xfrm rot="10800000">
            <a:off x="4019549" y="1276350"/>
            <a:ext cx="8172450" cy="5581648"/>
          </a:xfrm>
          <a:prstGeom prst="rect">
            <a:avLst/>
          </a:prstGeom>
        </p:spPr>
      </p:pic>
      <p:pic>
        <p:nvPicPr>
          <p:cNvPr id="2" name="图片 1" descr="screenshot-compati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" y="1812925"/>
            <a:ext cx="16762095" cy="450850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3E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678" b="39226"/>
          <a:stretch>
            <a:fillRect/>
          </a:stretch>
        </p:blipFill>
        <p:spPr>
          <a:xfrm rot="10800000">
            <a:off x="4019549" y="1276350"/>
            <a:ext cx="8172450" cy="558164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5400000" flipV="1">
            <a:off x="326311" y="3534057"/>
            <a:ext cx="1451772" cy="63971"/>
            <a:chOff x="1066971" y="3068807"/>
            <a:chExt cx="1105017" cy="45720"/>
          </a:xfrm>
        </p:grpSpPr>
        <p:sp>
          <p:nvSpPr>
            <p:cNvPr id="7" name="椭圆 6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</p:grpSp>
      <p:sp>
        <p:nvSpPr>
          <p:cNvPr id="55" name="文本框 15"/>
          <p:cNvSpPr txBox="1">
            <a:spLocks noChangeArrowheads="1"/>
          </p:cNvSpPr>
          <p:nvPr/>
        </p:nvSpPr>
        <p:spPr bwMode="auto">
          <a:xfrm>
            <a:off x="1084816" y="3596817"/>
            <a:ext cx="435249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关于</a:t>
            </a:r>
            <a:r>
              <a:rPr lang="en-US" altLang="zh-CN" sz="24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commit</a:t>
            </a:r>
            <a:r>
              <a:rPr lang="zh-CN" altLang="en-US" sz="24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和多人</a:t>
            </a:r>
            <a:r>
              <a:rPr lang="zh-CN" altLang="en-US" sz="24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协作</a:t>
            </a:r>
            <a:endParaRPr lang="zh-CN" altLang="en-US" sz="24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" name="文本框 14"/>
          <p:cNvSpPr txBox="1">
            <a:spLocks noChangeArrowheads="1"/>
          </p:cNvSpPr>
          <p:nvPr/>
        </p:nvSpPr>
        <p:spPr bwMode="auto">
          <a:xfrm>
            <a:off x="1083945" y="2733040"/>
            <a:ext cx="41268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4.Git</a:t>
            </a:r>
            <a:r>
              <a:rPr lang="zh-CN" altLang="en-US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代码管理</a:t>
            </a:r>
            <a:endParaRPr lang="zh-CN" altLang="en-US" sz="4000" dirty="0">
              <a:solidFill>
                <a:srgbClr val="8E6D48"/>
              </a:solidFill>
              <a:latin typeface="Impact" panose="020B0806030902050204" pitchFamily="34" charset="0"/>
              <a:ea typeface="张海山锐谐体" panose="02000000000000000000" pitchFamily="2" charset="-122"/>
            </a:endParaRPr>
          </a:p>
        </p:txBody>
      </p:sp>
    </p:spTree>
  </p:cSld>
  <p:clrMapOvr>
    <a:masterClrMapping/>
  </p:clrMapOvr>
  <p:transition spd="slow" advClick="0" advTm="2000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3E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678" b="39226"/>
          <a:stretch>
            <a:fillRect/>
          </a:stretch>
        </p:blipFill>
        <p:spPr>
          <a:xfrm rot="10800000">
            <a:off x="4019549" y="1276350"/>
            <a:ext cx="8172450" cy="558164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5400000" flipV="1">
            <a:off x="326311" y="3534057"/>
            <a:ext cx="1451772" cy="63971"/>
            <a:chOff x="1066971" y="3068807"/>
            <a:chExt cx="1105017" cy="45720"/>
          </a:xfrm>
        </p:grpSpPr>
        <p:sp>
          <p:nvSpPr>
            <p:cNvPr id="7" name="椭圆 6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</p:grpSp>
      <p:sp>
        <p:nvSpPr>
          <p:cNvPr id="59" name="文本框 14"/>
          <p:cNvSpPr txBox="1">
            <a:spLocks noChangeArrowheads="1"/>
          </p:cNvSpPr>
          <p:nvPr/>
        </p:nvSpPr>
        <p:spPr bwMode="auto">
          <a:xfrm>
            <a:off x="1084580" y="2091055"/>
            <a:ext cx="746823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8E6D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安装环境</a:t>
            </a:r>
            <a:endParaRPr lang="zh-CN" altLang="en-US" sz="2400" dirty="0">
              <a:solidFill>
                <a:srgbClr val="8E6D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8E6D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1、下载ruby</a:t>
            </a:r>
            <a:endParaRPr lang="zh-CN" altLang="en-US" sz="2400" dirty="0">
              <a:solidFill>
                <a:srgbClr val="8E6D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8E6D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http://www.ruby-lang.org/en/downloads/</a:t>
            </a:r>
            <a:endParaRPr lang="zh-CN" altLang="en-US" sz="2400" dirty="0">
              <a:solidFill>
                <a:srgbClr val="8E6D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rgbClr val="8E6D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8E6D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2、代替commit-msg.sample 文件**</a:t>
            </a:r>
            <a:endParaRPr lang="zh-CN" altLang="en-US" sz="2400" dirty="0">
              <a:solidFill>
                <a:srgbClr val="8E6D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8E6D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找到project 下面 {project}}\.git\hooks，删除commit-msg-sample，拷贝commit-msg模板</a:t>
            </a:r>
            <a:endParaRPr lang="zh-CN" altLang="en-US" sz="2400" dirty="0">
              <a:solidFill>
                <a:srgbClr val="8E6D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2000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165" y="3175"/>
            <a:ext cx="12202795" cy="6838315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2552700"/>
            <a:ext cx="10478770" cy="3307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035" y="183515"/>
            <a:ext cx="102844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一个PR只对应一件事情，对应一个问题（trello或bugtags）或 **trello**上的一张卡</a:t>
            </a:r>
            <a:endParaRPr lang="zh-CN" altLang="en-US"/>
          </a:p>
          <a:p>
            <a:r>
              <a:rPr lang="zh-CN" altLang="en-US"/>
              <a:t>2. **标题** 写清楚任务名称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 trello 上的新卡的标题为 `增加单元测试service调用`，则对应的 PR 的标题应该为`[feature]增加单元测试service调用`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. 请 @相关的人员对你的代码进行 review 和 merge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. 提交 PR 时请使用 `git rebase -i [分支名]` 对commits进行合并，一个 PR 只对应一个 commit，且保持commit的描述同样清晰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ithub-develop-no-collaboration-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1291590"/>
            <a:ext cx="8992870" cy="4275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5450" y="795020"/>
            <a:ext cx="5600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92D050"/>
                </a:solidFill>
              </a:rPr>
              <a:t>新迭代开发，无协作模式的代码提交</a:t>
            </a:r>
            <a:endParaRPr lang="zh-CN" altLang="en-US" sz="2400" b="1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slow" advClick="0" advTm="2000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github-develop-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2001520"/>
            <a:ext cx="10027285" cy="3653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5680" y="1276350"/>
            <a:ext cx="6753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92D050"/>
                </a:solidFill>
              </a:rPr>
              <a:t>新迭代开发，多人协作</a:t>
            </a:r>
            <a:r>
              <a:rPr lang="zh-CN" altLang="en-US" sz="2400" b="1">
                <a:solidFill>
                  <a:srgbClr val="92D050"/>
                </a:solidFill>
                <a:sym typeface="+mn-ea"/>
              </a:rPr>
              <a:t>模式的代码提交</a:t>
            </a:r>
            <a:endParaRPr lang="zh-CN" altLang="en-US" sz="2400" b="1">
              <a:solidFill>
                <a:srgbClr val="92D050"/>
              </a:solidFill>
              <a:sym typeface="+mn-ea"/>
            </a:endParaRPr>
          </a:p>
        </p:txBody>
      </p:sp>
    </p:spTree>
  </p:cSld>
  <p:clrMapOvr>
    <a:masterClrMapping/>
  </p:clrMapOvr>
  <p:transition spd="slow" advClick="0" advTm="2000"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7" b="32797"/>
          <a:stretch>
            <a:fillRect/>
          </a:stretch>
        </p:blipFill>
        <p:spPr>
          <a:xfrm>
            <a:off x="1" y="-1"/>
            <a:ext cx="8416635" cy="6172201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5876085" y="2351032"/>
            <a:ext cx="5653087" cy="2155937"/>
            <a:chOff x="5885610" y="2462511"/>
            <a:chExt cx="5653087" cy="2155937"/>
          </a:xfrm>
        </p:grpSpPr>
        <p:sp>
          <p:nvSpPr>
            <p:cNvPr id="31" name="文本框 30"/>
            <p:cNvSpPr txBox="1"/>
            <p:nvPr/>
          </p:nvSpPr>
          <p:spPr>
            <a:xfrm>
              <a:off x="5885610" y="2462511"/>
              <a:ext cx="56530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谢谢大家</a:t>
              </a:r>
              <a:endParaRPr lang="zh-CN" altLang="en-US" sz="54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904240" y="3996147"/>
              <a:ext cx="3249344" cy="622301"/>
              <a:chOff x="5885610" y="4438773"/>
              <a:chExt cx="3249344" cy="62230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12653" y="4438773"/>
                <a:ext cx="622301" cy="622301"/>
              </a:xfrm>
              <a:prstGeom prst="ellipse">
                <a:avLst/>
              </a:prstGeom>
              <a:solidFill>
                <a:srgbClr val="8E6D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E6D48"/>
                  </a:solidFill>
                </a:endParaRPr>
              </a:p>
            </p:txBody>
          </p:sp>
          <p:sp>
            <p:nvSpPr>
              <p:cNvPr id="21" name="Freeform 90"/>
              <p:cNvSpPr>
                <a:spLocks noEditPoints="1"/>
              </p:cNvSpPr>
              <p:nvPr/>
            </p:nvSpPr>
            <p:spPr bwMode="auto">
              <a:xfrm>
                <a:off x="8741097" y="4587691"/>
                <a:ext cx="203511" cy="325219"/>
              </a:xfrm>
              <a:custGeom>
                <a:avLst/>
                <a:gdLst>
                  <a:gd name="T0" fmla="*/ 102 w 102"/>
                  <a:gd name="T1" fmla="*/ 92 h 163"/>
                  <a:gd name="T2" fmla="*/ 0 w 102"/>
                  <a:gd name="T3" fmla="*/ 0 h 163"/>
                  <a:gd name="T4" fmla="*/ 0 w 102"/>
                  <a:gd name="T5" fmla="*/ 0 h 163"/>
                  <a:gd name="T6" fmla="*/ 0 w 102"/>
                  <a:gd name="T7" fmla="*/ 137 h 163"/>
                  <a:gd name="T8" fmla="*/ 36 w 102"/>
                  <a:gd name="T9" fmla="*/ 114 h 163"/>
                  <a:gd name="T10" fmla="*/ 57 w 102"/>
                  <a:gd name="T11" fmla="*/ 163 h 163"/>
                  <a:gd name="T12" fmla="*/ 83 w 102"/>
                  <a:gd name="T13" fmla="*/ 152 h 163"/>
                  <a:gd name="T14" fmla="*/ 61 w 102"/>
                  <a:gd name="T15" fmla="*/ 102 h 163"/>
                  <a:gd name="T16" fmla="*/ 102 w 102"/>
                  <a:gd name="T17" fmla="*/ 92 h 163"/>
                  <a:gd name="T18" fmla="*/ 41 w 102"/>
                  <a:gd name="T19" fmla="*/ 93 h 163"/>
                  <a:gd name="T20" fmla="*/ 28 w 102"/>
                  <a:gd name="T21" fmla="*/ 102 h 163"/>
                  <a:gd name="T22" fmla="*/ 14 w 102"/>
                  <a:gd name="T23" fmla="*/ 111 h 163"/>
                  <a:gd name="T24" fmla="*/ 14 w 102"/>
                  <a:gd name="T25" fmla="*/ 30 h 163"/>
                  <a:gd name="T26" fmla="*/ 74 w 102"/>
                  <a:gd name="T27" fmla="*/ 85 h 163"/>
                  <a:gd name="T28" fmla="*/ 57 w 102"/>
                  <a:gd name="T29" fmla="*/ 89 h 163"/>
                  <a:gd name="T30" fmla="*/ 41 w 102"/>
                  <a:gd name="T31" fmla="*/ 9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63">
                    <a:moveTo>
                      <a:pt x="102" y="9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37"/>
                    </a:lnTo>
                    <a:lnTo>
                      <a:pt x="36" y="114"/>
                    </a:lnTo>
                    <a:lnTo>
                      <a:pt x="57" y="163"/>
                    </a:lnTo>
                    <a:lnTo>
                      <a:pt x="83" y="152"/>
                    </a:lnTo>
                    <a:lnTo>
                      <a:pt x="61" y="102"/>
                    </a:lnTo>
                    <a:lnTo>
                      <a:pt x="102" y="92"/>
                    </a:lnTo>
                    <a:close/>
                    <a:moveTo>
                      <a:pt x="41" y="93"/>
                    </a:moveTo>
                    <a:lnTo>
                      <a:pt x="28" y="102"/>
                    </a:lnTo>
                    <a:lnTo>
                      <a:pt x="14" y="111"/>
                    </a:lnTo>
                    <a:lnTo>
                      <a:pt x="14" y="30"/>
                    </a:lnTo>
                    <a:lnTo>
                      <a:pt x="74" y="85"/>
                    </a:lnTo>
                    <a:lnTo>
                      <a:pt x="57" y="89"/>
                    </a:lnTo>
                    <a:lnTo>
                      <a:pt x="41" y="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rgbClr val="8E6D48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761291" y="4438773"/>
                <a:ext cx="622301" cy="622301"/>
              </a:xfrm>
              <a:prstGeom prst="ellipse">
                <a:avLst/>
              </a:prstGeom>
              <a:solidFill>
                <a:srgbClr val="8E6D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E6D48"/>
                  </a:solidFill>
                </a:endParaRPr>
              </a:p>
            </p:txBody>
          </p:sp>
          <p:sp>
            <p:nvSpPr>
              <p:cNvPr id="23" name="Freeform 98"/>
              <p:cNvSpPr>
                <a:spLocks noEditPoints="1"/>
              </p:cNvSpPr>
              <p:nvPr/>
            </p:nvSpPr>
            <p:spPr bwMode="auto">
              <a:xfrm>
                <a:off x="6909831" y="4612254"/>
                <a:ext cx="325219" cy="275338"/>
              </a:xfrm>
              <a:custGeom>
                <a:avLst/>
                <a:gdLst>
                  <a:gd name="T0" fmla="*/ 262 w 288"/>
                  <a:gd name="T1" fmla="*/ 36 h 244"/>
                  <a:gd name="T2" fmla="*/ 262 w 288"/>
                  <a:gd name="T3" fmla="*/ 0 h 244"/>
                  <a:gd name="T4" fmla="*/ 144 w 288"/>
                  <a:gd name="T5" fmla="*/ 35 h 244"/>
                  <a:gd name="T6" fmla="*/ 26 w 288"/>
                  <a:gd name="T7" fmla="*/ 0 h 244"/>
                  <a:gd name="T8" fmla="*/ 26 w 288"/>
                  <a:gd name="T9" fmla="*/ 36 h 244"/>
                  <a:gd name="T10" fmla="*/ 0 w 288"/>
                  <a:gd name="T11" fmla="*/ 35 h 244"/>
                  <a:gd name="T12" fmla="*/ 0 w 288"/>
                  <a:gd name="T13" fmla="*/ 219 h 244"/>
                  <a:gd name="T14" fmla="*/ 119 w 288"/>
                  <a:gd name="T15" fmla="*/ 231 h 244"/>
                  <a:gd name="T16" fmla="*/ 144 w 288"/>
                  <a:gd name="T17" fmla="*/ 244 h 244"/>
                  <a:gd name="T18" fmla="*/ 169 w 288"/>
                  <a:gd name="T19" fmla="*/ 231 h 244"/>
                  <a:gd name="T20" fmla="*/ 288 w 288"/>
                  <a:gd name="T21" fmla="*/ 219 h 244"/>
                  <a:gd name="T22" fmla="*/ 288 w 288"/>
                  <a:gd name="T23" fmla="*/ 35 h 244"/>
                  <a:gd name="T24" fmla="*/ 262 w 288"/>
                  <a:gd name="T25" fmla="*/ 36 h 244"/>
                  <a:gd name="T26" fmla="*/ 39 w 288"/>
                  <a:gd name="T27" fmla="*/ 13 h 244"/>
                  <a:gd name="T28" fmla="*/ 132 w 288"/>
                  <a:gd name="T29" fmla="*/ 41 h 244"/>
                  <a:gd name="T30" fmla="*/ 135 w 288"/>
                  <a:gd name="T31" fmla="*/ 48 h 244"/>
                  <a:gd name="T32" fmla="*/ 135 w 288"/>
                  <a:gd name="T33" fmla="*/ 207 h 244"/>
                  <a:gd name="T34" fmla="*/ 40 w 288"/>
                  <a:gd name="T35" fmla="*/ 188 h 244"/>
                  <a:gd name="T36" fmla="*/ 39 w 288"/>
                  <a:gd name="T37" fmla="*/ 188 h 244"/>
                  <a:gd name="T38" fmla="*/ 39 w 288"/>
                  <a:gd name="T39" fmla="*/ 13 h 244"/>
                  <a:gd name="T40" fmla="*/ 248 w 288"/>
                  <a:gd name="T41" fmla="*/ 13 h 244"/>
                  <a:gd name="T42" fmla="*/ 248 w 288"/>
                  <a:gd name="T43" fmla="*/ 188 h 244"/>
                  <a:gd name="T44" fmla="*/ 247 w 288"/>
                  <a:gd name="T45" fmla="*/ 188 h 244"/>
                  <a:gd name="T46" fmla="*/ 152 w 288"/>
                  <a:gd name="T47" fmla="*/ 207 h 244"/>
                  <a:gd name="T48" fmla="*/ 152 w 288"/>
                  <a:gd name="T49" fmla="*/ 49 h 244"/>
                  <a:gd name="T50" fmla="*/ 156 w 288"/>
                  <a:gd name="T51" fmla="*/ 41 h 244"/>
                  <a:gd name="T52" fmla="*/ 248 w 288"/>
                  <a:gd name="T53" fmla="*/ 1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44">
                    <a:moveTo>
                      <a:pt x="262" y="36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160" y="0"/>
                      <a:pt x="145" y="33"/>
                      <a:pt x="144" y="35"/>
                    </a:cubicBezTo>
                    <a:cubicBezTo>
                      <a:pt x="143" y="33"/>
                      <a:pt x="127" y="0"/>
                      <a:pt x="26" y="0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18" y="35"/>
                      <a:pt x="9" y="35"/>
                      <a:pt x="0" y="35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79" y="210"/>
                      <a:pt x="119" y="231"/>
                    </a:cubicBezTo>
                    <a:cubicBezTo>
                      <a:pt x="126" y="235"/>
                      <a:pt x="133" y="244"/>
                      <a:pt x="144" y="244"/>
                    </a:cubicBezTo>
                    <a:cubicBezTo>
                      <a:pt x="155" y="244"/>
                      <a:pt x="162" y="235"/>
                      <a:pt x="169" y="231"/>
                    </a:cubicBezTo>
                    <a:cubicBezTo>
                      <a:pt x="208" y="210"/>
                      <a:pt x="288" y="219"/>
                      <a:pt x="288" y="219"/>
                    </a:cubicBezTo>
                    <a:cubicBezTo>
                      <a:pt x="288" y="35"/>
                      <a:pt x="288" y="35"/>
                      <a:pt x="288" y="35"/>
                    </a:cubicBezTo>
                    <a:cubicBezTo>
                      <a:pt x="278" y="35"/>
                      <a:pt x="270" y="35"/>
                      <a:pt x="262" y="36"/>
                    </a:cubicBezTo>
                    <a:close/>
                    <a:moveTo>
                      <a:pt x="39" y="13"/>
                    </a:moveTo>
                    <a:cubicBezTo>
                      <a:pt x="117" y="16"/>
                      <a:pt x="131" y="39"/>
                      <a:pt x="132" y="41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207"/>
                      <a:pt x="135" y="207"/>
                      <a:pt x="135" y="207"/>
                    </a:cubicBezTo>
                    <a:cubicBezTo>
                      <a:pt x="107" y="191"/>
                      <a:pt x="66" y="188"/>
                      <a:pt x="40" y="188"/>
                    </a:cubicBezTo>
                    <a:cubicBezTo>
                      <a:pt x="40" y="188"/>
                      <a:pt x="39" y="188"/>
                      <a:pt x="39" y="188"/>
                    </a:cubicBezTo>
                    <a:lnTo>
                      <a:pt x="39" y="13"/>
                    </a:lnTo>
                    <a:close/>
                    <a:moveTo>
                      <a:pt x="248" y="13"/>
                    </a:moveTo>
                    <a:cubicBezTo>
                      <a:pt x="248" y="188"/>
                      <a:pt x="248" y="188"/>
                      <a:pt x="248" y="188"/>
                    </a:cubicBezTo>
                    <a:cubicBezTo>
                      <a:pt x="248" y="188"/>
                      <a:pt x="248" y="188"/>
                      <a:pt x="247" y="188"/>
                    </a:cubicBezTo>
                    <a:cubicBezTo>
                      <a:pt x="221" y="188"/>
                      <a:pt x="180" y="191"/>
                      <a:pt x="152" y="207"/>
                    </a:cubicBezTo>
                    <a:cubicBezTo>
                      <a:pt x="152" y="49"/>
                      <a:pt x="152" y="49"/>
                      <a:pt x="152" y="49"/>
                    </a:cubicBezTo>
                    <a:cubicBezTo>
                      <a:pt x="156" y="41"/>
                      <a:pt x="156" y="41"/>
                      <a:pt x="156" y="41"/>
                    </a:cubicBezTo>
                    <a:cubicBezTo>
                      <a:pt x="156" y="39"/>
                      <a:pt x="171" y="16"/>
                      <a:pt x="248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rgbClr val="8E6D48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636972" y="4438773"/>
                <a:ext cx="622301" cy="622301"/>
              </a:xfrm>
              <a:prstGeom prst="ellipse">
                <a:avLst/>
              </a:prstGeom>
              <a:solidFill>
                <a:srgbClr val="8E6D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E6D48"/>
                  </a:solidFill>
                </a:endParaRPr>
              </a:p>
            </p:txBody>
          </p:sp>
          <p:sp>
            <p:nvSpPr>
              <p:cNvPr id="25" name="Freeform 242"/>
              <p:cNvSpPr>
                <a:spLocks noEditPoints="1"/>
              </p:cNvSpPr>
              <p:nvPr/>
            </p:nvSpPr>
            <p:spPr bwMode="auto">
              <a:xfrm>
                <a:off x="7756323" y="4554856"/>
                <a:ext cx="327213" cy="325219"/>
              </a:xfrm>
              <a:custGeom>
                <a:avLst/>
                <a:gdLst>
                  <a:gd name="T0" fmla="*/ 164 w 164"/>
                  <a:gd name="T1" fmla="*/ 0 h 163"/>
                  <a:gd name="T2" fmla="*/ 164 w 164"/>
                  <a:gd name="T3" fmla="*/ 0 h 163"/>
                  <a:gd name="T4" fmla="*/ 0 w 164"/>
                  <a:gd name="T5" fmla="*/ 163 h 163"/>
                  <a:gd name="T6" fmla="*/ 0 w 164"/>
                  <a:gd name="T7" fmla="*/ 163 h 163"/>
                  <a:gd name="T8" fmla="*/ 164 w 164"/>
                  <a:gd name="T9" fmla="*/ 163 h 163"/>
                  <a:gd name="T10" fmla="*/ 164 w 164"/>
                  <a:gd name="T11" fmla="*/ 0 h 163"/>
                  <a:gd name="T12" fmla="*/ 129 w 164"/>
                  <a:gd name="T13" fmla="*/ 42 h 163"/>
                  <a:gd name="T14" fmla="*/ 137 w 164"/>
                  <a:gd name="T15" fmla="*/ 50 h 163"/>
                  <a:gd name="T16" fmla="*/ 132 w 164"/>
                  <a:gd name="T17" fmla="*/ 55 h 163"/>
                  <a:gd name="T18" fmla="*/ 125 w 164"/>
                  <a:gd name="T19" fmla="*/ 47 h 163"/>
                  <a:gd name="T20" fmla="*/ 129 w 164"/>
                  <a:gd name="T21" fmla="*/ 42 h 163"/>
                  <a:gd name="T22" fmla="*/ 115 w 164"/>
                  <a:gd name="T23" fmla="*/ 56 h 163"/>
                  <a:gd name="T24" fmla="*/ 130 w 164"/>
                  <a:gd name="T25" fmla="*/ 71 h 163"/>
                  <a:gd name="T26" fmla="*/ 125 w 164"/>
                  <a:gd name="T27" fmla="*/ 75 h 163"/>
                  <a:gd name="T28" fmla="*/ 111 w 164"/>
                  <a:gd name="T29" fmla="*/ 60 h 163"/>
                  <a:gd name="T30" fmla="*/ 115 w 164"/>
                  <a:gd name="T31" fmla="*/ 56 h 163"/>
                  <a:gd name="T32" fmla="*/ 102 w 164"/>
                  <a:gd name="T33" fmla="*/ 69 h 163"/>
                  <a:gd name="T34" fmla="*/ 110 w 164"/>
                  <a:gd name="T35" fmla="*/ 77 h 163"/>
                  <a:gd name="T36" fmla="*/ 105 w 164"/>
                  <a:gd name="T37" fmla="*/ 82 h 163"/>
                  <a:gd name="T38" fmla="*/ 97 w 164"/>
                  <a:gd name="T39" fmla="*/ 74 h 163"/>
                  <a:gd name="T40" fmla="*/ 102 w 164"/>
                  <a:gd name="T41" fmla="*/ 69 h 163"/>
                  <a:gd name="T42" fmla="*/ 88 w 164"/>
                  <a:gd name="T43" fmla="*/ 83 h 163"/>
                  <a:gd name="T44" fmla="*/ 102 w 164"/>
                  <a:gd name="T45" fmla="*/ 98 h 163"/>
                  <a:gd name="T46" fmla="*/ 98 w 164"/>
                  <a:gd name="T47" fmla="*/ 102 h 163"/>
                  <a:gd name="T48" fmla="*/ 84 w 164"/>
                  <a:gd name="T49" fmla="*/ 88 h 163"/>
                  <a:gd name="T50" fmla="*/ 88 w 164"/>
                  <a:gd name="T51" fmla="*/ 83 h 163"/>
                  <a:gd name="T52" fmla="*/ 75 w 164"/>
                  <a:gd name="T53" fmla="*/ 97 h 163"/>
                  <a:gd name="T54" fmla="*/ 83 w 164"/>
                  <a:gd name="T55" fmla="*/ 105 h 163"/>
                  <a:gd name="T56" fmla="*/ 78 w 164"/>
                  <a:gd name="T57" fmla="*/ 109 h 163"/>
                  <a:gd name="T58" fmla="*/ 70 w 164"/>
                  <a:gd name="T59" fmla="*/ 101 h 163"/>
                  <a:gd name="T60" fmla="*/ 75 w 164"/>
                  <a:gd name="T61" fmla="*/ 97 h 163"/>
                  <a:gd name="T62" fmla="*/ 61 w 164"/>
                  <a:gd name="T63" fmla="*/ 110 h 163"/>
                  <a:gd name="T64" fmla="*/ 75 w 164"/>
                  <a:gd name="T65" fmla="*/ 125 h 163"/>
                  <a:gd name="T66" fmla="*/ 71 w 164"/>
                  <a:gd name="T67" fmla="*/ 129 h 163"/>
                  <a:gd name="T68" fmla="*/ 56 w 164"/>
                  <a:gd name="T69" fmla="*/ 115 h 163"/>
                  <a:gd name="T70" fmla="*/ 61 w 164"/>
                  <a:gd name="T71" fmla="*/ 110 h 163"/>
                  <a:gd name="T72" fmla="*/ 51 w 164"/>
                  <a:gd name="T73" fmla="*/ 136 h 163"/>
                  <a:gd name="T74" fmla="*/ 43 w 164"/>
                  <a:gd name="T75" fmla="*/ 128 h 163"/>
                  <a:gd name="T76" fmla="*/ 47 w 164"/>
                  <a:gd name="T77" fmla="*/ 124 h 163"/>
                  <a:gd name="T78" fmla="*/ 55 w 164"/>
                  <a:gd name="T79" fmla="*/ 132 h 163"/>
                  <a:gd name="T80" fmla="*/ 51 w 164"/>
                  <a:gd name="T81" fmla="*/ 136 h 163"/>
                  <a:gd name="T82" fmla="*/ 136 w 164"/>
                  <a:gd name="T83" fmla="*/ 136 h 163"/>
                  <a:gd name="T84" fmla="*/ 82 w 164"/>
                  <a:gd name="T85" fmla="*/ 136 h 163"/>
                  <a:gd name="T86" fmla="*/ 136 w 164"/>
                  <a:gd name="T87" fmla="*/ 81 h 163"/>
                  <a:gd name="T88" fmla="*/ 136 w 164"/>
                  <a:gd name="T89" fmla="*/ 13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4" h="163">
                    <a:moveTo>
                      <a:pt x="164" y="0"/>
                    </a:moveTo>
                    <a:lnTo>
                      <a:pt x="164" y="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64" y="163"/>
                    </a:lnTo>
                    <a:lnTo>
                      <a:pt x="164" y="0"/>
                    </a:lnTo>
                    <a:close/>
                    <a:moveTo>
                      <a:pt x="129" y="42"/>
                    </a:moveTo>
                    <a:lnTo>
                      <a:pt x="137" y="50"/>
                    </a:lnTo>
                    <a:lnTo>
                      <a:pt x="132" y="55"/>
                    </a:lnTo>
                    <a:lnTo>
                      <a:pt x="125" y="47"/>
                    </a:lnTo>
                    <a:lnTo>
                      <a:pt x="129" y="42"/>
                    </a:lnTo>
                    <a:close/>
                    <a:moveTo>
                      <a:pt x="115" y="56"/>
                    </a:moveTo>
                    <a:lnTo>
                      <a:pt x="130" y="71"/>
                    </a:lnTo>
                    <a:lnTo>
                      <a:pt x="125" y="75"/>
                    </a:lnTo>
                    <a:lnTo>
                      <a:pt x="111" y="60"/>
                    </a:lnTo>
                    <a:lnTo>
                      <a:pt x="115" y="56"/>
                    </a:lnTo>
                    <a:close/>
                    <a:moveTo>
                      <a:pt x="102" y="69"/>
                    </a:moveTo>
                    <a:lnTo>
                      <a:pt x="110" y="77"/>
                    </a:lnTo>
                    <a:lnTo>
                      <a:pt x="105" y="82"/>
                    </a:lnTo>
                    <a:lnTo>
                      <a:pt x="97" y="74"/>
                    </a:lnTo>
                    <a:lnTo>
                      <a:pt x="102" y="69"/>
                    </a:lnTo>
                    <a:close/>
                    <a:moveTo>
                      <a:pt x="88" y="83"/>
                    </a:moveTo>
                    <a:lnTo>
                      <a:pt x="102" y="98"/>
                    </a:lnTo>
                    <a:lnTo>
                      <a:pt x="98" y="102"/>
                    </a:lnTo>
                    <a:lnTo>
                      <a:pt x="84" y="88"/>
                    </a:lnTo>
                    <a:lnTo>
                      <a:pt x="88" y="83"/>
                    </a:lnTo>
                    <a:close/>
                    <a:moveTo>
                      <a:pt x="75" y="97"/>
                    </a:moveTo>
                    <a:lnTo>
                      <a:pt x="83" y="105"/>
                    </a:lnTo>
                    <a:lnTo>
                      <a:pt x="78" y="109"/>
                    </a:lnTo>
                    <a:lnTo>
                      <a:pt x="70" y="101"/>
                    </a:lnTo>
                    <a:lnTo>
                      <a:pt x="75" y="97"/>
                    </a:lnTo>
                    <a:close/>
                    <a:moveTo>
                      <a:pt x="61" y="110"/>
                    </a:moveTo>
                    <a:lnTo>
                      <a:pt x="75" y="125"/>
                    </a:lnTo>
                    <a:lnTo>
                      <a:pt x="71" y="129"/>
                    </a:lnTo>
                    <a:lnTo>
                      <a:pt x="56" y="115"/>
                    </a:lnTo>
                    <a:lnTo>
                      <a:pt x="61" y="110"/>
                    </a:lnTo>
                    <a:close/>
                    <a:moveTo>
                      <a:pt x="51" y="136"/>
                    </a:moveTo>
                    <a:lnTo>
                      <a:pt x="43" y="128"/>
                    </a:lnTo>
                    <a:lnTo>
                      <a:pt x="47" y="124"/>
                    </a:lnTo>
                    <a:lnTo>
                      <a:pt x="55" y="132"/>
                    </a:lnTo>
                    <a:lnTo>
                      <a:pt x="51" y="136"/>
                    </a:lnTo>
                    <a:close/>
                    <a:moveTo>
                      <a:pt x="136" y="136"/>
                    </a:moveTo>
                    <a:lnTo>
                      <a:pt x="82" y="136"/>
                    </a:lnTo>
                    <a:lnTo>
                      <a:pt x="136" y="81"/>
                    </a:lnTo>
                    <a:lnTo>
                      <a:pt x="136" y="1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rgbClr val="8E6D48"/>
                  </a:solidFill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885610" y="4438773"/>
                <a:ext cx="622301" cy="622301"/>
                <a:chOff x="2724106" y="3957885"/>
                <a:chExt cx="622301" cy="622301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2724106" y="3957885"/>
                  <a:ext cx="622301" cy="622301"/>
                </a:xfrm>
                <a:prstGeom prst="ellipse">
                  <a:avLst/>
                </a:prstGeom>
                <a:solidFill>
                  <a:srgbClr val="8E6D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8E6D48"/>
                    </a:solidFill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2872035" y="4106803"/>
                  <a:ext cx="326442" cy="324464"/>
                  <a:chOff x="4283702" y="1539998"/>
                  <a:chExt cx="329209" cy="327214"/>
                </a:xfrm>
                <a:solidFill>
                  <a:schemeClr val="bg1"/>
                </a:solidFill>
              </p:grpSpPr>
              <p:sp>
                <p:nvSpPr>
                  <p:cNvPr id="29" name="Freeform 81"/>
                  <p:cNvSpPr>
                    <a:spLocks noEditPoints="1"/>
                  </p:cNvSpPr>
                  <p:nvPr/>
                </p:nvSpPr>
                <p:spPr bwMode="auto">
                  <a:xfrm>
                    <a:off x="4283702" y="1751490"/>
                    <a:ext cx="115722" cy="115722"/>
                  </a:xfrm>
                  <a:custGeom>
                    <a:avLst/>
                    <a:gdLst>
                      <a:gd name="T0" fmla="*/ 15 w 102"/>
                      <a:gd name="T1" fmla="*/ 40 h 102"/>
                      <a:gd name="T2" fmla="*/ 0 w 102"/>
                      <a:gd name="T3" fmla="*/ 87 h 102"/>
                      <a:gd name="T4" fmla="*/ 15 w 102"/>
                      <a:gd name="T5" fmla="*/ 102 h 102"/>
                      <a:gd name="T6" fmla="*/ 62 w 102"/>
                      <a:gd name="T7" fmla="*/ 87 h 102"/>
                      <a:gd name="T8" fmla="*/ 102 w 102"/>
                      <a:gd name="T9" fmla="*/ 32 h 102"/>
                      <a:gd name="T10" fmla="*/ 69 w 102"/>
                      <a:gd name="T11" fmla="*/ 0 h 102"/>
                      <a:gd name="T12" fmla="*/ 15 w 102"/>
                      <a:gd name="T13" fmla="*/ 40 h 102"/>
                      <a:gd name="T14" fmla="*/ 47 w 102"/>
                      <a:gd name="T15" fmla="*/ 68 h 102"/>
                      <a:gd name="T16" fmla="*/ 34 w 102"/>
                      <a:gd name="T17" fmla="*/ 68 h 102"/>
                      <a:gd name="T18" fmla="*/ 34 w 102"/>
                      <a:gd name="T19" fmla="*/ 55 h 102"/>
                      <a:gd name="T20" fmla="*/ 47 w 102"/>
                      <a:gd name="T21" fmla="*/ 55 h 102"/>
                      <a:gd name="T22" fmla="*/ 47 w 102"/>
                      <a:gd name="T23" fmla="*/ 68 h 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2" h="102">
                        <a:moveTo>
                          <a:pt x="15" y="40"/>
                        </a:moveTo>
                        <a:cubicBezTo>
                          <a:pt x="22" y="50"/>
                          <a:pt x="16" y="69"/>
                          <a:pt x="0" y="87"/>
                        </a:cubicBezTo>
                        <a:cubicBezTo>
                          <a:pt x="15" y="102"/>
                          <a:pt x="15" y="102"/>
                          <a:pt x="15" y="102"/>
                        </a:cubicBezTo>
                        <a:cubicBezTo>
                          <a:pt x="32" y="87"/>
                          <a:pt x="52" y="80"/>
                          <a:pt x="62" y="87"/>
                        </a:cubicBezTo>
                        <a:cubicBezTo>
                          <a:pt x="102" y="32"/>
                          <a:pt x="102" y="32"/>
                          <a:pt x="102" y="32"/>
                        </a:cubicBezTo>
                        <a:cubicBezTo>
                          <a:pt x="69" y="0"/>
                          <a:pt x="69" y="0"/>
                          <a:pt x="69" y="0"/>
                        </a:cubicBezTo>
                        <a:lnTo>
                          <a:pt x="15" y="40"/>
                        </a:lnTo>
                        <a:close/>
                        <a:moveTo>
                          <a:pt x="47" y="68"/>
                        </a:moveTo>
                        <a:cubicBezTo>
                          <a:pt x="43" y="72"/>
                          <a:pt x="37" y="72"/>
                          <a:pt x="34" y="68"/>
                        </a:cubicBezTo>
                        <a:cubicBezTo>
                          <a:pt x="30" y="65"/>
                          <a:pt x="30" y="59"/>
                          <a:pt x="34" y="55"/>
                        </a:cubicBezTo>
                        <a:cubicBezTo>
                          <a:pt x="37" y="52"/>
                          <a:pt x="43" y="52"/>
                          <a:pt x="47" y="55"/>
                        </a:cubicBezTo>
                        <a:cubicBezTo>
                          <a:pt x="50" y="59"/>
                          <a:pt x="50" y="65"/>
                          <a:pt x="47" y="6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14924" tIns="57462" rIns="114924" bIns="57462" numCol="1" anchor="t" anchorCtr="0" compatLnSpc="1"/>
                  <a:lstStyle/>
                  <a:p>
                    <a:endParaRPr lang="zh-CN" altLang="en-US" sz="1255">
                      <a:solidFill>
                        <a:srgbClr val="8E6D48"/>
                      </a:solidFill>
                    </a:endParaRPr>
                  </a:p>
                </p:txBody>
              </p:sp>
              <p:sp>
                <p:nvSpPr>
                  <p:cNvPr id="30" name="Freeform 82"/>
                  <p:cNvSpPr/>
                  <p:nvPr/>
                </p:nvSpPr>
                <p:spPr bwMode="auto">
                  <a:xfrm>
                    <a:off x="4363510" y="1539998"/>
                    <a:ext cx="249401" cy="247405"/>
                  </a:xfrm>
                  <a:custGeom>
                    <a:avLst/>
                    <a:gdLst>
                      <a:gd name="T0" fmla="*/ 209 w 220"/>
                      <a:gd name="T1" fmla="*/ 10 h 220"/>
                      <a:gd name="T2" fmla="*/ 171 w 220"/>
                      <a:gd name="T3" fmla="*/ 10 h 220"/>
                      <a:gd name="T4" fmla="*/ 53 w 220"/>
                      <a:gd name="T5" fmla="*/ 129 h 220"/>
                      <a:gd name="T6" fmla="*/ 48 w 220"/>
                      <a:gd name="T7" fmla="*/ 124 h 220"/>
                      <a:gd name="T8" fmla="*/ 0 w 220"/>
                      <a:gd name="T9" fmla="*/ 172 h 220"/>
                      <a:gd name="T10" fmla="*/ 48 w 220"/>
                      <a:gd name="T11" fmla="*/ 220 h 220"/>
                      <a:gd name="T12" fmla="*/ 96 w 220"/>
                      <a:gd name="T13" fmla="*/ 172 h 220"/>
                      <a:gd name="T14" fmla="*/ 91 w 220"/>
                      <a:gd name="T15" fmla="*/ 167 h 220"/>
                      <a:gd name="T16" fmla="*/ 209 w 220"/>
                      <a:gd name="T17" fmla="*/ 49 h 220"/>
                      <a:gd name="T18" fmla="*/ 209 w 220"/>
                      <a:gd name="T19" fmla="*/ 10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20" h="220">
                        <a:moveTo>
                          <a:pt x="209" y="10"/>
                        </a:moveTo>
                        <a:cubicBezTo>
                          <a:pt x="199" y="0"/>
                          <a:pt x="182" y="0"/>
                          <a:pt x="171" y="10"/>
                        </a:cubicBezTo>
                        <a:cubicBezTo>
                          <a:pt x="53" y="129"/>
                          <a:pt x="53" y="129"/>
                          <a:pt x="53" y="129"/>
                        </a:cubicBezTo>
                        <a:cubicBezTo>
                          <a:pt x="48" y="124"/>
                          <a:pt x="48" y="124"/>
                          <a:pt x="48" y="124"/>
                        </a:cubicBezTo>
                        <a:cubicBezTo>
                          <a:pt x="0" y="172"/>
                          <a:pt x="0" y="172"/>
                          <a:pt x="0" y="172"/>
                        </a:cubicBezTo>
                        <a:cubicBezTo>
                          <a:pt x="48" y="220"/>
                          <a:pt x="48" y="220"/>
                          <a:pt x="48" y="220"/>
                        </a:cubicBezTo>
                        <a:cubicBezTo>
                          <a:pt x="96" y="172"/>
                          <a:pt x="96" y="172"/>
                          <a:pt x="96" y="172"/>
                        </a:cubicBezTo>
                        <a:cubicBezTo>
                          <a:pt x="91" y="167"/>
                          <a:pt x="91" y="167"/>
                          <a:pt x="91" y="167"/>
                        </a:cubicBezTo>
                        <a:cubicBezTo>
                          <a:pt x="209" y="49"/>
                          <a:pt x="209" y="49"/>
                          <a:pt x="209" y="49"/>
                        </a:cubicBezTo>
                        <a:cubicBezTo>
                          <a:pt x="220" y="38"/>
                          <a:pt x="220" y="21"/>
                          <a:pt x="209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14924" tIns="57462" rIns="114924" bIns="57462" numCol="1" anchor="t" anchorCtr="0" compatLnSpc="1"/>
                  <a:lstStyle/>
                  <a:p>
                    <a:endParaRPr lang="zh-CN" altLang="en-US" sz="1255">
                      <a:solidFill>
                        <a:srgbClr val="8E6D48"/>
                      </a:solidFill>
                    </a:endParaRPr>
                  </a:p>
                </p:txBody>
              </p:sp>
            </p:grpSp>
          </p:grpSp>
        </p:grpSp>
        <p:sp>
          <p:nvSpPr>
            <p:cNvPr id="18" name="文本框 17"/>
            <p:cNvSpPr txBox="1"/>
            <p:nvPr/>
          </p:nvSpPr>
          <p:spPr>
            <a:xfrm>
              <a:off x="5885610" y="3347759"/>
              <a:ext cx="5334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Thanks</a:t>
              </a:r>
              <a:r>
                <a:rPr lang="zh-CN" altLang="en-US" sz="1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1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for</a:t>
              </a:r>
              <a:r>
                <a:rPr lang="zh-CN" altLang="en-US" sz="1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1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for</a:t>
              </a:r>
              <a:r>
                <a:rPr lang="zh-CN" altLang="en-US" sz="1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1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your</a:t>
              </a:r>
              <a:r>
                <a:rPr lang="zh-CN" altLang="en-US" sz="1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1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listening!</a:t>
              </a:r>
              <a:r>
                <a:rPr lang="zh-CN" altLang="en-US" sz="1400" dirty="0" smtClean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endParaRPr lang="zh-CN" altLang="en-US" sz="14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904240" y="3807936"/>
              <a:ext cx="4588898" cy="0"/>
            </a:xfrm>
            <a:prstGeom prst="line">
              <a:avLst/>
            </a:prstGeom>
            <a:ln>
              <a:solidFill>
                <a:srgbClr val="8E6D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2000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肘形连接符 4"/>
          <p:cNvCxnSpPr/>
          <p:nvPr/>
        </p:nvCxnSpPr>
        <p:spPr>
          <a:xfrm rot="10800000" flipV="1">
            <a:off x="2696486" y="1577126"/>
            <a:ext cx="2338163" cy="22984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29175" y="1338943"/>
            <a:ext cx="2647728" cy="522514"/>
          </a:xfrm>
          <a:prstGeom prst="rect">
            <a:avLst/>
          </a:prstGeom>
          <a:solidFill>
            <a:srgbClr val="B99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56"/>
          <p:cNvSpPr>
            <a:spLocks noEditPoints="1"/>
          </p:cNvSpPr>
          <p:nvPr/>
        </p:nvSpPr>
        <p:spPr bwMode="auto">
          <a:xfrm>
            <a:off x="4701245" y="3396793"/>
            <a:ext cx="504895" cy="795732"/>
          </a:xfrm>
          <a:custGeom>
            <a:avLst/>
            <a:gdLst>
              <a:gd name="T0" fmla="*/ 107 w 126"/>
              <a:gd name="T1" fmla="*/ 19 h 199"/>
              <a:gd name="T2" fmla="*/ 117 w 126"/>
              <a:gd name="T3" fmla="*/ 95 h 199"/>
              <a:gd name="T4" fmla="*/ 97 w 126"/>
              <a:gd name="T5" fmla="*/ 123 h 199"/>
              <a:gd name="T6" fmla="*/ 104 w 126"/>
              <a:gd name="T7" fmla="*/ 122 h 199"/>
              <a:gd name="T8" fmla="*/ 108 w 126"/>
              <a:gd name="T9" fmla="*/ 137 h 199"/>
              <a:gd name="T10" fmla="*/ 105 w 126"/>
              <a:gd name="T11" fmla="*/ 149 h 199"/>
              <a:gd name="T12" fmla="*/ 108 w 126"/>
              <a:gd name="T13" fmla="*/ 161 h 199"/>
              <a:gd name="T14" fmla="*/ 104 w 126"/>
              <a:gd name="T15" fmla="*/ 175 h 199"/>
              <a:gd name="T16" fmla="*/ 29 w 126"/>
              <a:gd name="T17" fmla="*/ 181 h 199"/>
              <a:gd name="T18" fmla="*/ 22 w 126"/>
              <a:gd name="T19" fmla="*/ 177 h 199"/>
              <a:gd name="T20" fmla="*/ 22 w 126"/>
              <a:gd name="T21" fmla="*/ 156 h 199"/>
              <a:gd name="T22" fmla="*/ 22 w 126"/>
              <a:gd name="T23" fmla="*/ 153 h 199"/>
              <a:gd name="T24" fmla="*/ 22 w 126"/>
              <a:gd name="T25" fmla="*/ 132 h 199"/>
              <a:gd name="T26" fmla="*/ 28 w 126"/>
              <a:gd name="T27" fmla="*/ 129 h 199"/>
              <a:gd name="T28" fmla="*/ 31 w 126"/>
              <a:gd name="T29" fmla="*/ 117 h 199"/>
              <a:gd name="T30" fmla="*/ 0 w 126"/>
              <a:gd name="T31" fmla="*/ 63 h 199"/>
              <a:gd name="T32" fmla="*/ 63 w 126"/>
              <a:gd name="T33" fmla="*/ 0 h 199"/>
              <a:gd name="T34" fmla="*/ 52 w 126"/>
              <a:gd name="T35" fmla="*/ 76 h 199"/>
              <a:gd name="T36" fmla="*/ 57 w 126"/>
              <a:gd name="T37" fmla="*/ 73 h 199"/>
              <a:gd name="T38" fmla="*/ 63 w 126"/>
              <a:gd name="T39" fmla="*/ 76 h 199"/>
              <a:gd name="T40" fmla="*/ 68 w 126"/>
              <a:gd name="T41" fmla="*/ 73 h 199"/>
              <a:gd name="T42" fmla="*/ 74 w 126"/>
              <a:gd name="T43" fmla="*/ 76 h 199"/>
              <a:gd name="T44" fmla="*/ 81 w 126"/>
              <a:gd name="T45" fmla="*/ 71 h 199"/>
              <a:gd name="T46" fmla="*/ 73 w 126"/>
              <a:gd name="T47" fmla="*/ 96 h 199"/>
              <a:gd name="T48" fmla="*/ 84 w 126"/>
              <a:gd name="T49" fmla="*/ 124 h 199"/>
              <a:gd name="T50" fmla="*/ 84 w 126"/>
              <a:gd name="T51" fmla="*/ 109 h 199"/>
              <a:gd name="T52" fmla="*/ 106 w 126"/>
              <a:gd name="T53" fmla="*/ 88 h 199"/>
              <a:gd name="T54" fmla="*/ 98 w 126"/>
              <a:gd name="T55" fmla="*/ 28 h 199"/>
              <a:gd name="T56" fmla="*/ 28 w 126"/>
              <a:gd name="T57" fmla="*/ 28 h 199"/>
              <a:gd name="T58" fmla="*/ 20 w 126"/>
              <a:gd name="T59" fmla="*/ 89 h 199"/>
              <a:gd name="T60" fmla="*/ 44 w 126"/>
              <a:gd name="T61" fmla="*/ 109 h 199"/>
              <a:gd name="T62" fmla="*/ 44 w 126"/>
              <a:gd name="T63" fmla="*/ 125 h 199"/>
              <a:gd name="T64" fmla="*/ 55 w 126"/>
              <a:gd name="T65" fmla="*/ 96 h 199"/>
              <a:gd name="T66" fmla="*/ 47 w 126"/>
              <a:gd name="T67" fmla="*/ 71 h 199"/>
              <a:gd name="T68" fmla="*/ 76 w 126"/>
              <a:gd name="T69" fmla="*/ 79 h 199"/>
              <a:gd name="T70" fmla="*/ 68 w 126"/>
              <a:gd name="T71" fmla="*/ 78 h 199"/>
              <a:gd name="T72" fmla="*/ 57 w 126"/>
              <a:gd name="T73" fmla="*/ 78 h 199"/>
              <a:gd name="T74" fmla="*/ 52 w 126"/>
              <a:gd name="T75" fmla="*/ 79 h 199"/>
              <a:gd name="T76" fmla="*/ 61 w 126"/>
              <a:gd name="T77" fmla="*/ 94 h 199"/>
              <a:gd name="T78" fmla="*/ 61 w 126"/>
              <a:gd name="T79" fmla="*/ 125 h 199"/>
              <a:gd name="T80" fmla="*/ 66 w 126"/>
              <a:gd name="T81" fmla="*/ 95 h 199"/>
              <a:gd name="T82" fmla="*/ 67 w 126"/>
              <a:gd name="T83" fmla="*/ 93 h 199"/>
              <a:gd name="T84" fmla="*/ 82 w 126"/>
              <a:gd name="T85" fmla="*/ 180 h 199"/>
              <a:gd name="T86" fmla="*/ 64 w 126"/>
              <a:gd name="T87" fmla="*/ 199 h 199"/>
              <a:gd name="T88" fmla="*/ 82 w 126"/>
              <a:gd name="T89" fmla="*/ 180 h 199"/>
              <a:gd name="T90" fmla="*/ 33 w 126"/>
              <a:gd name="T91" fmla="*/ 165 h 199"/>
              <a:gd name="T92" fmla="*/ 33 w 126"/>
              <a:gd name="T93" fmla="*/ 168 h 199"/>
              <a:gd name="T94" fmla="*/ 95 w 126"/>
              <a:gd name="T95" fmla="*/ 161 h 199"/>
              <a:gd name="T96" fmla="*/ 95 w 126"/>
              <a:gd name="T97" fmla="*/ 136 h 199"/>
              <a:gd name="T98" fmla="*/ 33 w 126"/>
              <a:gd name="T99" fmla="*/ 143 h 199"/>
              <a:gd name="T100" fmla="*/ 95 w 126"/>
              <a:gd name="T101" fmla="*/ 139 h 199"/>
              <a:gd name="T102" fmla="*/ 95 w 126"/>
              <a:gd name="T103" fmla="*/ 1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99">
                <a:moveTo>
                  <a:pt x="63" y="0"/>
                </a:moveTo>
                <a:cubicBezTo>
                  <a:pt x="80" y="0"/>
                  <a:pt x="96" y="7"/>
                  <a:pt x="107" y="19"/>
                </a:cubicBezTo>
                <a:cubicBezTo>
                  <a:pt x="119" y="30"/>
                  <a:pt x="126" y="46"/>
                  <a:pt x="126" y="63"/>
                </a:cubicBezTo>
                <a:cubicBezTo>
                  <a:pt x="126" y="75"/>
                  <a:pt x="123" y="86"/>
                  <a:pt x="117" y="95"/>
                </a:cubicBezTo>
                <a:cubicBezTo>
                  <a:pt x="112" y="104"/>
                  <a:pt x="105" y="111"/>
                  <a:pt x="97" y="116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7" y="130"/>
                  <a:pt x="108" y="134"/>
                  <a:pt x="108" y="137"/>
                </a:cubicBezTo>
                <a:cubicBezTo>
                  <a:pt x="108" y="141"/>
                  <a:pt x="107" y="144"/>
                  <a:pt x="106" y="148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7" y="154"/>
                  <a:pt x="108" y="157"/>
                  <a:pt x="108" y="161"/>
                </a:cubicBezTo>
                <a:cubicBezTo>
                  <a:pt x="108" y="164"/>
                  <a:pt x="107" y="168"/>
                  <a:pt x="106" y="171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0" y="175"/>
                  <a:pt x="100" y="175"/>
                  <a:pt x="100" y="175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4"/>
                  <a:pt x="20" y="171"/>
                  <a:pt x="20" y="167"/>
                </a:cubicBezTo>
                <a:cubicBezTo>
                  <a:pt x="20" y="164"/>
                  <a:pt x="21" y="160"/>
                  <a:pt x="22" y="156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1" y="150"/>
                  <a:pt x="20" y="147"/>
                  <a:pt x="20" y="144"/>
                </a:cubicBezTo>
                <a:cubicBezTo>
                  <a:pt x="20" y="140"/>
                  <a:pt x="21" y="136"/>
                  <a:pt x="22" y="132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2" y="112"/>
                  <a:pt x="15" y="104"/>
                  <a:pt x="9" y="96"/>
                </a:cubicBezTo>
                <a:cubicBezTo>
                  <a:pt x="3" y="86"/>
                  <a:pt x="0" y="75"/>
                  <a:pt x="0" y="63"/>
                </a:cubicBezTo>
                <a:cubicBezTo>
                  <a:pt x="0" y="46"/>
                  <a:pt x="7" y="30"/>
                  <a:pt x="19" y="19"/>
                </a:cubicBezTo>
                <a:cubicBezTo>
                  <a:pt x="30" y="7"/>
                  <a:pt x="46" y="0"/>
                  <a:pt x="63" y="0"/>
                </a:cubicBezTo>
                <a:close/>
                <a:moveTo>
                  <a:pt x="49" y="75"/>
                </a:moveTo>
                <a:cubicBezTo>
                  <a:pt x="50" y="76"/>
                  <a:pt x="51" y="76"/>
                  <a:pt x="52" y="76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6"/>
                  <a:pt x="61" y="76"/>
                  <a:pt x="63" y="76"/>
                </a:cubicBezTo>
                <a:cubicBezTo>
                  <a:pt x="64" y="76"/>
                  <a:pt x="65" y="76"/>
                  <a:pt x="67" y="74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1" y="76"/>
                  <a:pt x="72" y="76"/>
                  <a:pt x="74" y="76"/>
                </a:cubicBezTo>
                <a:cubicBezTo>
                  <a:pt x="76" y="76"/>
                  <a:pt x="77" y="75"/>
                  <a:pt x="79" y="75"/>
                </a:cubicBezTo>
                <a:cubicBezTo>
                  <a:pt x="81" y="71"/>
                  <a:pt x="81" y="71"/>
                  <a:pt x="81" y="71"/>
                </a:cubicBezTo>
                <a:cubicBezTo>
                  <a:pt x="87" y="74"/>
                  <a:pt x="87" y="74"/>
                  <a:pt x="87" y="74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5" y="102"/>
                  <a:pt x="101" y="96"/>
                  <a:pt x="106" y="88"/>
                </a:cubicBezTo>
                <a:cubicBezTo>
                  <a:pt x="110" y="81"/>
                  <a:pt x="113" y="72"/>
                  <a:pt x="113" y="63"/>
                </a:cubicBezTo>
                <a:cubicBezTo>
                  <a:pt x="113" y="49"/>
                  <a:pt x="107" y="37"/>
                  <a:pt x="98" y="28"/>
                </a:cubicBezTo>
                <a:cubicBezTo>
                  <a:pt x="89" y="19"/>
                  <a:pt x="77" y="13"/>
                  <a:pt x="63" y="13"/>
                </a:cubicBezTo>
                <a:cubicBezTo>
                  <a:pt x="49" y="13"/>
                  <a:pt x="37" y="19"/>
                  <a:pt x="28" y="28"/>
                </a:cubicBezTo>
                <a:cubicBezTo>
                  <a:pt x="19" y="37"/>
                  <a:pt x="13" y="49"/>
                  <a:pt x="13" y="63"/>
                </a:cubicBezTo>
                <a:cubicBezTo>
                  <a:pt x="13" y="73"/>
                  <a:pt x="16" y="81"/>
                  <a:pt x="20" y="89"/>
                </a:cubicBezTo>
                <a:cubicBezTo>
                  <a:pt x="25" y="97"/>
                  <a:pt x="32" y="103"/>
                  <a:pt x="40" y="107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96"/>
                  <a:pt x="55" y="96"/>
                  <a:pt x="55" y="96"/>
                </a:cubicBezTo>
                <a:cubicBezTo>
                  <a:pt x="41" y="74"/>
                  <a:pt x="41" y="74"/>
                  <a:pt x="41" y="74"/>
                </a:cubicBezTo>
                <a:cubicBezTo>
                  <a:pt x="47" y="71"/>
                  <a:pt x="47" y="71"/>
                  <a:pt x="47" y="71"/>
                </a:cubicBezTo>
                <a:cubicBezTo>
                  <a:pt x="49" y="75"/>
                  <a:pt x="49" y="75"/>
                  <a:pt x="49" y="75"/>
                </a:cubicBezTo>
                <a:close/>
                <a:moveTo>
                  <a:pt x="76" y="79"/>
                </a:moveTo>
                <a:cubicBezTo>
                  <a:pt x="75" y="79"/>
                  <a:pt x="75" y="79"/>
                  <a:pt x="74" y="79"/>
                </a:cubicBezTo>
                <a:cubicBezTo>
                  <a:pt x="72" y="80"/>
                  <a:pt x="70" y="79"/>
                  <a:pt x="68" y="78"/>
                </a:cubicBezTo>
                <a:cubicBezTo>
                  <a:pt x="66" y="79"/>
                  <a:pt x="65" y="80"/>
                  <a:pt x="63" y="80"/>
                </a:cubicBezTo>
                <a:cubicBezTo>
                  <a:pt x="61" y="80"/>
                  <a:pt x="59" y="79"/>
                  <a:pt x="57" y="78"/>
                </a:cubicBezTo>
                <a:cubicBezTo>
                  <a:pt x="56" y="79"/>
                  <a:pt x="54" y="79"/>
                  <a:pt x="52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4"/>
                  <a:pt x="66" y="94"/>
                  <a:pt x="66" y="94"/>
                </a:cubicBezTo>
                <a:cubicBezTo>
                  <a:pt x="67" y="93"/>
                  <a:pt x="67" y="93"/>
                  <a:pt x="67" y="93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82" y="180"/>
                </a:moveTo>
                <a:cubicBezTo>
                  <a:pt x="46" y="184"/>
                  <a:pt x="46" y="184"/>
                  <a:pt x="46" y="184"/>
                </a:cubicBezTo>
                <a:cubicBezTo>
                  <a:pt x="47" y="192"/>
                  <a:pt x="54" y="199"/>
                  <a:pt x="64" y="199"/>
                </a:cubicBezTo>
                <a:cubicBezTo>
                  <a:pt x="74" y="199"/>
                  <a:pt x="82" y="191"/>
                  <a:pt x="82" y="181"/>
                </a:cubicBezTo>
                <a:cubicBezTo>
                  <a:pt x="82" y="181"/>
                  <a:pt x="82" y="181"/>
                  <a:pt x="82" y="180"/>
                </a:cubicBezTo>
                <a:close/>
                <a:moveTo>
                  <a:pt x="95" y="159"/>
                </a:moveTo>
                <a:cubicBezTo>
                  <a:pt x="33" y="165"/>
                  <a:pt x="33" y="165"/>
                  <a:pt x="33" y="165"/>
                </a:cubicBezTo>
                <a:cubicBezTo>
                  <a:pt x="33" y="166"/>
                  <a:pt x="33" y="166"/>
                  <a:pt x="33" y="167"/>
                </a:cubicBezTo>
                <a:cubicBezTo>
                  <a:pt x="33" y="167"/>
                  <a:pt x="33" y="167"/>
                  <a:pt x="33" y="168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95" y="162"/>
                  <a:pt x="95" y="161"/>
                  <a:pt x="95" y="161"/>
                </a:cubicBezTo>
                <a:cubicBezTo>
                  <a:pt x="95" y="160"/>
                  <a:pt x="95" y="160"/>
                  <a:pt x="95" y="159"/>
                </a:cubicBezTo>
                <a:close/>
                <a:moveTo>
                  <a:pt x="95" y="136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5" y="138"/>
                  <a:pt x="95" y="137"/>
                </a:cubicBezTo>
                <a:cubicBezTo>
                  <a:pt x="95" y="137"/>
                  <a:pt x="95" y="136"/>
                  <a:pt x="95" y="136"/>
                </a:cubicBezTo>
                <a:close/>
              </a:path>
            </a:pathLst>
          </a:custGeom>
          <a:solidFill>
            <a:srgbClr val="82B347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srgbClr val="82B347"/>
              </a:solidFill>
              <a:latin typeface="Calibri" panose="020F0502020204030204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rot="5400000">
            <a:off x="4503696" y="2596511"/>
            <a:ext cx="1965409" cy="495300"/>
          </a:xfrm>
          <a:prstGeom prst="bentConnector3">
            <a:avLst>
              <a:gd name="adj1" fmla="val 10040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6200000" flipH="1">
            <a:off x="5503820" y="2691761"/>
            <a:ext cx="1965410" cy="304800"/>
          </a:xfrm>
          <a:prstGeom prst="bentConnector3">
            <a:avLst>
              <a:gd name="adj1" fmla="val 99917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34643" y="1415534"/>
            <a:ext cx="244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自动化工作流组合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32760" y="4558183"/>
            <a:ext cx="18036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82B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sz="2000" b="1" dirty="0" smtClean="0">
              <a:solidFill>
                <a:srgbClr val="82B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32760" y="5008044"/>
            <a:ext cx="18036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/>
              <a:t>代码仓库管理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356216" y="4558183"/>
            <a:ext cx="205912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82B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bugtags</a:t>
            </a:r>
            <a:endParaRPr lang="en-US" altLang="zh-CN" sz="2000" b="1" dirty="0">
              <a:solidFill>
                <a:srgbClr val="82B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56216" y="5008044"/>
            <a:ext cx="18036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/>
              <a:t>Bug 管理系统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930384" y="4558183"/>
            <a:ext cx="18036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82B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bearychat</a:t>
            </a:r>
            <a:endParaRPr lang="zh-CN" altLang="en-US" sz="2000" b="1" dirty="0">
              <a:solidFill>
                <a:srgbClr val="82B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30384" y="5008044"/>
            <a:ext cx="180366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/>
              <a:t>面向工作场景的智能化消息处理中心</a:t>
            </a:r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99490" y="4608195"/>
            <a:ext cx="252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82B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trello/teambition</a:t>
            </a:r>
            <a:endParaRPr lang="en-US" altLang="zh-CN" sz="2000" b="1" dirty="0">
              <a:solidFill>
                <a:srgbClr val="82B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20363" y="5057795"/>
            <a:ext cx="180366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以卡片的形式跟进项目进度</a:t>
            </a:r>
            <a:endParaRPr lang="zh-CN" altLang="en-US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stCxn id="9" idx="3"/>
          </p:cNvCxnSpPr>
          <p:nvPr/>
        </p:nvCxnSpPr>
        <p:spPr>
          <a:xfrm>
            <a:off x="7476903" y="1600200"/>
            <a:ext cx="1202640" cy="222666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677275" y="3826866"/>
            <a:ext cx="5146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-1" y="490422"/>
            <a:ext cx="4829175" cy="423977"/>
            <a:chOff x="0" y="490422"/>
            <a:chExt cx="2671204" cy="423977"/>
          </a:xfrm>
        </p:grpSpPr>
        <p:sp>
          <p:nvSpPr>
            <p:cNvPr id="33" name="任意多边形 32"/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829751" y="490422"/>
              <a:ext cx="1841453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rgbClr val="8E6D48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项目管理工具</a:t>
              </a:r>
              <a:endPara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</p:grpSp>
      <p:sp>
        <p:nvSpPr>
          <p:cNvPr id="29" name="Freeform 356"/>
          <p:cNvSpPr>
            <a:spLocks noEditPoints="1"/>
          </p:cNvSpPr>
          <p:nvPr/>
        </p:nvSpPr>
        <p:spPr bwMode="auto">
          <a:xfrm>
            <a:off x="9219755" y="3396793"/>
            <a:ext cx="504895" cy="795732"/>
          </a:xfrm>
          <a:custGeom>
            <a:avLst/>
            <a:gdLst>
              <a:gd name="T0" fmla="*/ 107 w 126"/>
              <a:gd name="T1" fmla="*/ 19 h 199"/>
              <a:gd name="T2" fmla="*/ 117 w 126"/>
              <a:gd name="T3" fmla="*/ 95 h 199"/>
              <a:gd name="T4" fmla="*/ 97 w 126"/>
              <a:gd name="T5" fmla="*/ 123 h 199"/>
              <a:gd name="T6" fmla="*/ 104 w 126"/>
              <a:gd name="T7" fmla="*/ 122 h 199"/>
              <a:gd name="T8" fmla="*/ 108 w 126"/>
              <a:gd name="T9" fmla="*/ 137 h 199"/>
              <a:gd name="T10" fmla="*/ 105 w 126"/>
              <a:gd name="T11" fmla="*/ 149 h 199"/>
              <a:gd name="T12" fmla="*/ 108 w 126"/>
              <a:gd name="T13" fmla="*/ 161 h 199"/>
              <a:gd name="T14" fmla="*/ 104 w 126"/>
              <a:gd name="T15" fmla="*/ 175 h 199"/>
              <a:gd name="T16" fmla="*/ 29 w 126"/>
              <a:gd name="T17" fmla="*/ 181 h 199"/>
              <a:gd name="T18" fmla="*/ 22 w 126"/>
              <a:gd name="T19" fmla="*/ 177 h 199"/>
              <a:gd name="T20" fmla="*/ 22 w 126"/>
              <a:gd name="T21" fmla="*/ 156 h 199"/>
              <a:gd name="T22" fmla="*/ 22 w 126"/>
              <a:gd name="T23" fmla="*/ 153 h 199"/>
              <a:gd name="T24" fmla="*/ 22 w 126"/>
              <a:gd name="T25" fmla="*/ 132 h 199"/>
              <a:gd name="T26" fmla="*/ 28 w 126"/>
              <a:gd name="T27" fmla="*/ 129 h 199"/>
              <a:gd name="T28" fmla="*/ 31 w 126"/>
              <a:gd name="T29" fmla="*/ 117 h 199"/>
              <a:gd name="T30" fmla="*/ 0 w 126"/>
              <a:gd name="T31" fmla="*/ 63 h 199"/>
              <a:gd name="T32" fmla="*/ 63 w 126"/>
              <a:gd name="T33" fmla="*/ 0 h 199"/>
              <a:gd name="T34" fmla="*/ 52 w 126"/>
              <a:gd name="T35" fmla="*/ 76 h 199"/>
              <a:gd name="T36" fmla="*/ 57 w 126"/>
              <a:gd name="T37" fmla="*/ 73 h 199"/>
              <a:gd name="T38" fmla="*/ 63 w 126"/>
              <a:gd name="T39" fmla="*/ 76 h 199"/>
              <a:gd name="T40" fmla="*/ 68 w 126"/>
              <a:gd name="T41" fmla="*/ 73 h 199"/>
              <a:gd name="T42" fmla="*/ 74 w 126"/>
              <a:gd name="T43" fmla="*/ 76 h 199"/>
              <a:gd name="T44" fmla="*/ 81 w 126"/>
              <a:gd name="T45" fmla="*/ 71 h 199"/>
              <a:gd name="T46" fmla="*/ 73 w 126"/>
              <a:gd name="T47" fmla="*/ 96 h 199"/>
              <a:gd name="T48" fmla="*/ 84 w 126"/>
              <a:gd name="T49" fmla="*/ 124 h 199"/>
              <a:gd name="T50" fmla="*/ 84 w 126"/>
              <a:gd name="T51" fmla="*/ 109 h 199"/>
              <a:gd name="T52" fmla="*/ 106 w 126"/>
              <a:gd name="T53" fmla="*/ 88 h 199"/>
              <a:gd name="T54" fmla="*/ 98 w 126"/>
              <a:gd name="T55" fmla="*/ 28 h 199"/>
              <a:gd name="T56" fmla="*/ 28 w 126"/>
              <a:gd name="T57" fmla="*/ 28 h 199"/>
              <a:gd name="T58" fmla="*/ 20 w 126"/>
              <a:gd name="T59" fmla="*/ 89 h 199"/>
              <a:gd name="T60" fmla="*/ 44 w 126"/>
              <a:gd name="T61" fmla="*/ 109 h 199"/>
              <a:gd name="T62" fmla="*/ 44 w 126"/>
              <a:gd name="T63" fmla="*/ 125 h 199"/>
              <a:gd name="T64" fmla="*/ 55 w 126"/>
              <a:gd name="T65" fmla="*/ 96 h 199"/>
              <a:gd name="T66" fmla="*/ 47 w 126"/>
              <a:gd name="T67" fmla="*/ 71 h 199"/>
              <a:gd name="T68" fmla="*/ 76 w 126"/>
              <a:gd name="T69" fmla="*/ 79 h 199"/>
              <a:gd name="T70" fmla="*/ 68 w 126"/>
              <a:gd name="T71" fmla="*/ 78 h 199"/>
              <a:gd name="T72" fmla="*/ 57 w 126"/>
              <a:gd name="T73" fmla="*/ 78 h 199"/>
              <a:gd name="T74" fmla="*/ 52 w 126"/>
              <a:gd name="T75" fmla="*/ 79 h 199"/>
              <a:gd name="T76" fmla="*/ 61 w 126"/>
              <a:gd name="T77" fmla="*/ 94 h 199"/>
              <a:gd name="T78" fmla="*/ 61 w 126"/>
              <a:gd name="T79" fmla="*/ 125 h 199"/>
              <a:gd name="T80" fmla="*/ 66 w 126"/>
              <a:gd name="T81" fmla="*/ 95 h 199"/>
              <a:gd name="T82" fmla="*/ 67 w 126"/>
              <a:gd name="T83" fmla="*/ 93 h 199"/>
              <a:gd name="T84" fmla="*/ 82 w 126"/>
              <a:gd name="T85" fmla="*/ 180 h 199"/>
              <a:gd name="T86" fmla="*/ 64 w 126"/>
              <a:gd name="T87" fmla="*/ 199 h 199"/>
              <a:gd name="T88" fmla="*/ 82 w 126"/>
              <a:gd name="T89" fmla="*/ 180 h 199"/>
              <a:gd name="T90" fmla="*/ 33 w 126"/>
              <a:gd name="T91" fmla="*/ 165 h 199"/>
              <a:gd name="T92" fmla="*/ 33 w 126"/>
              <a:gd name="T93" fmla="*/ 168 h 199"/>
              <a:gd name="T94" fmla="*/ 95 w 126"/>
              <a:gd name="T95" fmla="*/ 161 h 199"/>
              <a:gd name="T96" fmla="*/ 95 w 126"/>
              <a:gd name="T97" fmla="*/ 136 h 199"/>
              <a:gd name="T98" fmla="*/ 33 w 126"/>
              <a:gd name="T99" fmla="*/ 143 h 199"/>
              <a:gd name="T100" fmla="*/ 95 w 126"/>
              <a:gd name="T101" fmla="*/ 139 h 199"/>
              <a:gd name="T102" fmla="*/ 95 w 126"/>
              <a:gd name="T103" fmla="*/ 1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99">
                <a:moveTo>
                  <a:pt x="63" y="0"/>
                </a:moveTo>
                <a:cubicBezTo>
                  <a:pt x="80" y="0"/>
                  <a:pt x="96" y="7"/>
                  <a:pt x="107" y="19"/>
                </a:cubicBezTo>
                <a:cubicBezTo>
                  <a:pt x="119" y="30"/>
                  <a:pt x="126" y="46"/>
                  <a:pt x="126" y="63"/>
                </a:cubicBezTo>
                <a:cubicBezTo>
                  <a:pt x="126" y="75"/>
                  <a:pt x="123" y="86"/>
                  <a:pt x="117" y="95"/>
                </a:cubicBezTo>
                <a:cubicBezTo>
                  <a:pt x="112" y="104"/>
                  <a:pt x="105" y="111"/>
                  <a:pt x="97" y="116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7" y="130"/>
                  <a:pt x="108" y="134"/>
                  <a:pt x="108" y="137"/>
                </a:cubicBezTo>
                <a:cubicBezTo>
                  <a:pt x="108" y="141"/>
                  <a:pt x="107" y="144"/>
                  <a:pt x="106" y="148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7" y="154"/>
                  <a:pt x="108" y="157"/>
                  <a:pt x="108" y="161"/>
                </a:cubicBezTo>
                <a:cubicBezTo>
                  <a:pt x="108" y="164"/>
                  <a:pt x="107" y="168"/>
                  <a:pt x="106" y="171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0" y="175"/>
                  <a:pt x="100" y="175"/>
                  <a:pt x="100" y="175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4"/>
                  <a:pt x="20" y="171"/>
                  <a:pt x="20" y="167"/>
                </a:cubicBezTo>
                <a:cubicBezTo>
                  <a:pt x="20" y="164"/>
                  <a:pt x="21" y="160"/>
                  <a:pt x="22" y="156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1" y="150"/>
                  <a:pt x="20" y="147"/>
                  <a:pt x="20" y="144"/>
                </a:cubicBezTo>
                <a:cubicBezTo>
                  <a:pt x="20" y="140"/>
                  <a:pt x="21" y="136"/>
                  <a:pt x="22" y="132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2" y="112"/>
                  <a:pt x="15" y="104"/>
                  <a:pt x="9" y="96"/>
                </a:cubicBezTo>
                <a:cubicBezTo>
                  <a:pt x="3" y="86"/>
                  <a:pt x="0" y="75"/>
                  <a:pt x="0" y="63"/>
                </a:cubicBezTo>
                <a:cubicBezTo>
                  <a:pt x="0" y="46"/>
                  <a:pt x="7" y="30"/>
                  <a:pt x="19" y="19"/>
                </a:cubicBezTo>
                <a:cubicBezTo>
                  <a:pt x="30" y="7"/>
                  <a:pt x="46" y="0"/>
                  <a:pt x="63" y="0"/>
                </a:cubicBezTo>
                <a:close/>
                <a:moveTo>
                  <a:pt x="49" y="75"/>
                </a:moveTo>
                <a:cubicBezTo>
                  <a:pt x="50" y="76"/>
                  <a:pt x="51" y="76"/>
                  <a:pt x="52" y="76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6"/>
                  <a:pt x="61" y="76"/>
                  <a:pt x="63" y="76"/>
                </a:cubicBezTo>
                <a:cubicBezTo>
                  <a:pt x="64" y="76"/>
                  <a:pt x="65" y="76"/>
                  <a:pt x="67" y="74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1" y="76"/>
                  <a:pt x="72" y="76"/>
                  <a:pt x="74" y="76"/>
                </a:cubicBezTo>
                <a:cubicBezTo>
                  <a:pt x="76" y="76"/>
                  <a:pt x="77" y="75"/>
                  <a:pt x="79" y="75"/>
                </a:cubicBezTo>
                <a:cubicBezTo>
                  <a:pt x="81" y="71"/>
                  <a:pt x="81" y="71"/>
                  <a:pt x="81" y="71"/>
                </a:cubicBezTo>
                <a:cubicBezTo>
                  <a:pt x="87" y="74"/>
                  <a:pt x="87" y="74"/>
                  <a:pt x="87" y="74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5" y="102"/>
                  <a:pt x="101" y="96"/>
                  <a:pt x="106" y="88"/>
                </a:cubicBezTo>
                <a:cubicBezTo>
                  <a:pt x="110" y="81"/>
                  <a:pt x="113" y="72"/>
                  <a:pt x="113" y="63"/>
                </a:cubicBezTo>
                <a:cubicBezTo>
                  <a:pt x="113" y="49"/>
                  <a:pt x="107" y="37"/>
                  <a:pt x="98" y="28"/>
                </a:cubicBezTo>
                <a:cubicBezTo>
                  <a:pt x="89" y="19"/>
                  <a:pt x="77" y="13"/>
                  <a:pt x="63" y="13"/>
                </a:cubicBezTo>
                <a:cubicBezTo>
                  <a:pt x="49" y="13"/>
                  <a:pt x="37" y="19"/>
                  <a:pt x="28" y="28"/>
                </a:cubicBezTo>
                <a:cubicBezTo>
                  <a:pt x="19" y="37"/>
                  <a:pt x="13" y="49"/>
                  <a:pt x="13" y="63"/>
                </a:cubicBezTo>
                <a:cubicBezTo>
                  <a:pt x="13" y="73"/>
                  <a:pt x="16" y="81"/>
                  <a:pt x="20" y="89"/>
                </a:cubicBezTo>
                <a:cubicBezTo>
                  <a:pt x="25" y="97"/>
                  <a:pt x="32" y="103"/>
                  <a:pt x="40" y="107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96"/>
                  <a:pt x="55" y="96"/>
                  <a:pt x="55" y="96"/>
                </a:cubicBezTo>
                <a:cubicBezTo>
                  <a:pt x="41" y="74"/>
                  <a:pt x="41" y="74"/>
                  <a:pt x="41" y="74"/>
                </a:cubicBezTo>
                <a:cubicBezTo>
                  <a:pt x="47" y="71"/>
                  <a:pt x="47" y="71"/>
                  <a:pt x="47" y="71"/>
                </a:cubicBezTo>
                <a:cubicBezTo>
                  <a:pt x="49" y="75"/>
                  <a:pt x="49" y="75"/>
                  <a:pt x="49" y="75"/>
                </a:cubicBezTo>
                <a:close/>
                <a:moveTo>
                  <a:pt x="76" y="79"/>
                </a:moveTo>
                <a:cubicBezTo>
                  <a:pt x="75" y="79"/>
                  <a:pt x="75" y="79"/>
                  <a:pt x="74" y="79"/>
                </a:cubicBezTo>
                <a:cubicBezTo>
                  <a:pt x="72" y="80"/>
                  <a:pt x="70" y="79"/>
                  <a:pt x="68" y="78"/>
                </a:cubicBezTo>
                <a:cubicBezTo>
                  <a:pt x="66" y="79"/>
                  <a:pt x="65" y="80"/>
                  <a:pt x="63" y="80"/>
                </a:cubicBezTo>
                <a:cubicBezTo>
                  <a:pt x="61" y="80"/>
                  <a:pt x="59" y="79"/>
                  <a:pt x="57" y="78"/>
                </a:cubicBezTo>
                <a:cubicBezTo>
                  <a:pt x="56" y="79"/>
                  <a:pt x="54" y="79"/>
                  <a:pt x="52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4"/>
                  <a:pt x="66" y="94"/>
                  <a:pt x="66" y="94"/>
                </a:cubicBezTo>
                <a:cubicBezTo>
                  <a:pt x="67" y="93"/>
                  <a:pt x="67" y="93"/>
                  <a:pt x="67" y="93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82" y="180"/>
                </a:moveTo>
                <a:cubicBezTo>
                  <a:pt x="46" y="184"/>
                  <a:pt x="46" y="184"/>
                  <a:pt x="46" y="184"/>
                </a:cubicBezTo>
                <a:cubicBezTo>
                  <a:pt x="47" y="192"/>
                  <a:pt x="54" y="199"/>
                  <a:pt x="64" y="199"/>
                </a:cubicBezTo>
                <a:cubicBezTo>
                  <a:pt x="74" y="199"/>
                  <a:pt x="82" y="191"/>
                  <a:pt x="82" y="181"/>
                </a:cubicBezTo>
                <a:cubicBezTo>
                  <a:pt x="82" y="181"/>
                  <a:pt x="82" y="181"/>
                  <a:pt x="82" y="180"/>
                </a:cubicBezTo>
                <a:close/>
                <a:moveTo>
                  <a:pt x="95" y="159"/>
                </a:moveTo>
                <a:cubicBezTo>
                  <a:pt x="33" y="165"/>
                  <a:pt x="33" y="165"/>
                  <a:pt x="33" y="165"/>
                </a:cubicBezTo>
                <a:cubicBezTo>
                  <a:pt x="33" y="166"/>
                  <a:pt x="33" y="166"/>
                  <a:pt x="33" y="167"/>
                </a:cubicBezTo>
                <a:cubicBezTo>
                  <a:pt x="33" y="167"/>
                  <a:pt x="33" y="167"/>
                  <a:pt x="33" y="168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95" y="162"/>
                  <a:pt x="95" y="161"/>
                  <a:pt x="95" y="161"/>
                </a:cubicBezTo>
                <a:cubicBezTo>
                  <a:pt x="95" y="160"/>
                  <a:pt x="95" y="160"/>
                  <a:pt x="95" y="159"/>
                </a:cubicBezTo>
                <a:close/>
                <a:moveTo>
                  <a:pt x="95" y="136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5" y="138"/>
                  <a:pt x="95" y="137"/>
                </a:cubicBezTo>
                <a:cubicBezTo>
                  <a:pt x="95" y="137"/>
                  <a:pt x="95" y="136"/>
                  <a:pt x="95" y="136"/>
                </a:cubicBezTo>
                <a:close/>
              </a:path>
            </a:pathLst>
          </a:custGeom>
          <a:solidFill>
            <a:srgbClr val="82B347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srgbClr val="82B347"/>
              </a:solidFill>
              <a:latin typeface="Calibri" panose="020F0502020204030204"/>
            </a:endParaRPr>
          </a:p>
        </p:txBody>
      </p:sp>
      <p:sp>
        <p:nvSpPr>
          <p:cNvPr id="30" name="Freeform 356"/>
          <p:cNvSpPr>
            <a:spLocks noEditPoints="1"/>
          </p:cNvSpPr>
          <p:nvPr/>
        </p:nvSpPr>
        <p:spPr bwMode="auto">
          <a:xfrm>
            <a:off x="2239936" y="3400493"/>
            <a:ext cx="504895" cy="795732"/>
          </a:xfrm>
          <a:custGeom>
            <a:avLst/>
            <a:gdLst>
              <a:gd name="T0" fmla="*/ 107 w 126"/>
              <a:gd name="T1" fmla="*/ 19 h 199"/>
              <a:gd name="T2" fmla="*/ 117 w 126"/>
              <a:gd name="T3" fmla="*/ 95 h 199"/>
              <a:gd name="T4" fmla="*/ 97 w 126"/>
              <a:gd name="T5" fmla="*/ 123 h 199"/>
              <a:gd name="T6" fmla="*/ 104 w 126"/>
              <a:gd name="T7" fmla="*/ 122 h 199"/>
              <a:gd name="T8" fmla="*/ 108 w 126"/>
              <a:gd name="T9" fmla="*/ 137 h 199"/>
              <a:gd name="T10" fmla="*/ 105 w 126"/>
              <a:gd name="T11" fmla="*/ 149 h 199"/>
              <a:gd name="T12" fmla="*/ 108 w 126"/>
              <a:gd name="T13" fmla="*/ 161 h 199"/>
              <a:gd name="T14" fmla="*/ 104 w 126"/>
              <a:gd name="T15" fmla="*/ 175 h 199"/>
              <a:gd name="T16" fmla="*/ 29 w 126"/>
              <a:gd name="T17" fmla="*/ 181 h 199"/>
              <a:gd name="T18" fmla="*/ 22 w 126"/>
              <a:gd name="T19" fmla="*/ 177 h 199"/>
              <a:gd name="T20" fmla="*/ 22 w 126"/>
              <a:gd name="T21" fmla="*/ 156 h 199"/>
              <a:gd name="T22" fmla="*/ 22 w 126"/>
              <a:gd name="T23" fmla="*/ 153 h 199"/>
              <a:gd name="T24" fmla="*/ 22 w 126"/>
              <a:gd name="T25" fmla="*/ 132 h 199"/>
              <a:gd name="T26" fmla="*/ 28 w 126"/>
              <a:gd name="T27" fmla="*/ 129 h 199"/>
              <a:gd name="T28" fmla="*/ 31 w 126"/>
              <a:gd name="T29" fmla="*/ 117 h 199"/>
              <a:gd name="T30" fmla="*/ 0 w 126"/>
              <a:gd name="T31" fmla="*/ 63 h 199"/>
              <a:gd name="T32" fmla="*/ 63 w 126"/>
              <a:gd name="T33" fmla="*/ 0 h 199"/>
              <a:gd name="T34" fmla="*/ 52 w 126"/>
              <a:gd name="T35" fmla="*/ 76 h 199"/>
              <a:gd name="T36" fmla="*/ 57 w 126"/>
              <a:gd name="T37" fmla="*/ 73 h 199"/>
              <a:gd name="T38" fmla="*/ 63 w 126"/>
              <a:gd name="T39" fmla="*/ 76 h 199"/>
              <a:gd name="T40" fmla="*/ 68 w 126"/>
              <a:gd name="T41" fmla="*/ 73 h 199"/>
              <a:gd name="T42" fmla="*/ 74 w 126"/>
              <a:gd name="T43" fmla="*/ 76 h 199"/>
              <a:gd name="T44" fmla="*/ 81 w 126"/>
              <a:gd name="T45" fmla="*/ 71 h 199"/>
              <a:gd name="T46" fmla="*/ 73 w 126"/>
              <a:gd name="T47" fmla="*/ 96 h 199"/>
              <a:gd name="T48" fmla="*/ 84 w 126"/>
              <a:gd name="T49" fmla="*/ 124 h 199"/>
              <a:gd name="T50" fmla="*/ 84 w 126"/>
              <a:gd name="T51" fmla="*/ 109 h 199"/>
              <a:gd name="T52" fmla="*/ 106 w 126"/>
              <a:gd name="T53" fmla="*/ 88 h 199"/>
              <a:gd name="T54" fmla="*/ 98 w 126"/>
              <a:gd name="T55" fmla="*/ 28 h 199"/>
              <a:gd name="T56" fmla="*/ 28 w 126"/>
              <a:gd name="T57" fmla="*/ 28 h 199"/>
              <a:gd name="T58" fmla="*/ 20 w 126"/>
              <a:gd name="T59" fmla="*/ 89 h 199"/>
              <a:gd name="T60" fmla="*/ 44 w 126"/>
              <a:gd name="T61" fmla="*/ 109 h 199"/>
              <a:gd name="T62" fmla="*/ 44 w 126"/>
              <a:gd name="T63" fmla="*/ 125 h 199"/>
              <a:gd name="T64" fmla="*/ 55 w 126"/>
              <a:gd name="T65" fmla="*/ 96 h 199"/>
              <a:gd name="T66" fmla="*/ 47 w 126"/>
              <a:gd name="T67" fmla="*/ 71 h 199"/>
              <a:gd name="T68" fmla="*/ 76 w 126"/>
              <a:gd name="T69" fmla="*/ 79 h 199"/>
              <a:gd name="T70" fmla="*/ 68 w 126"/>
              <a:gd name="T71" fmla="*/ 78 h 199"/>
              <a:gd name="T72" fmla="*/ 57 w 126"/>
              <a:gd name="T73" fmla="*/ 78 h 199"/>
              <a:gd name="T74" fmla="*/ 52 w 126"/>
              <a:gd name="T75" fmla="*/ 79 h 199"/>
              <a:gd name="T76" fmla="*/ 61 w 126"/>
              <a:gd name="T77" fmla="*/ 94 h 199"/>
              <a:gd name="T78" fmla="*/ 61 w 126"/>
              <a:gd name="T79" fmla="*/ 125 h 199"/>
              <a:gd name="T80" fmla="*/ 66 w 126"/>
              <a:gd name="T81" fmla="*/ 95 h 199"/>
              <a:gd name="T82" fmla="*/ 67 w 126"/>
              <a:gd name="T83" fmla="*/ 93 h 199"/>
              <a:gd name="T84" fmla="*/ 82 w 126"/>
              <a:gd name="T85" fmla="*/ 180 h 199"/>
              <a:gd name="T86" fmla="*/ 64 w 126"/>
              <a:gd name="T87" fmla="*/ 199 h 199"/>
              <a:gd name="T88" fmla="*/ 82 w 126"/>
              <a:gd name="T89" fmla="*/ 180 h 199"/>
              <a:gd name="T90" fmla="*/ 33 w 126"/>
              <a:gd name="T91" fmla="*/ 165 h 199"/>
              <a:gd name="T92" fmla="*/ 33 w 126"/>
              <a:gd name="T93" fmla="*/ 168 h 199"/>
              <a:gd name="T94" fmla="*/ 95 w 126"/>
              <a:gd name="T95" fmla="*/ 161 h 199"/>
              <a:gd name="T96" fmla="*/ 95 w 126"/>
              <a:gd name="T97" fmla="*/ 136 h 199"/>
              <a:gd name="T98" fmla="*/ 33 w 126"/>
              <a:gd name="T99" fmla="*/ 143 h 199"/>
              <a:gd name="T100" fmla="*/ 95 w 126"/>
              <a:gd name="T101" fmla="*/ 139 h 199"/>
              <a:gd name="T102" fmla="*/ 95 w 126"/>
              <a:gd name="T103" fmla="*/ 1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99">
                <a:moveTo>
                  <a:pt x="63" y="0"/>
                </a:moveTo>
                <a:cubicBezTo>
                  <a:pt x="80" y="0"/>
                  <a:pt x="96" y="7"/>
                  <a:pt x="107" y="19"/>
                </a:cubicBezTo>
                <a:cubicBezTo>
                  <a:pt x="119" y="30"/>
                  <a:pt x="126" y="46"/>
                  <a:pt x="126" y="63"/>
                </a:cubicBezTo>
                <a:cubicBezTo>
                  <a:pt x="126" y="75"/>
                  <a:pt x="123" y="86"/>
                  <a:pt x="117" y="95"/>
                </a:cubicBezTo>
                <a:cubicBezTo>
                  <a:pt x="112" y="104"/>
                  <a:pt x="105" y="111"/>
                  <a:pt x="97" y="116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7" y="130"/>
                  <a:pt x="108" y="134"/>
                  <a:pt x="108" y="137"/>
                </a:cubicBezTo>
                <a:cubicBezTo>
                  <a:pt x="108" y="141"/>
                  <a:pt x="107" y="144"/>
                  <a:pt x="106" y="148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7" y="154"/>
                  <a:pt x="108" y="157"/>
                  <a:pt x="108" y="161"/>
                </a:cubicBezTo>
                <a:cubicBezTo>
                  <a:pt x="108" y="164"/>
                  <a:pt x="107" y="168"/>
                  <a:pt x="106" y="171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0" y="175"/>
                  <a:pt x="100" y="175"/>
                  <a:pt x="100" y="175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4"/>
                  <a:pt x="20" y="171"/>
                  <a:pt x="20" y="167"/>
                </a:cubicBezTo>
                <a:cubicBezTo>
                  <a:pt x="20" y="164"/>
                  <a:pt x="21" y="160"/>
                  <a:pt x="22" y="156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1" y="150"/>
                  <a:pt x="20" y="147"/>
                  <a:pt x="20" y="144"/>
                </a:cubicBezTo>
                <a:cubicBezTo>
                  <a:pt x="20" y="140"/>
                  <a:pt x="21" y="136"/>
                  <a:pt x="22" y="132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2" y="112"/>
                  <a:pt x="15" y="104"/>
                  <a:pt x="9" y="96"/>
                </a:cubicBezTo>
                <a:cubicBezTo>
                  <a:pt x="3" y="86"/>
                  <a:pt x="0" y="75"/>
                  <a:pt x="0" y="63"/>
                </a:cubicBezTo>
                <a:cubicBezTo>
                  <a:pt x="0" y="46"/>
                  <a:pt x="7" y="30"/>
                  <a:pt x="19" y="19"/>
                </a:cubicBezTo>
                <a:cubicBezTo>
                  <a:pt x="30" y="7"/>
                  <a:pt x="46" y="0"/>
                  <a:pt x="63" y="0"/>
                </a:cubicBezTo>
                <a:close/>
                <a:moveTo>
                  <a:pt x="49" y="75"/>
                </a:moveTo>
                <a:cubicBezTo>
                  <a:pt x="50" y="76"/>
                  <a:pt x="51" y="76"/>
                  <a:pt x="52" y="76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6"/>
                  <a:pt x="61" y="76"/>
                  <a:pt x="63" y="76"/>
                </a:cubicBezTo>
                <a:cubicBezTo>
                  <a:pt x="64" y="76"/>
                  <a:pt x="65" y="76"/>
                  <a:pt x="67" y="74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1" y="76"/>
                  <a:pt x="72" y="76"/>
                  <a:pt x="74" y="76"/>
                </a:cubicBezTo>
                <a:cubicBezTo>
                  <a:pt x="76" y="76"/>
                  <a:pt x="77" y="75"/>
                  <a:pt x="79" y="75"/>
                </a:cubicBezTo>
                <a:cubicBezTo>
                  <a:pt x="81" y="71"/>
                  <a:pt x="81" y="71"/>
                  <a:pt x="81" y="71"/>
                </a:cubicBezTo>
                <a:cubicBezTo>
                  <a:pt x="87" y="74"/>
                  <a:pt x="87" y="74"/>
                  <a:pt x="87" y="74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5" y="102"/>
                  <a:pt x="101" y="96"/>
                  <a:pt x="106" y="88"/>
                </a:cubicBezTo>
                <a:cubicBezTo>
                  <a:pt x="110" y="81"/>
                  <a:pt x="113" y="72"/>
                  <a:pt x="113" y="63"/>
                </a:cubicBezTo>
                <a:cubicBezTo>
                  <a:pt x="113" y="49"/>
                  <a:pt x="107" y="37"/>
                  <a:pt x="98" y="28"/>
                </a:cubicBezTo>
                <a:cubicBezTo>
                  <a:pt x="89" y="19"/>
                  <a:pt x="77" y="13"/>
                  <a:pt x="63" y="13"/>
                </a:cubicBezTo>
                <a:cubicBezTo>
                  <a:pt x="49" y="13"/>
                  <a:pt x="37" y="19"/>
                  <a:pt x="28" y="28"/>
                </a:cubicBezTo>
                <a:cubicBezTo>
                  <a:pt x="19" y="37"/>
                  <a:pt x="13" y="49"/>
                  <a:pt x="13" y="63"/>
                </a:cubicBezTo>
                <a:cubicBezTo>
                  <a:pt x="13" y="73"/>
                  <a:pt x="16" y="81"/>
                  <a:pt x="20" y="89"/>
                </a:cubicBezTo>
                <a:cubicBezTo>
                  <a:pt x="25" y="97"/>
                  <a:pt x="32" y="103"/>
                  <a:pt x="40" y="107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96"/>
                  <a:pt x="55" y="96"/>
                  <a:pt x="55" y="96"/>
                </a:cubicBezTo>
                <a:cubicBezTo>
                  <a:pt x="41" y="74"/>
                  <a:pt x="41" y="74"/>
                  <a:pt x="41" y="74"/>
                </a:cubicBezTo>
                <a:cubicBezTo>
                  <a:pt x="47" y="71"/>
                  <a:pt x="47" y="71"/>
                  <a:pt x="47" y="71"/>
                </a:cubicBezTo>
                <a:cubicBezTo>
                  <a:pt x="49" y="75"/>
                  <a:pt x="49" y="75"/>
                  <a:pt x="49" y="75"/>
                </a:cubicBezTo>
                <a:close/>
                <a:moveTo>
                  <a:pt x="76" y="79"/>
                </a:moveTo>
                <a:cubicBezTo>
                  <a:pt x="75" y="79"/>
                  <a:pt x="75" y="79"/>
                  <a:pt x="74" y="79"/>
                </a:cubicBezTo>
                <a:cubicBezTo>
                  <a:pt x="72" y="80"/>
                  <a:pt x="70" y="79"/>
                  <a:pt x="68" y="78"/>
                </a:cubicBezTo>
                <a:cubicBezTo>
                  <a:pt x="66" y="79"/>
                  <a:pt x="65" y="80"/>
                  <a:pt x="63" y="80"/>
                </a:cubicBezTo>
                <a:cubicBezTo>
                  <a:pt x="61" y="80"/>
                  <a:pt x="59" y="79"/>
                  <a:pt x="57" y="78"/>
                </a:cubicBezTo>
                <a:cubicBezTo>
                  <a:pt x="56" y="79"/>
                  <a:pt x="54" y="79"/>
                  <a:pt x="52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4"/>
                  <a:pt x="66" y="94"/>
                  <a:pt x="66" y="94"/>
                </a:cubicBezTo>
                <a:cubicBezTo>
                  <a:pt x="67" y="93"/>
                  <a:pt x="67" y="93"/>
                  <a:pt x="67" y="93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82" y="180"/>
                </a:moveTo>
                <a:cubicBezTo>
                  <a:pt x="46" y="184"/>
                  <a:pt x="46" y="184"/>
                  <a:pt x="46" y="184"/>
                </a:cubicBezTo>
                <a:cubicBezTo>
                  <a:pt x="47" y="192"/>
                  <a:pt x="54" y="199"/>
                  <a:pt x="64" y="199"/>
                </a:cubicBezTo>
                <a:cubicBezTo>
                  <a:pt x="74" y="199"/>
                  <a:pt x="82" y="191"/>
                  <a:pt x="82" y="181"/>
                </a:cubicBezTo>
                <a:cubicBezTo>
                  <a:pt x="82" y="181"/>
                  <a:pt x="82" y="181"/>
                  <a:pt x="82" y="180"/>
                </a:cubicBezTo>
                <a:close/>
                <a:moveTo>
                  <a:pt x="95" y="159"/>
                </a:moveTo>
                <a:cubicBezTo>
                  <a:pt x="33" y="165"/>
                  <a:pt x="33" y="165"/>
                  <a:pt x="33" y="165"/>
                </a:cubicBezTo>
                <a:cubicBezTo>
                  <a:pt x="33" y="166"/>
                  <a:pt x="33" y="166"/>
                  <a:pt x="33" y="167"/>
                </a:cubicBezTo>
                <a:cubicBezTo>
                  <a:pt x="33" y="167"/>
                  <a:pt x="33" y="167"/>
                  <a:pt x="33" y="168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95" y="162"/>
                  <a:pt x="95" y="161"/>
                  <a:pt x="95" y="161"/>
                </a:cubicBezTo>
                <a:cubicBezTo>
                  <a:pt x="95" y="160"/>
                  <a:pt x="95" y="160"/>
                  <a:pt x="95" y="159"/>
                </a:cubicBezTo>
                <a:close/>
                <a:moveTo>
                  <a:pt x="95" y="136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5" y="138"/>
                  <a:pt x="95" y="137"/>
                </a:cubicBezTo>
                <a:cubicBezTo>
                  <a:pt x="95" y="137"/>
                  <a:pt x="95" y="136"/>
                  <a:pt x="95" y="136"/>
                </a:cubicBezTo>
                <a:close/>
              </a:path>
            </a:pathLst>
          </a:custGeom>
          <a:solidFill>
            <a:srgbClr val="82B347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srgbClr val="82B347"/>
              </a:solidFill>
              <a:latin typeface="Calibri" panose="020F0502020204030204"/>
            </a:endParaRPr>
          </a:p>
        </p:txBody>
      </p:sp>
      <p:sp>
        <p:nvSpPr>
          <p:cNvPr id="31" name="Freeform 356"/>
          <p:cNvSpPr>
            <a:spLocks noEditPoints="1"/>
          </p:cNvSpPr>
          <p:nvPr/>
        </p:nvSpPr>
        <p:spPr bwMode="auto">
          <a:xfrm>
            <a:off x="6629518" y="3396793"/>
            <a:ext cx="504895" cy="795732"/>
          </a:xfrm>
          <a:custGeom>
            <a:avLst/>
            <a:gdLst>
              <a:gd name="T0" fmla="*/ 107 w 126"/>
              <a:gd name="T1" fmla="*/ 19 h 199"/>
              <a:gd name="T2" fmla="*/ 117 w 126"/>
              <a:gd name="T3" fmla="*/ 95 h 199"/>
              <a:gd name="T4" fmla="*/ 97 w 126"/>
              <a:gd name="T5" fmla="*/ 123 h 199"/>
              <a:gd name="T6" fmla="*/ 104 w 126"/>
              <a:gd name="T7" fmla="*/ 122 h 199"/>
              <a:gd name="T8" fmla="*/ 108 w 126"/>
              <a:gd name="T9" fmla="*/ 137 h 199"/>
              <a:gd name="T10" fmla="*/ 105 w 126"/>
              <a:gd name="T11" fmla="*/ 149 h 199"/>
              <a:gd name="T12" fmla="*/ 108 w 126"/>
              <a:gd name="T13" fmla="*/ 161 h 199"/>
              <a:gd name="T14" fmla="*/ 104 w 126"/>
              <a:gd name="T15" fmla="*/ 175 h 199"/>
              <a:gd name="T16" fmla="*/ 29 w 126"/>
              <a:gd name="T17" fmla="*/ 181 h 199"/>
              <a:gd name="T18" fmla="*/ 22 w 126"/>
              <a:gd name="T19" fmla="*/ 177 h 199"/>
              <a:gd name="T20" fmla="*/ 22 w 126"/>
              <a:gd name="T21" fmla="*/ 156 h 199"/>
              <a:gd name="T22" fmla="*/ 22 w 126"/>
              <a:gd name="T23" fmla="*/ 153 h 199"/>
              <a:gd name="T24" fmla="*/ 22 w 126"/>
              <a:gd name="T25" fmla="*/ 132 h 199"/>
              <a:gd name="T26" fmla="*/ 28 w 126"/>
              <a:gd name="T27" fmla="*/ 129 h 199"/>
              <a:gd name="T28" fmla="*/ 31 w 126"/>
              <a:gd name="T29" fmla="*/ 117 h 199"/>
              <a:gd name="T30" fmla="*/ 0 w 126"/>
              <a:gd name="T31" fmla="*/ 63 h 199"/>
              <a:gd name="T32" fmla="*/ 63 w 126"/>
              <a:gd name="T33" fmla="*/ 0 h 199"/>
              <a:gd name="T34" fmla="*/ 52 w 126"/>
              <a:gd name="T35" fmla="*/ 76 h 199"/>
              <a:gd name="T36" fmla="*/ 57 w 126"/>
              <a:gd name="T37" fmla="*/ 73 h 199"/>
              <a:gd name="T38" fmla="*/ 63 w 126"/>
              <a:gd name="T39" fmla="*/ 76 h 199"/>
              <a:gd name="T40" fmla="*/ 68 w 126"/>
              <a:gd name="T41" fmla="*/ 73 h 199"/>
              <a:gd name="T42" fmla="*/ 74 w 126"/>
              <a:gd name="T43" fmla="*/ 76 h 199"/>
              <a:gd name="T44" fmla="*/ 81 w 126"/>
              <a:gd name="T45" fmla="*/ 71 h 199"/>
              <a:gd name="T46" fmla="*/ 73 w 126"/>
              <a:gd name="T47" fmla="*/ 96 h 199"/>
              <a:gd name="T48" fmla="*/ 84 w 126"/>
              <a:gd name="T49" fmla="*/ 124 h 199"/>
              <a:gd name="T50" fmla="*/ 84 w 126"/>
              <a:gd name="T51" fmla="*/ 109 h 199"/>
              <a:gd name="T52" fmla="*/ 106 w 126"/>
              <a:gd name="T53" fmla="*/ 88 h 199"/>
              <a:gd name="T54" fmla="*/ 98 w 126"/>
              <a:gd name="T55" fmla="*/ 28 h 199"/>
              <a:gd name="T56" fmla="*/ 28 w 126"/>
              <a:gd name="T57" fmla="*/ 28 h 199"/>
              <a:gd name="T58" fmla="*/ 20 w 126"/>
              <a:gd name="T59" fmla="*/ 89 h 199"/>
              <a:gd name="T60" fmla="*/ 44 w 126"/>
              <a:gd name="T61" fmla="*/ 109 h 199"/>
              <a:gd name="T62" fmla="*/ 44 w 126"/>
              <a:gd name="T63" fmla="*/ 125 h 199"/>
              <a:gd name="T64" fmla="*/ 55 w 126"/>
              <a:gd name="T65" fmla="*/ 96 h 199"/>
              <a:gd name="T66" fmla="*/ 47 w 126"/>
              <a:gd name="T67" fmla="*/ 71 h 199"/>
              <a:gd name="T68" fmla="*/ 76 w 126"/>
              <a:gd name="T69" fmla="*/ 79 h 199"/>
              <a:gd name="T70" fmla="*/ 68 w 126"/>
              <a:gd name="T71" fmla="*/ 78 h 199"/>
              <a:gd name="T72" fmla="*/ 57 w 126"/>
              <a:gd name="T73" fmla="*/ 78 h 199"/>
              <a:gd name="T74" fmla="*/ 52 w 126"/>
              <a:gd name="T75" fmla="*/ 79 h 199"/>
              <a:gd name="T76" fmla="*/ 61 w 126"/>
              <a:gd name="T77" fmla="*/ 94 h 199"/>
              <a:gd name="T78" fmla="*/ 61 w 126"/>
              <a:gd name="T79" fmla="*/ 125 h 199"/>
              <a:gd name="T80" fmla="*/ 66 w 126"/>
              <a:gd name="T81" fmla="*/ 95 h 199"/>
              <a:gd name="T82" fmla="*/ 67 w 126"/>
              <a:gd name="T83" fmla="*/ 93 h 199"/>
              <a:gd name="T84" fmla="*/ 82 w 126"/>
              <a:gd name="T85" fmla="*/ 180 h 199"/>
              <a:gd name="T86" fmla="*/ 64 w 126"/>
              <a:gd name="T87" fmla="*/ 199 h 199"/>
              <a:gd name="T88" fmla="*/ 82 w 126"/>
              <a:gd name="T89" fmla="*/ 180 h 199"/>
              <a:gd name="T90" fmla="*/ 33 w 126"/>
              <a:gd name="T91" fmla="*/ 165 h 199"/>
              <a:gd name="T92" fmla="*/ 33 w 126"/>
              <a:gd name="T93" fmla="*/ 168 h 199"/>
              <a:gd name="T94" fmla="*/ 95 w 126"/>
              <a:gd name="T95" fmla="*/ 161 h 199"/>
              <a:gd name="T96" fmla="*/ 95 w 126"/>
              <a:gd name="T97" fmla="*/ 136 h 199"/>
              <a:gd name="T98" fmla="*/ 33 w 126"/>
              <a:gd name="T99" fmla="*/ 143 h 199"/>
              <a:gd name="T100" fmla="*/ 95 w 126"/>
              <a:gd name="T101" fmla="*/ 139 h 199"/>
              <a:gd name="T102" fmla="*/ 95 w 126"/>
              <a:gd name="T103" fmla="*/ 1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99">
                <a:moveTo>
                  <a:pt x="63" y="0"/>
                </a:moveTo>
                <a:cubicBezTo>
                  <a:pt x="80" y="0"/>
                  <a:pt x="96" y="7"/>
                  <a:pt x="107" y="19"/>
                </a:cubicBezTo>
                <a:cubicBezTo>
                  <a:pt x="119" y="30"/>
                  <a:pt x="126" y="46"/>
                  <a:pt x="126" y="63"/>
                </a:cubicBezTo>
                <a:cubicBezTo>
                  <a:pt x="126" y="75"/>
                  <a:pt x="123" y="86"/>
                  <a:pt x="117" y="95"/>
                </a:cubicBezTo>
                <a:cubicBezTo>
                  <a:pt x="112" y="104"/>
                  <a:pt x="105" y="111"/>
                  <a:pt x="97" y="116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7" y="130"/>
                  <a:pt x="108" y="134"/>
                  <a:pt x="108" y="137"/>
                </a:cubicBezTo>
                <a:cubicBezTo>
                  <a:pt x="108" y="141"/>
                  <a:pt x="107" y="144"/>
                  <a:pt x="106" y="148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7" y="154"/>
                  <a:pt x="108" y="157"/>
                  <a:pt x="108" y="161"/>
                </a:cubicBezTo>
                <a:cubicBezTo>
                  <a:pt x="108" y="164"/>
                  <a:pt x="107" y="168"/>
                  <a:pt x="106" y="171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0" y="175"/>
                  <a:pt x="100" y="175"/>
                  <a:pt x="100" y="175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4"/>
                  <a:pt x="20" y="171"/>
                  <a:pt x="20" y="167"/>
                </a:cubicBezTo>
                <a:cubicBezTo>
                  <a:pt x="20" y="164"/>
                  <a:pt x="21" y="160"/>
                  <a:pt x="22" y="156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1" y="150"/>
                  <a:pt x="20" y="147"/>
                  <a:pt x="20" y="144"/>
                </a:cubicBezTo>
                <a:cubicBezTo>
                  <a:pt x="20" y="140"/>
                  <a:pt x="21" y="136"/>
                  <a:pt x="22" y="132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2" y="112"/>
                  <a:pt x="15" y="104"/>
                  <a:pt x="9" y="96"/>
                </a:cubicBezTo>
                <a:cubicBezTo>
                  <a:pt x="3" y="86"/>
                  <a:pt x="0" y="75"/>
                  <a:pt x="0" y="63"/>
                </a:cubicBezTo>
                <a:cubicBezTo>
                  <a:pt x="0" y="46"/>
                  <a:pt x="7" y="30"/>
                  <a:pt x="19" y="19"/>
                </a:cubicBezTo>
                <a:cubicBezTo>
                  <a:pt x="30" y="7"/>
                  <a:pt x="46" y="0"/>
                  <a:pt x="63" y="0"/>
                </a:cubicBezTo>
                <a:close/>
                <a:moveTo>
                  <a:pt x="49" y="75"/>
                </a:moveTo>
                <a:cubicBezTo>
                  <a:pt x="50" y="76"/>
                  <a:pt x="51" y="76"/>
                  <a:pt x="52" y="76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6"/>
                  <a:pt x="61" y="76"/>
                  <a:pt x="63" y="76"/>
                </a:cubicBezTo>
                <a:cubicBezTo>
                  <a:pt x="64" y="76"/>
                  <a:pt x="65" y="76"/>
                  <a:pt x="67" y="74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1" y="76"/>
                  <a:pt x="72" y="76"/>
                  <a:pt x="74" y="76"/>
                </a:cubicBezTo>
                <a:cubicBezTo>
                  <a:pt x="76" y="76"/>
                  <a:pt x="77" y="75"/>
                  <a:pt x="79" y="75"/>
                </a:cubicBezTo>
                <a:cubicBezTo>
                  <a:pt x="81" y="71"/>
                  <a:pt x="81" y="71"/>
                  <a:pt x="81" y="71"/>
                </a:cubicBezTo>
                <a:cubicBezTo>
                  <a:pt x="87" y="74"/>
                  <a:pt x="87" y="74"/>
                  <a:pt x="87" y="74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5" y="102"/>
                  <a:pt x="101" y="96"/>
                  <a:pt x="106" y="88"/>
                </a:cubicBezTo>
                <a:cubicBezTo>
                  <a:pt x="110" y="81"/>
                  <a:pt x="113" y="72"/>
                  <a:pt x="113" y="63"/>
                </a:cubicBezTo>
                <a:cubicBezTo>
                  <a:pt x="113" y="49"/>
                  <a:pt x="107" y="37"/>
                  <a:pt x="98" y="28"/>
                </a:cubicBezTo>
                <a:cubicBezTo>
                  <a:pt x="89" y="19"/>
                  <a:pt x="77" y="13"/>
                  <a:pt x="63" y="13"/>
                </a:cubicBezTo>
                <a:cubicBezTo>
                  <a:pt x="49" y="13"/>
                  <a:pt x="37" y="19"/>
                  <a:pt x="28" y="28"/>
                </a:cubicBezTo>
                <a:cubicBezTo>
                  <a:pt x="19" y="37"/>
                  <a:pt x="13" y="49"/>
                  <a:pt x="13" y="63"/>
                </a:cubicBezTo>
                <a:cubicBezTo>
                  <a:pt x="13" y="73"/>
                  <a:pt x="16" y="81"/>
                  <a:pt x="20" y="89"/>
                </a:cubicBezTo>
                <a:cubicBezTo>
                  <a:pt x="25" y="97"/>
                  <a:pt x="32" y="103"/>
                  <a:pt x="40" y="107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96"/>
                  <a:pt x="55" y="96"/>
                  <a:pt x="55" y="96"/>
                </a:cubicBezTo>
                <a:cubicBezTo>
                  <a:pt x="41" y="74"/>
                  <a:pt x="41" y="74"/>
                  <a:pt x="41" y="74"/>
                </a:cubicBezTo>
                <a:cubicBezTo>
                  <a:pt x="47" y="71"/>
                  <a:pt x="47" y="71"/>
                  <a:pt x="47" y="71"/>
                </a:cubicBezTo>
                <a:cubicBezTo>
                  <a:pt x="49" y="75"/>
                  <a:pt x="49" y="75"/>
                  <a:pt x="49" y="75"/>
                </a:cubicBezTo>
                <a:close/>
                <a:moveTo>
                  <a:pt x="76" y="79"/>
                </a:moveTo>
                <a:cubicBezTo>
                  <a:pt x="75" y="79"/>
                  <a:pt x="75" y="79"/>
                  <a:pt x="74" y="79"/>
                </a:cubicBezTo>
                <a:cubicBezTo>
                  <a:pt x="72" y="80"/>
                  <a:pt x="70" y="79"/>
                  <a:pt x="68" y="78"/>
                </a:cubicBezTo>
                <a:cubicBezTo>
                  <a:pt x="66" y="79"/>
                  <a:pt x="65" y="80"/>
                  <a:pt x="63" y="80"/>
                </a:cubicBezTo>
                <a:cubicBezTo>
                  <a:pt x="61" y="80"/>
                  <a:pt x="59" y="79"/>
                  <a:pt x="57" y="78"/>
                </a:cubicBezTo>
                <a:cubicBezTo>
                  <a:pt x="56" y="79"/>
                  <a:pt x="54" y="79"/>
                  <a:pt x="52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4"/>
                  <a:pt x="66" y="94"/>
                  <a:pt x="66" y="94"/>
                </a:cubicBezTo>
                <a:cubicBezTo>
                  <a:pt x="67" y="93"/>
                  <a:pt x="67" y="93"/>
                  <a:pt x="67" y="93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82" y="180"/>
                </a:moveTo>
                <a:cubicBezTo>
                  <a:pt x="46" y="184"/>
                  <a:pt x="46" y="184"/>
                  <a:pt x="46" y="184"/>
                </a:cubicBezTo>
                <a:cubicBezTo>
                  <a:pt x="47" y="192"/>
                  <a:pt x="54" y="199"/>
                  <a:pt x="64" y="199"/>
                </a:cubicBezTo>
                <a:cubicBezTo>
                  <a:pt x="74" y="199"/>
                  <a:pt x="82" y="191"/>
                  <a:pt x="82" y="181"/>
                </a:cubicBezTo>
                <a:cubicBezTo>
                  <a:pt x="82" y="181"/>
                  <a:pt x="82" y="181"/>
                  <a:pt x="82" y="180"/>
                </a:cubicBezTo>
                <a:close/>
                <a:moveTo>
                  <a:pt x="95" y="159"/>
                </a:moveTo>
                <a:cubicBezTo>
                  <a:pt x="33" y="165"/>
                  <a:pt x="33" y="165"/>
                  <a:pt x="33" y="165"/>
                </a:cubicBezTo>
                <a:cubicBezTo>
                  <a:pt x="33" y="166"/>
                  <a:pt x="33" y="166"/>
                  <a:pt x="33" y="167"/>
                </a:cubicBezTo>
                <a:cubicBezTo>
                  <a:pt x="33" y="167"/>
                  <a:pt x="33" y="167"/>
                  <a:pt x="33" y="168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95" y="162"/>
                  <a:pt x="95" y="161"/>
                  <a:pt x="95" y="161"/>
                </a:cubicBezTo>
                <a:cubicBezTo>
                  <a:pt x="95" y="160"/>
                  <a:pt x="95" y="160"/>
                  <a:pt x="95" y="159"/>
                </a:cubicBezTo>
                <a:close/>
                <a:moveTo>
                  <a:pt x="95" y="136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5" y="138"/>
                  <a:pt x="95" y="137"/>
                </a:cubicBezTo>
                <a:cubicBezTo>
                  <a:pt x="95" y="137"/>
                  <a:pt x="95" y="136"/>
                  <a:pt x="95" y="136"/>
                </a:cubicBezTo>
                <a:close/>
              </a:path>
            </a:pathLst>
          </a:custGeom>
          <a:solidFill>
            <a:srgbClr val="82B347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srgbClr val="82B347"/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 spd="slow" advClick="0" advTm="2000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3E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678" b="39226"/>
          <a:stretch>
            <a:fillRect/>
          </a:stretch>
        </p:blipFill>
        <p:spPr>
          <a:xfrm rot="10800000">
            <a:off x="4019549" y="1276350"/>
            <a:ext cx="8172450" cy="558164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5400000" flipV="1">
            <a:off x="326311" y="3534057"/>
            <a:ext cx="1451772" cy="63971"/>
            <a:chOff x="1066971" y="3068807"/>
            <a:chExt cx="1105017" cy="45720"/>
          </a:xfrm>
        </p:grpSpPr>
        <p:sp>
          <p:nvSpPr>
            <p:cNvPr id="7" name="椭圆 6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</p:grpSp>
      <p:sp>
        <p:nvSpPr>
          <p:cNvPr id="55" name="文本框 15"/>
          <p:cNvSpPr txBox="1">
            <a:spLocks noChangeArrowheads="1"/>
          </p:cNvSpPr>
          <p:nvPr/>
        </p:nvSpPr>
        <p:spPr bwMode="auto">
          <a:xfrm>
            <a:off x="1084181" y="3439972"/>
            <a:ext cx="435249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以卡片的形式</a:t>
            </a:r>
            <a:endParaRPr lang="zh-CN" altLang="en-US" sz="24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记录项目进展的生命周期</a:t>
            </a:r>
            <a:endParaRPr lang="zh-CN" altLang="en-US" sz="24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" name="文本框 14"/>
          <p:cNvSpPr txBox="1">
            <a:spLocks noChangeArrowheads="1"/>
          </p:cNvSpPr>
          <p:nvPr/>
        </p:nvSpPr>
        <p:spPr bwMode="auto">
          <a:xfrm>
            <a:off x="1084181" y="2733236"/>
            <a:ext cx="2437079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1.Trello</a:t>
            </a:r>
            <a:endParaRPr lang="en-US" altLang="zh-CN" sz="4000" dirty="0">
              <a:solidFill>
                <a:srgbClr val="8E6D48"/>
              </a:solidFill>
              <a:latin typeface="Impact" panose="020B0806030902050204" pitchFamily="34" charset="0"/>
              <a:ea typeface="张海山锐谐体" panose="02000000000000000000" pitchFamily="2" charset="-122"/>
            </a:endParaRPr>
          </a:p>
        </p:txBody>
      </p:sp>
    </p:spTree>
  </p:cSld>
  <p:clrMapOvr>
    <a:masterClrMapping/>
  </p:clrMapOvr>
  <p:transition spd="slow" advClick="0" advTm="2000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1961" y="1204332"/>
            <a:ext cx="9288966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endParaRPr lang="zh-CN" altLang="en-US" dirty="0"/>
          </a:p>
        </p:txBody>
      </p:sp>
      <p:pic>
        <p:nvPicPr>
          <p:cNvPr id="3" name="图片 2" descr="QQ截图201810281903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4770" y="0"/>
            <a:ext cx="12272645" cy="7037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7795" y="5410200"/>
            <a:ext cx="6622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C000"/>
                </a:solidFill>
              </a:rPr>
              <a:t>Trello</a:t>
            </a:r>
            <a:r>
              <a:rPr lang="zh-CN" altLang="en-US" b="1">
                <a:solidFill>
                  <a:srgbClr val="FFC000"/>
                </a:solidFill>
              </a:rPr>
              <a:t>是款</a:t>
            </a:r>
            <a:r>
              <a:rPr b="1">
                <a:solidFill>
                  <a:srgbClr val="FFC000"/>
                </a:solidFill>
              </a:rPr>
              <a:t>团队协作工具，使用的是项目管理中的看板概念，把每个任务细化一个 Card，通过挪动 Card 到不同的列表来跟进项目的进度。</a:t>
            </a:r>
            <a:endParaRPr lang="zh-CN" altLang="en-US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 advClick="0" advTm="2000"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1961" y="1204332"/>
            <a:ext cx="9288966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endParaRPr lang="zh-CN" altLang="en-US" dirty="0"/>
          </a:p>
        </p:txBody>
      </p:sp>
      <p:pic>
        <p:nvPicPr>
          <p:cNvPr id="5" name="图片 4" descr="QQ截图201810281949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12208510" cy="688848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Q截图20181028191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2540"/>
            <a:ext cx="6859270" cy="6852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01535" y="170815"/>
            <a:ext cx="488315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</a:t>
            </a:r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一个Card既是一个任务或者其他你能想到的东西。每张卡可以在不同的List间进行转移。Card里头你可以添加Comment(评论),CheckList(工作项列表),Due Date(完成日期)，Label(任务标签),Assgin(分派给成员)等工作。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</a:t>
            </a:r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一个自己创建的Board可以Share给其他成员以达到协同办公的作用。这在小团队项目管理中非常有用。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Label</a:t>
            </a:r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Label是用来给Card分类的，通过不同的颜色和名称来区分。对于不同用途的Board，我们可以为Label设置不同的名称。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CheckList</a:t>
            </a:r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每张Card都可以记录多个CheckList，用户可以通过CheckList的完成情况来检查Card上任务的完成情况。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</a:t>
            </a:r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每张Card可能在多用Member间传递，Comment用来记录每个成员的讨论和评述。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2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3E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678" b="39226"/>
          <a:stretch>
            <a:fillRect/>
          </a:stretch>
        </p:blipFill>
        <p:spPr>
          <a:xfrm rot="10800000">
            <a:off x="4019549" y="1276350"/>
            <a:ext cx="8172450" cy="558164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5400000" flipV="1">
            <a:off x="326311" y="3534057"/>
            <a:ext cx="1451772" cy="63971"/>
            <a:chOff x="1066971" y="3068807"/>
            <a:chExt cx="1105017" cy="45720"/>
          </a:xfrm>
        </p:grpSpPr>
        <p:sp>
          <p:nvSpPr>
            <p:cNvPr id="7" name="椭圆 6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</p:grpSp>
      <p:sp>
        <p:nvSpPr>
          <p:cNvPr id="55" name="文本框 15"/>
          <p:cNvSpPr txBox="1">
            <a:spLocks noChangeArrowheads="1"/>
          </p:cNvSpPr>
          <p:nvPr/>
        </p:nvSpPr>
        <p:spPr bwMode="auto">
          <a:xfrm>
            <a:off x="1084816" y="2460167"/>
            <a:ext cx="4352497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集成 Trello、GitHub 等百种工具。借助机器人的自动抓取功能，用户无需在工具间来回切换，也可轻松兼顾多种渠道的消息获取。</a:t>
            </a:r>
            <a:endParaRPr lang="zh-CN" altLang="en-US" sz="24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" name="文本框 14"/>
          <p:cNvSpPr txBox="1">
            <a:spLocks noChangeArrowheads="1"/>
          </p:cNvSpPr>
          <p:nvPr/>
        </p:nvSpPr>
        <p:spPr bwMode="auto">
          <a:xfrm>
            <a:off x="1084580" y="1447165"/>
            <a:ext cx="382524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2.倍洽bearychat</a:t>
            </a:r>
            <a:endParaRPr lang="en-US" altLang="zh-CN" sz="4000" dirty="0">
              <a:solidFill>
                <a:srgbClr val="8E6D48"/>
              </a:solidFill>
              <a:latin typeface="Impact" panose="020B0806030902050204" pitchFamily="34" charset="0"/>
              <a:ea typeface="张海山锐谐体" panose="02000000000000000000" pitchFamily="2" charset="-122"/>
            </a:endParaRPr>
          </a:p>
        </p:txBody>
      </p:sp>
    </p:spTree>
  </p:cSld>
  <p:clrMapOvr>
    <a:masterClrMapping/>
  </p:clrMapOvr>
  <p:transition spd="slow" advClick="0" advTm="2000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1961" y="1204332"/>
            <a:ext cx="9288966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" y="-1270"/>
            <a:ext cx="12100560" cy="5845175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3E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678" b="39226"/>
          <a:stretch>
            <a:fillRect/>
          </a:stretch>
        </p:blipFill>
        <p:spPr>
          <a:xfrm rot="10800000">
            <a:off x="4019549" y="1276350"/>
            <a:ext cx="8172450" cy="558164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5400000" flipV="1">
            <a:off x="326311" y="3534057"/>
            <a:ext cx="1451772" cy="63971"/>
            <a:chOff x="1066971" y="3068807"/>
            <a:chExt cx="1105017" cy="45720"/>
          </a:xfrm>
        </p:grpSpPr>
        <p:sp>
          <p:nvSpPr>
            <p:cNvPr id="7" name="椭圆 6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</p:grpSp>
      <p:sp>
        <p:nvSpPr>
          <p:cNvPr id="55" name="文本框 15"/>
          <p:cNvSpPr txBox="1">
            <a:spLocks noChangeArrowheads="1"/>
          </p:cNvSpPr>
          <p:nvPr/>
        </p:nvSpPr>
        <p:spPr bwMode="auto">
          <a:xfrm>
            <a:off x="1282301" y="3800017"/>
            <a:ext cx="435249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Bug管理系统</a:t>
            </a:r>
            <a:endParaRPr lang="zh-CN" altLang="en-US" sz="24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" name="文本框 14"/>
          <p:cNvSpPr txBox="1">
            <a:spLocks noChangeArrowheads="1"/>
          </p:cNvSpPr>
          <p:nvPr/>
        </p:nvSpPr>
        <p:spPr bwMode="auto">
          <a:xfrm>
            <a:off x="1083945" y="2733040"/>
            <a:ext cx="382524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3.bugtags</a:t>
            </a:r>
            <a:endParaRPr lang="en-US" altLang="zh-CN" sz="4000" dirty="0">
              <a:solidFill>
                <a:srgbClr val="8E6D48"/>
              </a:solidFill>
              <a:latin typeface="Impact" panose="020B0806030902050204" pitchFamily="34" charset="0"/>
              <a:ea typeface="张海山锐谐体" panose="02000000000000000000" pitchFamily="2" charset="-122"/>
            </a:endParaRPr>
          </a:p>
        </p:txBody>
      </p:sp>
    </p:spTree>
  </p:cSld>
  <p:clrMapOvr>
    <a:masterClrMapping/>
  </p:clrMapOvr>
  <p:transition spd="slow" advClick="0" advTm="2000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1215</Words>
  <Application>WPS 演示</Application>
  <PresentationFormat>宽屏</PresentationFormat>
  <Paragraphs>82</Paragraphs>
  <Slides>19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幼圆</vt:lpstr>
      <vt:lpstr>Calibri</vt:lpstr>
      <vt:lpstr>Impact</vt:lpstr>
      <vt:lpstr>张海山锐谐体</vt:lpstr>
      <vt:lpstr>Calibri</vt:lpstr>
      <vt:lpstr>微软雅黑</vt:lpstr>
      <vt:lpstr>等线</vt:lpstr>
      <vt:lpstr>Arial Unicode MS</vt:lpstr>
      <vt:lpstr>等线 Light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文艺汇报清新总结PPT</dc:title>
  <dc:creator>YYQ</dc:creator>
  <cp:lastModifiedBy>Administrator</cp:lastModifiedBy>
  <cp:revision>67</cp:revision>
  <dcterms:created xsi:type="dcterms:W3CDTF">2016-09-11T10:28:00Z</dcterms:created>
  <dcterms:modified xsi:type="dcterms:W3CDTF">2018-10-28T14:12:48Z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