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D4C-C4E8-4DB2-9E95-9E62E5FD6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EE6-8689-4324-B15B-7E7BEDBC95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D4C-C4E8-4DB2-9E95-9E62E5FD6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EE6-8689-4324-B15B-7E7BEDBC95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D4C-C4E8-4DB2-9E95-9E62E5FD6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EE6-8689-4324-B15B-7E7BEDBC95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D4C-C4E8-4DB2-9E95-9E62E5FD6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EE6-8689-4324-B15B-7E7BEDBC95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D4C-C4E8-4DB2-9E95-9E62E5FD6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EE6-8689-4324-B15B-7E7BEDBC95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D4C-C4E8-4DB2-9E95-9E62E5FD6A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EE6-8689-4324-B15B-7E7BEDBC95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D4C-C4E8-4DB2-9E95-9E62E5FD6A7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EE6-8689-4324-B15B-7E7BEDBC95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D4C-C4E8-4DB2-9E95-9E62E5FD6A7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EE6-8689-4324-B15B-7E7BEDBC95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D4C-C4E8-4DB2-9E95-9E62E5FD6A7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EE6-8689-4324-B15B-7E7BEDBC95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D4C-C4E8-4DB2-9E95-9E62E5FD6A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EE6-8689-4324-B15B-7E7BEDBC95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2D4C-C4E8-4DB2-9E95-9E62E5FD6A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EEE6-8689-4324-B15B-7E7BEDBC95D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42D4C-C4E8-4DB2-9E95-9E62E5FD6A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EEE6-8689-4324-B15B-7E7BEDBC95D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40790" y="-249555"/>
            <a:ext cx="6455410" cy="378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848610" y="32385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ASK MODULATIONAND DEMODULATION</a:t>
            </a:r>
            <a:endParaRPr lang="en-US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0" y="39624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TV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4715" y="3653155"/>
            <a:ext cx="7355205" cy="301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77545" y="60325"/>
            <a:ext cx="761492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917950" y="17272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FSK MODULATION</a:t>
            </a:r>
            <a:endParaRPr lang="en-US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4740" y="3899535"/>
            <a:ext cx="7197725" cy="285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48030" y="635"/>
            <a:ext cx="7324725" cy="383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88845" y="147955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PSK MODULATION AND DEMODULATION</a:t>
            </a:r>
            <a:endParaRPr lang="en-US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8030" y="3904615"/>
            <a:ext cx="7719060" cy="291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2740" y="874395"/>
            <a:ext cx="8286750" cy="510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36065" y="253365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smtClean="0"/>
              <a:t>I</a:t>
            </a:r>
            <a:r>
              <a:rPr lang="en-US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NSTRUMENTATION AMPLIFIER</a:t>
            </a:r>
            <a:endParaRPr lang="en-US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WPS Presentation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POUNVELT</dc:creator>
  <cp:lastModifiedBy>Rasu</cp:lastModifiedBy>
  <cp:revision>5</cp:revision>
  <dcterms:created xsi:type="dcterms:W3CDTF">2017-09-10T07:21:00Z</dcterms:created>
  <dcterms:modified xsi:type="dcterms:W3CDTF">2017-09-17T02:35:49Z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2057-10.2.0.5926</vt:lpwstr>
  </property>
</Properties>
</file>