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7" r:id="rId6"/>
    <p:sldId id="268" r:id="rId7"/>
    <p:sldId id="272" r:id="rId8"/>
    <p:sldId id="273" r:id="rId9"/>
    <p:sldId id="266" r:id="rId10"/>
    <p:sldId id="274" r:id="rId11"/>
    <p:sldId id="275" r:id="rId12"/>
    <p:sldId id="265" r:id="rId13"/>
    <p:sldId id="276" r:id="rId14"/>
    <p:sldId id="261" r:id="rId15"/>
    <p:sldId id="277" r:id="rId16"/>
    <p:sldId id="262" r:id="rId17"/>
    <p:sldId id="278" r:id="rId18"/>
    <p:sldId id="279" r:id="rId19"/>
    <p:sldId id="263" r:id="rId20"/>
    <p:sldId id="280" r:id="rId21"/>
    <p:sldId id="264" r:id="rId22"/>
    <p:sldId id="269" r:id="rId23"/>
    <p:sldId id="270" r:id="rId24"/>
    <p:sldId id="281" r:id="rId25"/>
    <p:sldId id="282" r:id="rId2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30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emos" userId="b000655a27353c80" providerId="LiveId" clId="{E15D5AEA-E99B-440A-9645-2F4C146A519E}"/>
    <pc:docChg chg="undo redo custSel addSld delSld modSld sldOrd">
      <pc:chgData name="Lucas Lemos" userId="b000655a27353c80" providerId="LiveId" clId="{E15D5AEA-E99B-440A-9645-2F4C146A519E}" dt="2024-11-29T14:51:36.910" v="580" actId="20577"/>
      <pc:docMkLst>
        <pc:docMk/>
      </pc:docMkLst>
      <pc:sldChg chg="addSp delSp modSp mod">
        <pc:chgData name="Lucas Lemos" userId="b000655a27353c80" providerId="LiveId" clId="{E15D5AEA-E99B-440A-9645-2F4C146A519E}" dt="2024-11-29T14:40:45.114" v="493" actId="478"/>
        <pc:sldMkLst>
          <pc:docMk/>
          <pc:sldMk cId="1677976359" sldId="256"/>
        </pc:sldMkLst>
        <pc:spChg chg="del mod">
          <ac:chgData name="Lucas Lemos" userId="b000655a27353c80" providerId="LiveId" clId="{E15D5AEA-E99B-440A-9645-2F4C146A519E}" dt="2024-11-29T14:40:37.862" v="492" actId="478"/>
          <ac:spMkLst>
            <pc:docMk/>
            <pc:sldMk cId="1677976359" sldId="256"/>
            <ac:spMk id="2" creationId="{C341FFF4-E6C2-B5AA-1358-92C3B97DF697}"/>
          </ac:spMkLst>
        </pc:spChg>
        <pc:spChg chg="del">
          <ac:chgData name="Lucas Lemos" userId="b000655a27353c80" providerId="LiveId" clId="{E15D5AEA-E99B-440A-9645-2F4C146A519E}" dt="2024-11-29T14:40:45.114" v="493" actId="478"/>
          <ac:spMkLst>
            <pc:docMk/>
            <pc:sldMk cId="1677976359" sldId="256"/>
            <ac:spMk id="3" creationId="{996DA925-8063-FFCD-ADD9-4E2E8B26B292}"/>
          </ac:spMkLst>
        </pc:spChg>
        <pc:spChg chg="add mod ord">
          <ac:chgData name="Lucas Lemos" userId="b000655a27353c80" providerId="LiveId" clId="{E15D5AEA-E99B-440A-9645-2F4C146A519E}" dt="2024-11-29T12:45:41.074" v="98" actId="2085"/>
          <ac:spMkLst>
            <pc:docMk/>
            <pc:sldMk cId="1677976359" sldId="256"/>
            <ac:spMk id="6" creationId="{0837ED68-2A21-B795-FB50-45F23CC3BEAE}"/>
          </ac:spMkLst>
        </pc:spChg>
        <pc:picChg chg="mod">
          <ac:chgData name="Lucas Lemos" userId="b000655a27353c80" providerId="LiveId" clId="{E15D5AEA-E99B-440A-9645-2F4C146A519E}" dt="2024-11-29T12:46:37.754" v="100" actId="2085"/>
          <ac:picMkLst>
            <pc:docMk/>
            <pc:sldMk cId="1677976359" sldId="256"/>
            <ac:picMk id="5" creationId="{1C726A90-5335-B071-16C0-FA987ABFC95D}"/>
          </ac:picMkLst>
        </pc:picChg>
      </pc:sldChg>
      <pc:sldChg chg="addSp delSp del mod ord">
        <pc:chgData name="Lucas Lemos" userId="b000655a27353c80" providerId="LiveId" clId="{E15D5AEA-E99B-440A-9645-2F4C146A519E}" dt="2024-11-29T14:06:41.266" v="232" actId="2696"/>
        <pc:sldMkLst>
          <pc:docMk/>
          <pc:sldMk cId="4086099511" sldId="257"/>
        </pc:sldMkLst>
        <pc:spChg chg="add del">
          <ac:chgData name="Lucas Lemos" userId="b000655a27353c80" providerId="LiveId" clId="{E15D5AEA-E99B-440A-9645-2F4C146A519E}" dt="2024-11-29T14:06:20.542" v="230" actId="22"/>
          <ac:spMkLst>
            <pc:docMk/>
            <pc:sldMk cId="4086099511" sldId="257"/>
            <ac:spMk id="3" creationId="{A71B16D1-EEC2-3439-20F4-4712967D4C93}"/>
          </ac:spMkLst>
        </pc:spChg>
      </pc:sldChg>
      <pc:sldChg chg="addSp delSp modSp new mod">
        <pc:chgData name="Lucas Lemos" userId="b000655a27353c80" providerId="LiveId" clId="{E15D5AEA-E99B-440A-9645-2F4C146A519E}" dt="2024-11-29T14:33:36.407" v="412" actId="120"/>
        <pc:sldMkLst>
          <pc:docMk/>
          <pc:sldMk cId="1355698383" sldId="258"/>
        </pc:sldMkLst>
        <pc:spChg chg="add del mod">
          <ac:chgData name="Lucas Lemos" userId="b000655a27353c80" providerId="LiveId" clId="{E15D5AEA-E99B-440A-9645-2F4C146A519E}" dt="2024-11-28T13:53:01.079" v="13"/>
          <ac:spMkLst>
            <pc:docMk/>
            <pc:sldMk cId="1355698383" sldId="258"/>
            <ac:spMk id="2" creationId="{6DA47197-BCBA-06A4-9F0B-BBF1A517E4ED}"/>
          </ac:spMkLst>
        </pc:spChg>
        <pc:spChg chg="add mod">
          <ac:chgData name="Lucas Lemos" userId="b000655a27353c80" providerId="LiveId" clId="{E15D5AEA-E99B-440A-9645-2F4C146A519E}" dt="2024-11-29T13:52:56.253" v="207"/>
          <ac:spMkLst>
            <pc:docMk/>
            <pc:sldMk cId="1355698383" sldId="258"/>
            <ac:spMk id="3" creationId="{E1433543-6681-14EB-9619-3782D88B5CBE}"/>
          </ac:spMkLst>
        </pc:spChg>
        <pc:spChg chg="add mod">
          <ac:chgData name="Lucas Lemos" userId="b000655a27353c80" providerId="LiveId" clId="{E15D5AEA-E99B-440A-9645-2F4C146A519E}" dt="2024-11-29T14:33:36.407" v="412" actId="120"/>
          <ac:spMkLst>
            <pc:docMk/>
            <pc:sldMk cId="1355698383" sldId="258"/>
            <ac:spMk id="4" creationId="{34B316F5-CDFD-5EBD-D9E6-FF36DBA88952}"/>
          </ac:spMkLst>
        </pc:spChg>
      </pc:sldChg>
      <pc:sldChg chg="addSp delSp modSp add mod">
        <pc:chgData name="Lucas Lemos" userId="b000655a27353c80" providerId="LiveId" clId="{E15D5AEA-E99B-440A-9645-2F4C146A519E}" dt="2024-11-29T13:45:52.948" v="166" actId="21"/>
        <pc:sldMkLst>
          <pc:docMk/>
          <pc:sldMk cId="1164554467" sldId="259"/>
        </pc:sldMkLst>
        <pc:spChg chg="add mod">
          <ac:chgData name="Lucas Lemos" userId="b000655a27353c80" providerId="LiveId" clId="{E15D5AEA-E99B-440A-9645-2F4C146A519E}" dt="2024-11-29T13:04:42.030" v="137" actId="207"/>
          <ac:spMkLst>
            <pc:docMk/>
            <pc:sldMk cId="1164554467" sldId="259"/>
            <ac:spMk id="2" creationId="{26E0A035-EE52-D478-0554-9A80DC264EA8}"/>
          </ac:spMkLst>
        </pc:spChg>
        <pc:spChg chg="add mod">
          <ac:chgData name="Lucas Lemos" userId="b000655a27353c80" providerId="LiveId" clId="{E15D5AEA-E99B-440A-9645-2F4C146A519E}" dt="2024-11-29T13:45:13.749" v="164"/>
          <ac:spMkLst>
            <pc:docMk/>
            <pc:sldMk cId="1164554467" sldId="259"/>
            <ac:spMk id="3" creationId="{5868B355-9E1F-DF18-C310-203B77B397E6}"/>
          </ac:spMkLst>
        </pc:spChg>
        <pc:spChg chg="add mod">
          <ac:chgData name="Lucas Lemos" userId="b000655a27353c80" providerId="LiveId" clId="{E15D5AEA-E99B-440A-9645-2F4C146A519E}" dt="2024-11-29T13:06:38.412" v="153" actId="403"/>
          <ac:spMkLst>
            <pc:docMk/>
            <pc:sldMk cId="1164554467" sldId="259"/>
            <ac:spMk id="4" creationId="{0FDCCA1E-DCAF-983B-88F7-C3E1B04D0538}"/>
          </ac:spMkLst>
        </pc:spChg>
        <pc:spChg chg="add del mod">
          <ac:chgData name="Lucas Lemos" userId="b000655a27353c80" providerId="LiveId" clId="{E15D5AEA-E99B-440A-9645-2F4C146A519E}" dt="2024-11-29T13:44:24.145" v="163"/>
          <ac:spMkLst>
            <pc:docMk/>
            <pc:sldMk cId="1164554467" sldId="259"/>
            <ac:spMk id="6" creationId="{02B41BDB-52EE-4A28-3DF4-81C17EE6D2D2}"/>
          </ac:spMkLst>
        </pc:spChg>
        <pc:spChg chg="add del mod">
          <ac:chgData name="Lucas Lemos" userId="b000655a27353c80" providerId="LiveId" clId="{E15D5AEA-E99B-440A-9645-2F4C146A519E}" dt="2024-11-29T13:45:52.948" v="166" actId="21"/>
          <ac:spMkLst>
            <pc:docMk/>
            <pc:sldMk cId="1164554467" sldId="259"/>
            <ac:spMk id="7" creationId="{856D9467-D2B4-0A94-C870-DF49E93E4629}"/>
          </ac:spMkLst>
        </pc:spChg>
      </pc:sldChg>
      <pc:sldChg chg="addSp modSp add mod ord">
        <pc:chgData name="Lucas Lemos" userId="b000655a27353c80" providerId="LiveId" clId="{E15D5AEA-E99B-440A-9645-2F4C146A519E}" dt="2024-11-29T14:47:39.910" v="497" actId="113"/>
        <pc:sldMkLst>
          <pc:docMk/>
          <pc:sldMk cId="3274500198" sldId="260"/>
        </pc:sldMkLst>
        <pc:spChg chg="add mod">
          <ac:chgData name="Lucas Lemos" userId="b000655a27353c80" providerId="LiveId" clId="{E15D5AEA-E99B-440A-9645-2F4C146A519E}" dt="2024-11-29T14:47:39.910" v="497" actId="113"/>
          <ac:spMkLst>
            <pc:docMk/>
            <pc:sldMk cId="3274500198" sldId="260"/>
            <ac:spMk id="2" creationId="{D166C77D-1B64-9158-CDD1-F52EA02D5F5D}"/>
          </ac:spMkLst>
        </pc:spChg>
        <pc:spChg chg="add mod">
          <ac:chgData name="Lucas Lemos" userId="b000655a27353c80" providerId="LiveId" clId="{E15D5AEA-E99B-440A-9645-2F4C146A519E}" dt="2024-11-29T14:26:43.220" v="388" actId="1076"/>
          <ac:spMkLst>
            <pc:docMk/>
            <pc:sldMk cId="3274500198" sldId="260"/>
            <ac:spMk id="3" creationId="{1F7F34DE-E100-80A1-B33B-F195BF7A125E}"/>
          </ac:spMkLst>
        </pc:spChg>
      </pc:sldChg>
      <pc:sldChg chg="modSp add mod">
        <pc:chgData name="Lucas Lemos" userId="b000655a27353c80" providerId="LiveId" clId="{E15D5AEA-E99B-440A-9645-2F4C146A519E}" dt="2024-11-29T13:49:25.526" v="194"/>
        <pc:sldMkLst>
          <pc:docMk/>
          <pc:sldMk cId="3996764064" sldId="261"/>
        </pc:sldMkLst>
        <pc:spChg chg="mod">
          <ac:chgData name="Lucas Lemos" userId="b000655a27353c80" providerId="LiveId" clId="{E15D5AEA-E99B-440A-9645-2F4C146A519E}" dt="2024-11-29T13:49:25.526" v="194"/>
          <ac:spMkLst>
            <pc:docMk/>
            <pc:sldMk cId="3996764064" sldId="261"/>
            <ac:spMk id="3" creationId="{C5498D8D-1769-722E-F7B2-F11CE1B81D94}"/>
          </ac:spMkLst>
        </pc:spChg>
        <pc:spChg chg="mod">
          <ac:chgData name="Lucas Lemos" userId="b000655a27353c80" providerId="LiveId" clId="{E15D5AEA-E99B-440A-9645-2F4C146A519E}" dt="2024-11-29T13:49:06.638" v="192" actId="20577"/>
          <ac:spMkLst>
            <pc:docMk/>
            <pc:sldMk cId="3996764064" sldId="261"/>
            <ac:spMk id="4" creationId="{C019CECC-7FB0-2AD6-2B66-87F5846E1B52}"/>
          </ac:spMkLst>
        </pc:spChg>
      </pc:sldChg>
      <pc:sldChg chg="modSp add mod">
        <pc:chgData name="Lucas Lemos" userId="b000655a27353c80" providerId="LiveId" clId="{E15D5AEA-E99B-440A-9645-2F4C146A519E}" dt="2024-11-29T13:49:46.061" v="198"/>
        <pc:sldMkLst>
          <pc:docMk/>
          <pc:sldMk cId="3786066248" sldId="262"/>
        </pc:sldMkLst>
        <pc:spChg chg="mod">
          <ac:chgData name="Lucas Lemos" userId="b000655a27353c80" providerId="LiveId" clId="{E15D5AEA-E99B-440A-9645-2F4C146A519E}" dt="2024-11-29T13:49:46.061" v="198"/>
          <ac:spMkLst>
            <pc:docMk/>
            <pc:sldMk cId="3786066248" sldId="262"/>
            <ac:spMk id="3" creationId="{58BE7546-C553-4321-5B0F-F9B0DBEB29E9}"/>
          </ac:spMkLst>
        </pc:spChg>
        <pc:spChg chg="mod">
          <ac:chgData name="Lucas Lemos" userId="b000655a27353c80" providerId="LiveId" clId="{E15D5AEA-E99B-440A-9645-2F4C146A519E}" dt="2024-11-29T13:49:33.799" v="196" actId="20577"/>
          <ac:spMkLst>
            <pc:docMk/>
            <pc:sldMk cId="3786066248" sldId="262"/>
            <ac:spMk id="4" creationId="{B40F591D-71C3-6BD8-99B8-C58F4ABC3356}"/>
          </ac:spMkLst>
        </pc:spChg>
      </pc:sldChg>
      <pc:sldChg chg="modSp add mod">
        <pc:chgData name="Lucas Lemos" userId="b000655a27353c80" providerId="LiveId" clId="{E15D5AEA-E99B-440A-9645-2F4C146A519E}" dt="2024-11-29T13:50:09.771" v="202"/>
        <pc:sldMkLst>
          <pc:docMk/>
          <pc:sldMk cId="2739988375" sldId="263"/>
        </pc:sldMkLst>
        <pc:spChg chg="mod">
          <ac:chgData name="Lucas Lemos" userId="b000655a27353c80" providerId="LiveId" clId="{E15D5AEA-E99B-440A-9645-2F4C146A519E}" dt="2024-11-29T13:50:09.771" v="202"/>
          <ac:spMkLst>
            <pc:docMk/>
            <pc:sldMk cId="2739988375" sldId="263"/>
            <ac:spMk id="3" creationId="{040761E1-6904-D99B-88CC-2F32D8D4156E}"/>
          </ac:spMkLst>
        </pc:spChg>
        <pc:spChg chg="mod">
          <ac:chgData name="Lucas Lemos" userId="b000655a27353c80" providerId="LiveId" clId="{E15D5AEA-E99B-440A-9645-2F4C146A519E}" dt="2024-11-29T13:49:52.296" v="200" actId="20577"/>
          <ac:spMkLst>
            <pc:docMk/>
            <pc:sldMk cId="2739988375" sldId="263"/>
            <ac:spMk id="4" creationId="{FDBAA8C0-6FCB-6594-F43F-23DA845D68C7}"/>
          </ac:spMkLst>
        </pc:spChg>
      </pc:sldChg>
      <pc:sldChg chg="modSp add mod ord">
        <pc:chgData name="Lucas Lemos" userId="b000655a27353c80" providerId="LiveId" clId="{E15D5AEA-E99B-440A-9645-2F4C146A519E}" dt="2024-11-29T14:33:28.520" v="411" actId="20578"/>
        <pc:sldMkLst>
          <pc:docMk/>
          <pc:sldMk cId="1006713731" sldId="264"/>
        </pc:sldMkLst>
        <pc:spChg chg="mod">
          <ac:chgData name="Lucas Lemos" userId="b000655a27353c80" providerId="LiveId" clId="{E15D5AEA-E99B-440A-9645-2F4C146A519E}" dt="2024-11-29T13:50:33.903" v="206"/>
          <ac:spMkLst>
            <pc:docMk/>
            <pc:sldMk cId="1006713731" sldId="264"/>
            <ac:spMk id="3" creationId="{FE68B725-B5C5-3601-1A68-05E3D59E215F}"/>
          </ac:spMkLst>
        </pc:spChg>
        <pc:spChg chg="mod">
          <ac:chgData name="Lucas Lemos" userId="b000655a27353c80" providerId="LiveId" clId="{E15D5AEA-E99B-440A-9645-2F4C146A519E}" dt="2024-11-29T13:50:14.796" v="204" actId="20577"/>
          <ac:spMkLst>
            <pc:docMk/>
            <pc:sldMk cId="1006713731" sldId="264"/>
            <ac:spMk id="4" creationId="{65194290-E3CE-177E-4657-D5BB38EFDA11}"/>
          </ac:spMkLst>
        </pc:spChg>
      </pc:sldChg>
      <pc:sldChg chg="modSp add mod">
        <pc:chgData name="Lucas Lemos" userId="b000655a27353c80" providerId="LiveId" clId="{E15D5AEA-E99B-440A-9645-2F4C146A519E}" dt="2024-11-29T13:48:59.458" v="190"/>
        <pc:sldMkLst>
          <pc:docMk/>
          <pc:sldMk cId="315006412" sldId="265"/>
        </pc:sldMkLst>
        <pc:spChg chg="mod">
          <ac:chgData name="Lucas Lemos" userId="b000655a27353c80" providerId="LiveId" clId="{E15D5AEA-E99B-440A-9645-2F4C146A519E}" dt="2024-11-29T13:48:59.458" v="190"/>
          <ac:spMkLst>
            <pc:docMk/>
            <pc:sldMk cId="315006412" sldId="265"/>
            <ac:spMk id="3" creationId="{D076FB5F-8230-5D99-3C76-2801D5459B00}"/>
          </ac:spMkLst>
        </pc:spChg>
        <pc:spChg chg="mod">
          <ac:chgData name="Lucas Lemos" userId="b000655a27353c80" providerId="LiveId" clId="{E15D5AEA-E99B-440A-9645-2F4C146A519E}" dt="2024-11-29T13:48:54.336" v="189"/>
          <ac:spMkLst>
            <pc:docMk/>
            <pc:sldMk cId="315006412" sldId="265"/>
            <ac:spMk id="4" creationId="{BF1416C6-7886-99F4-6F67-00671C19CB40}"/>
          </ac:spMkLst>
        </pc:spChg>
      </pc:sldChg>
      <pc:sldChg chg="modSp add mod">
        <pc:chgData name="Lucas Lemos" userId="b000655a27353c80" providerId="LiveId" clId="{E15D5AEA-E99B-440A-9645-2F4C146A519E}" dt="2024-11-29T13:48:28.352" v="185"/>
        <pc:sldMkLst>
          <pc:docMk/>
          <pc:sldMk cId="3385707586" sldId="266"/>
        </pc:sldMkLst>
        <pc:spChg chg="mod">
          <ac:chgData name="Lucas Lemos" userId="b000655a27353c80" providerId="LiveId" clId="{E15D5AEA-E99B-440A-9645-2F4C146A519E}" dt="2024-11-29T13:48:28.352" v="185"/>
          <ac:spMkLst>
            <pc:docMk/>
            <pc:sldMk cId="3385707586" sldId="266"/>
            <ac:spMk id="3" creationId="{64DC7798-E340-1FD7-619F-33911BC49936}"/>
          </ac:spMkLst>
        </pc:spChg>
        <pc:spChg chg="mod">
          <ac:chgData name="Lucas Lemos" userId="b000655a27353c80" providerId="LiveId" clId="{E15D5AEA-E99B-440A-9645-2F4C146A519E}" dt="2024-11-29T13:48:03.820" v="183" actId="20577"/>
          <ac:spMkLst>
            <pc:docMk/>
            <pc:sldMk cId="3385707586" sldId="266"/>
            <ac:spMk id="4" creationId="{B656538F-9890-1019-0787-A25D9BCB3050}"/>
          </ac:spMkLst>
        </pc:spChg>
      </pc:sldChg>
      <pc:sldChg chg="modSp add mod">
        <pc:chgData name="Lucas Lemos" userId="b000655a27353c80" providerId="LiveId" clId="{E15D5AEA-E99B-440A-9645-2F4C146A519E}" dt="2024-11-29T13:47:54.379" v="181"/>
        <pc:sldMkLst>
          <pc:docMk/>
          <pc:sldMk cId="2216541964" sldId="267"/>
        </pc:sldMkLst>
        <pc:spChg chg="mod">
          <ac:chgData name="Lucas Lemos" userId="b000655a27353c80" providerId="LiveId" clId="{E15D5AEA-E99B-440A-9645-2F4C146A519E}" dt="2024-11-29T13:47:54.379" v="181"/>
          <ac:spMkLst>
            <pc:docMk/>
            <pc:sldMk cId="2216541964" sldId="267"/>
            <ac:spMk id="3" creationId="{7A076616-2D3F-E561-C5E3-FCE910A648F3}"/>
          </ac:spMkLst>
        </pc:spChg>
        <pc:spChg chg="mod">
          <ac:chgData name="Lucas Lemos" userId="b000655a27353c80" providerId="LiveId" clId="{E15D5AEA-E99B-440A-9645-2F4C146A519E}" dt="2024-11-29T13:47:19.765" v="177" actId="20577"/>
          <ac:spMkLst>
            <pc:docMk/>
            <pc:sldMk cId="2216541964" sldId="267"/>
            <ac:spMk id="4" creationId="{87ED8F6B-A048-DB63-7BF9-1B66167DAC79}"/>
          </ac:spMkLst>
        </pc:spChg>
      </pc:sldChg>
      <pc:sldChg chg="modSp add mod ord">
        <pc:chgData name="Lucas Lemos" userId="b000655a27353c80" providerId="LiveId" clId="{E15D5AEA-E99B-440A-9645-2F4C146A519E}" dt="2024-11-29T14:47:47.413" v="498" actId="2711"/>
        <pc:sldMkLst>
          <pc:docMk/>
          <pc:sldMk cId="1593481212" sldId="268"/>
        </pc:sldMkLst>
        <pc:spChg chg="mod">
          <ac:chgData name="Lucas Lemos" userId="b000655a27353c80" providerId="LiveId" clId="{E15D5AEA-E99B-440A-9645-2F4C146A519E}" dt="2024-11-29T14:47:47.413" v="498" actId="2711"/>
          <ac:spMkLst>
            <pc:docMk/>
            <pc:sldMk cId="1593481212" sldId="268"/>
            <ac:spMk id="2" creationId="{1C189C62-EFCF-A566-13A6-691FA1D284CD}"/>
          </ac:spMkLst>
        </pc:spChg>
        <pc:spChg chg="mod">
          <ac:chgData name="Lucas Lemos" userId="b000655a27353c80" providerId="LiveId" clId="{E15D5AEA-E99B-440A-9645-2F4C146A519E}" dt="2024-11-29T14:12:01.258" v="277" actId="20577"/>
          <ac:spMkLst>
            <pc:docMk/>
            <pc:sldMk cId="1593481212" sldId="268"/>
            <ac:spMk id="3" creationId="{AECA1210-7E90-BBE1-0967-03546721BD53}"/>
          </ac:spMkLst>
        </pc:spChg>
      </pc:sldChg>
      <pc:sldChg chg="modSp add mod">
        <pc:chgData name="Lucas Lemos" userId="b000655a27353c80" providerId="LiveId" clId="{E15D5AEA-E99B-440A-9645-2F4C146A519E}" dt="2024-11-29T14:47:06.146" v="494" actId="2711"/>
        <pc:sldMkLst>
          <pc:docMk/>
          <pc:sldMk cId="804329226" sldId="269"/>
        </pc:sldMkLst>
        <pc:spChg chg="mod">
          <ac:chgData name="Lucas Lemos" userId="b000655a27353c80" providerId="LiveId" clId="{E15D5AEA-E99B-440A-9645-2F4C146A519E}" dt="2024-11-29T14:47:06.146" v="494" actId="2711"/>
          <ac:spMkLst>
            <pc:docMk/>
            <pc:sldMk cId="804329226" sldId="269"/>
            <ac:spMk id="2" creationId="{BB946656-0B7F-395F-39F3-2F08AB9B58FE}"/>
          </ac:spMkLst>
        </pc:spChg>
        <pc:spChg chg="mod">
          <ac:chgData name="Lucas Lemos" userId="b000655a27353c80" providerId="LiveId" clId="{E15D5AEA-E99B-440A-9645-2F4C146A519E}" dt="2024-11-29T14:28:11.132" v="400" actId="21"/>
          <ac:spMkLst>
            <pc:docMk/>
            <pc:sldMk cId="804329226" sldId="269"/>
            <ac:spMk id="3" creationId="{66F91B9D-C110-CA50-4E70-78A1CBEB9DDE}"/>
          </ac:spMkLst>
        </pc:spChg>
      </pc:sldChg>
      <pc:sldChg chg="addSp delSp modSp add mod">
        <pc:chgData name="Lucas Lemos" userId="b000655a27353c80" providerId="LiveId" clId="{E15D5AEA-E99B-440A-9645-2F4C146A519E}" dt="2024-11-29T14:33:45.802" v="413" actId="113"/>
        <pc:sldMkLst>
          <pc:docMk/>
          <pc:sldMk cId="4294382295" sldId="270"/>
        </pc:sldMkLst>
        <pc:spChg chg="del">
          <ac:chgData name="Lucas Lemos" userId="b000655a27353c80" providerId="LiveId" clId="{E15D5AEA-E99B-440A-9645-2F4C146A519E}" dt="2024-11-29T14:28:16.172" v="401" actId="478"/>
          <ac:spMkLst>
            <pc:docMk/>
            <pc:sldMk cId="4294382295" sldId="270"/>
            <ac:spMk id="2" creationId="{B37C3AF3-6F75-311C-E26B-E13A792C5C4A}"/>
          </ac:spMkLst>
        </pc:spChg>
        <pc:spChg chg="del">
          <ac:chgData name="Lucas Lemos" userId="b000655a27353c80" providerId="LiveId" clId="{E15D5AEA-E99B-440A-9645-2F4C146A519E}" dt="2024-11-29T14:28:26.433" v="402" actId="478"/>
          <ac:spMkLst>
            <pc:docMk/>
            <pc:sldMk cId="4294382295" sldId="270"/>
            <ac:spMk id="3" creationId="{A2156630-B09F-EF6C-106C-E9FAB017E9FE}"/>
          </ac:spMkLst>
        </pc:spChg>
        <pc:spChg chg="add mod">
          <ac:chgData name="Lucas Lemos" userId="b000655a27353c80" providerId="LiveId" clId="{E15D5AEA-E99B-440A-9645-2F4C146A519E}" dt="2024-11-29T14:33:45.802" v="413" actId="113"/>
          <ac:spMkLst>
            <pc:docMk/>
            <pc:sldMk cId="4294382295" sldId="270"/>
            <ac:spMk id="4" creationId="{21D1EA84-A5DB-A82C-4DBD-3A9BC7EEFB92}"/>
          </ac:spMkLst>
        </pc:spChg>
      </pc:sldChg>
      <pc:sldChg chg="add del">
        <pc:chgData name="Lucas Lemos" userId="b000655a27353c80" providerId="LiveId" clId="{E15D5AEA-E99B-440A-9645-2F4C146A519E}" dt="2024-11-29T14:08:08.601" v="241" actId="47"/>
        <pc:sldMkLst>
          <pc:docMk/>
          <pc:sldMk cId="3197546744" sldId="271"/>
        </pc:sldMkLst>
      </pc:sldChg>
      <pc:sldChg chg="addSp delSp modSp new mod">
        <pc:chgData name="Lucas Lemos" userId="b000655a27353c80" providerId="LiveId" clId="{E15D5AEA-E99B-440A-9645-2F4C146A519E}" dt="2024-11-29T14:35:13.238" v="417" actId="20577"/>
        <pc:sldMkLst>
          <pc:docMk/>
          <pc:sldMk cId="2176863790" sldId="272"/>
        </pc:sldMkLst>
        <pc:spChg chg="del">
          <ac:chgData name="Lucas Lemos" userId="b000655a27353c80" providerId="LiveId" clId="{E15D5AEA-E99B-440A-9645-2F4C146A519E}" dt="2024-11-29T14:09:51.044" v="248" actId="478"/>
          <ac:spMkLst>
            <pc:docMk/>
            <pc:sldMk cId="2176863790" sldId="272"/>
            <ac:spMk id="2" creationId="{1D2F767B-AFF0-CA94-A462-321491525446}"/>
          </ac:spMkLst>
        </pc:spChg>
        <pc:spChg chg="del">
          <ac:chgData name="Lucas Lemos" userId="b000655a27353c80" providerId="LiveId" clId="{E15D5AEA-E99B-440A-9645-2F4C146A519E}" dt="2024-11-29T14:09:55.784" v="249" actId="478"/>
          <ac:spMkLst>
            <pc:docMk/>
            <pc:sldMk cId="2176863790" sldId="272"/>
            <ac:spMk id="3" creationId="{5CBFCF87-8900-AA71-607B-0B0ABFACA2B7}"/>
          </ac:spMkLst>
        </pc:spChg>
        <pc:spChg chg="add del mod">
          <ac:chgData name="Lucas Lemos" userId="b000655a27353c80" providerId="LiveId" clId="{E15D5AEA-E99B-440A-9645-2F4C146A519E}" dt="2024-11-29T14:10:26.542" v="257" actId="22"/>
          <ac:spMkLst>
            <pc:docMk/>
            <pc:sldMk cId="2176863790" sldId="272"/>
            <ac:spMk id="5" creationId="{3BF936D9-081B-D746-6227-0FD7358D6800}"/>
          </ac:spMkLst>
        </pc:spChg>
        <pc:spChg chg="add del">
          <ac:chgData name="Lucas Lemos" userId="b000655a27353c80" providerId="LiveId" clId="{E15D5AEA-E99B-440A-9645-2F4C146A519E}" dt="2024-11-29T14:10:16.659" v="253" actId="22"/>
          <ac:spMkLst>
            <pc:docMk/>
            <pc:sldMk cId="2176863790" sldId="272"/>
            <ac:spMk id="7" creationId="{BBDEC300-8149-01E8-E7A5-F2400B1D5F47}"/>
          </ac:spMkLst>
        </pc:spChg>
        <pc:spChg chg="add mod">
          <ac:chgData name="Lucas Lemos" userId="b000655a27353c80" providerId="LiveId" clId="{E15D5AEA-E99B-440A-9645-2F4C146A519E}" dt="2024-11-29T14:35:13.238" v="417" actId="20577"/>
          <ac:spMkLst>
            <pc:docMk/>
            <pc:sldMk cId="2176863790" sldId="272"/>
            <ac:spMk id="9" creationId="{3BC89BF7-FE16-4046-13F4-1F364AB50EBF}"/>
          </ac:spMkLst>
        </pc:spChg>
      </pc:sldChg>
      <pc:sldChg chg="modSp add mod">
        <pc:chgData name="Lucas Lemos" userId="b000655a27353c80" providerId="LiveId" clId="{E15D5AEA-E99B-440A-9645-2F4C146A519E}" dt="2024-11-29T14:26:15.173" v="386" actId="113"/>
        <pc:sldMkLst>
          <pc:docMk/>
          <pc:sldMk cId="3302995971" sldId="273"/>
        </pc:sldMkLst>
        <pc:spChg chg="mod">
          <ac:chgData name="Lucas Lemos" userId="b000655a27353c80" providerId="LiveId" clId="{E15D5AEA-E99B-440A-9645-2F4C146A519E}" dt="2024-11-29T14:26:15.173" v="386" actId="113"/>
          <ac:spMkLst>
            <pc:docMk/>
            <pc:sldMk cId="3302995971" sldId="273"/>
            <ac:spMk id="9" creationId="{24903969-5042-88F3-20D1-BD8E90D4320C}"/>
          </ac:spMkLst>
        </pc:spChg>
      </pc:sldChg>
      <pc:sldChg chg="add del ord">
        <pc:chgData name="Lucas Lemos" userId="b000655a27353c80" providerId="LiveId" clId="{E15D5AEA-E99B-440A-9645-2F4C146A519E}" dt="2024-11-29T14:14:09.693" v="289" actId="47"/>
        <pc:sldMkLst>
          <pc:docMk/>
          <pc:sldMk cId="3763834530" sldId="273"/>
        </pc:sldMkLst>
      </pc:sldChg>
      <pc:sldChg chg="modSp add mod ord">
        <pc:chgData name="Lucas Lemos" userId="b000655a27353c80" providerId="LiveId" clId="{E15D5AEA-E99B-440A-9645-2F4C146A519E}" dt="2024-11-29T14:47:57.640" v="499" actId="2711"/>
        <pc:sldMkLst>
          <pc:docMk/>
          <pc:sldMk cId="1882321918" sldId="274"/>
        </pc:sldMkLst>
        <pc:spChg chg="mod">
          <ac:chgData name="Lucas Lemos" userId="b000655a27353c80" providerId="LiveId" clId="{E15D5AEA-E99B-440A-9645-2F4C146A519E}" dt="2024-11-29T14:47:57.640" v="499" actId="2711"/>
          <ac:spMkLst>
            <pc:docMk/>
            <pc:sldMk cId="1882321918" sldId="274"/>
            <ac:spMk id="2" creationId="{5D6E4FD9-58AC-1860-E8A7-297E92EA08ED}"/>
          </ac:spMkLst>
        </pc:spChg>
        <pc:spChg chg="mod">
          <ac:chgData name="Lucas Lemos" userId="b000655a27353c80" providerId="LiveId" clId="{E15D5AEA-E99B-440A-9645-2F4C146A519E}" dt="2024-11-29T14:38:15.237" v="489" actId="20577"/>
          <ac:spMkLst>
            <pc:docMk/>
            <pc:sldMk cId="1882321918" sldId="274"/>
            <ac:spMk id="3" creationId="{40372C46-0E61-0073-2D73-967E92984C96}"/>
          </ac:spMkLst>
        </pc:spChg>
      </pc:sldChg>
      <pc:sldChg chg="addSp delSp modSp new mod">
        <pc:chgData name="Lucas Lemos" userId="b000655a27353c80" providerId="LiveId" clId="{E15D5AEA-E99B-440A-9645-2F4C146A519E}" dt="2024-11-29T14:18:16.788" v="317"/>
        <pc:sldMkLst>
          <pc:docMk/>
          <pc:sldMk cId="4237138489" sldId="275"/>
        </pc:sldMkLst>
        <pc:spChg chg="del">
          <ac:chgData name="Lucas Lemos" userId="b000655a27353c80" providerId="LiveId" clId="{E15D5AEA-E99B-440A-9645-2F4C146A519E}" dt="2024-11-29T14:17:27.302" v="309" actId="478"/>
          <ac:spMkLst>
            <pc:docMk/>
            <pc:sldMk cId="4237138489" sldId="275"/>
            <ac:spMk id="2" creationId="{36F6DFF2-AC52-8949-39DB-BC426E0282DE}"/>
          </ac:spMkLst>
        </pc:spChg>
        <pc:spChg chg="del">
          <ac:chgData name="Lucas Lemos" userId="b000655a27353c80" providerId="LiveId" clId="{E15D5AEA-E99B-440A-9645-2F4C146A519E}" dt="2024-11-29T14:17:38.143" v="311" actId="478"/>
          <ac:spMkLst>
            <pc:docMk/>
            <pc:sldMk cId="4237138489" sldId="275"/>
            <ac:spMk id="3" creationId="{AF907CDE-325E-A961-8F20-DB236CB0AD82}"/>
          </ac:spMkLst>
        </pc:spChg>
        <pc:spChg chg="add del mod">
          <ac:chgData name="Lucas Lemos" userId="b000655a27353c80" providerId="LiveId" clId="{E15D5AEA-E99B-440A-9645-2F4C146A519E}" dt="2024-11-29T14:17:35.698" v="310" actId="478"/>
          <ac:spMkLst>
            <pc:docMk/>
            <pc:sldMk cId="4237138489" sldId="275"/>
            <ac:spMk id="4" creationId="{4A5C8C5A-4F2C-0958-C61F-213EC9AE790C}"/>
          </ac:spMkLst>
        </pc:spChg>
        <pc:spChg chg="add mod">
          <ac:chgData name="Lucas Lemos" userId="b000655a27353c80" providerId="LiveId" clId="{E15D5AEA-E99B-440A-9645-2F4C146A519E}" dt="2024-11-29T14:18:16.788" v="317"/>
          <ac:spMkLst>
            <pc:docMk/>
            <pc:sldMk cId="4237138489" sldId="275"/>
            <ac:spMk id="5" creationId="{A678A62A-0C3C-924B-4393-F837FA84FAFE}"/>
          </ac:spMkLst>
        </pc:spChg>
      </pc:sldChg>
      <pc:sldChg chg="modSp add mod ord">
        <pc:chgData name="Lucas Lemos" userId="b000655a27353c80" providerId="LiveId" clId="{E15D5AEA-E99B-440A-9645-2F4C146A519E}" dt="2024-11-29T14:25:56.718" v="381" actId="113"/>
        <pc:sldMkLst>
          <pc:docMk/>
          <pc:sldMk cId="3341244442" sldId="276"/>
        </pc:sldMkLst>
        <pc:spChg chg="mod">
          <ac:chgData name="Lucas Lemos" userId="b000655a27353c80" providerId="LiveId" clId="{E15D5AEA-E99B-440A-9645-2F4C146A519E}" dt="2024-11-29T14:20:30.412" v="335" actId="403"/>
          <ac:spMkLst>
            <pc:docMk/>
            <pc:sldMk cId="3341244442" sldId="276"/>
            <ac:spMk id="2" creationId="{870CC019-E81B-894A-ED64-F97D4317399A}"/>
          </ac:spMkLst>
        </pc:spChg>
        <pc:spChg chg="mod">
          <ac:chgData name="Lucas Lemos" userId="b000655a27353c80" providerId="LiveId" clId="{E15D5AEA-E99B-440A-9645-2F4C146A519E}" dt="2024-11-29T14:25:56.718" v="381" actId="113"/>
          <ac:spMkLst>
            <pc:docMk/>
            <pc:sldMk cId="3341244442" sldId="276"/>
            <ac:spMk id="3" creationId="{5073FC0A-CD15-5ACF-473E-A55CD8B23C3B}"/>
          </ac:spMkLst>
        </pc:spChg>
      </pc:sldChg>
      <pc:sldChg chg="modSp add mod ord">
        <pc:chgData name="Lucas Lemos" userId="b000655a27353c80" providerId="LiveId" clId="{E15D5AEA-E99B-440A-9645-2F4C146A519E}" dt="2024-11-29T14:25:48.234" v="379" actId="113"/>
        <pc:sldMkLst>
          <pc:docMk/>
          <pc:sldMk cId="784539411" sldId="277"/>
        </pc:sldMkLst>
        <pc:spChg chg="mod">
          <ac:chgData name="Lucas Lemos" userId="b000655a27353c80" providerId="LiveId" clId="{E15D5AEA-E99B-440A-9645-2F4C146A519E}" dt="2024-11-29T14:21:44.089" v="341"/>
          <ac:spMkLst>
            <pc:docMk/>
            <pc:sldMk cId="784539411" sldId="277"/>
            <ac:spMk id="2" creationId="{8F799F7B-2AD1-FE8A-B528-AF848E9E446D}"/>
          </ac:spMkLst>
        </pc:spChg>
        <pc:spChg chg="mod">
          <ac:chgData name="Lucas Lemos" userId="b000655a27353c80" providerId="LiveId" clId="{E15D5AEA-E99B-440A-9645-2F4C146A519E}" dt="2024-11-29T14:25:48.234" v="379" actId="113"/>
          <ac:spMkLst>
            <pc:docMk/>
            <pc:sldMk cId="784539411" sldId="277"/>
            <ac:spMk id="3" creationId="{D214CA1B-F29D-DB7F-0233-CDD7938E5592}"/>
          </ac:spMkLst>
        </pc:spChg>
      </pc:sldChg>
      <pc:sldChg chg="modSp add mod ord">
        <pc:chgData name="Lucas Lemos" userId="b000655a27353c80" providerId="LiveId" clId="{E15D5AEA-E99B-440A-9645-2F4C146A519E}" dt="2024-11-29T14:24:11.857" v="366" actId="21"/>
        <pc:sldMkLst>
          <pc:docMk/>
          <pc:sldMk cId="1221845204" sldId="278"/>
        </pc:sldMkLst>
        <pc:spChg chg="mod">
          <ac:chgData name="Lucas Lemos" userId="b000655a27353c80" providerId="LiveId" clId="{E15D5AEA-E99B-440A-9645-2F4C146A519E}" dt="2024-11-29T14:22:50.710" v="353"/>
          <ac:spMkLst>
            <pc:docMk/>
            <pc:sldMk cId="1221845204" sldId="278"/>
            <ac:spMk id="2" creationId="{10FC32E8-7E5E-B085-6579-B8D8A44EC3DB}"/>
          </ac:spMkLst>
        </pc:spChg>
        <pc:spChg chg="mod">
          <ac:chgData name="Lucas Lemos" userId="b000655a27353c80" providerId="LiveId" clId="{E15D5AEA-E99B-440A-9645-2F4C146A519E}" dt="2024-11-29T14:24:11.857" v="366" actId="21"/>
          <ac:spMkLst>
            <pc:docMk/>
            <pc:sldMk cId="1221845204" sldId="278"/>
            <ac:spMk id="3" creationId="{2A6255A4-047F-821E-68D7-7C1FFF9F8B73}"/>
          </ac:spMkLst>
        </pc:spChg>
      </pc:sldChg>
      <pc:sldChg chg="addSp delSp modSp new mod">
        <pc:chgData name="Lucas Lemos" userId="b000655a27353c80" providerId="LiveId" clId="{E15D5AEA-E99B-440A-9645-2F4C146A519E}" dt="2024-11-29T14:24:22.402" v="369"/>
        <pc:sldMkLst>
          <pc:docMk/>
          <pc:sldMk cId="191588680" sldId="279"/>
        </pc:sldMkLst>
        <pc:spChg chg="del">
          <ac:chgData name="Lucas Lemos" userId="b000655a27353c80" providerId="LiveId" clId="{E15D5AEA-E99B-440A-9645-2F4C146A519E}" dt="2024-11-29T14:23:51.377" v="362" actId="478"/>
          <ac:spMkLst>
            <pc:docMk/>
            <pc:sldMk cId="191588680" sldId="279"/>
            <ac:spMk id="2" creationId="{1109087D-871C-A6D6-78DA-809B25306E69}"/>
          </ac:spMkLst>
        </pc:spChg>
        <pc:spChg chg="del">
          <ac:chgData name="Lucas Lemos" userId="b000655a27353c80" providerId="LiveId" clId="{E15D5AEA-E99B-440A-9645-2F4C146A519E}" dt="2024-11-29T14:23:53.494" v="363" actId="478"/>
          <ac:spMkLst>
            <pc:docMk/>
            <pc:sldMk cId="191588680" sldId="279"/>
            <ac:spMk id="3" creationId="{2D42A70D-D71D-FFE2-0DA1-9729EBF973EB}"/>
          </ac:spMkLst>
        </pc:spChg>
        <pc:spChg chg="add mod">
          <ac:chgData name="Lucas Lemos" userId="b000655a27353c80" providerId="LiveId" clId="{E15D5AEA-E99B-440A-9645-2F4C146A519E}" dt="2024-11-29T14:24:22.402" v="369"/>
          <ac:spMkLst>
            <pc:docMk/>
            <pc:sldMk cId="191588680" sldId="279"/>
            <ac:spMk id="4" creationId="{E24FB988-D492-F50B-E56C-3AD69BD91958}"/>
          </ac:spMkLst>
        </pc:spChg>
      </pc:sldChg>
      <pc:sldChg chg="modSp add mod ord">
        <pc:chgData name="Lucas Lemos" userId="b000655a27353c80" providerId="LiveId" clId="{E15D5AEA-E99B-440A-9645-2F4C146A519E}" dt="2024-11-29T14:25:36.015" v="377" actId="20577"/>
        <pc:sldMkLst>
          <pc:docMk/>
          <pc:sldMk cId="1893298341" sldId="280"/>
        </pc:sldMkLst>
        <pc:spChg chg="mod">
          <ac:chgData name="Lucas Lemos" userId="b000655a27353c80" providerId="LiveId" clId="{E15D5AEA-E99B-440A-9645-2F4C146A519E}" dt="2024-11-29T14:25:07.338" v="373"/>
          <ac:spMkLst>
            <pc:docMk/>
            <pc:sldMk cId="1893298341" sldId="280"/>
            <ac:spMk id="2" creationId="{3E617A27-48B0-ED83-DF5E-309BDD62A092}"/>
          </ac:spMkLst>
        </pc:spChg>
        <pc:spChg chg="mod">
          <ac:chgData name="Lucas Lemos" userId="b000655a27353c80" providerId="LiveId" clId="{E15D5AEA-E99B-440A-9645-2F4C146A519E}" dt="2024-11-29T14:25:36.015" v="377" actId="20577"/>
          <ac:spMkLst>
            <pc:docMk/>
            <pc:sldMk cId="1893298341" sldId="280"/>
            <ac:spMk id="3" creationId="{5442A5C8-7D02-9194-7257-6875821F9235}"/>
          </ac:spMkLst>
        </pc:spChg>
      </pc:sldChg>
      <pc:sldChg chg="delSp modSp add mod ord">
        <pc:chgData name="Lucas Lemos" userId="b000655a27353c80" providerId="LiveId" clId="{E15D5AEA-E99B-440A-9645-2F4C146A519E}" dt="2024-11-29T14:50:28.847" v="522"/>
        <pc:sldMkLst>
          <pc:docMk/>
          <pc:sldMk cId="2485694797" sldId="281"/>
        </pc:sldMkLst>
        <pc:spChg chg="mod">
          <ac:chgData name="Lucas Lemos" userId="b000655a27353c80" providerId="LiveId" clId="{E15D5AEA-E99B-440A-9645-2F4C146A519E}" dt="2024-11-29T14:50:27.441" v="520" actId="20577"/>
          <ac:spMkLst>
            <pc:docMk/>
            <pc:sldMk cId="2485694797" sldId="281"/>
            <ac:spMk id="3" creationId="{95F148CC-7D46-54F3-6C5D-246CDCD9D57E}"/>
          </ac:spMkLst>
        </pc:spChg>
        <pc:spChg chg="del mod">
          <ac:chgData name="Lucas Lemos" userId="b000655a27353c80" providerId="LiveId" clId="{E15D5AEA-E99B-440A-9645-2F4C146A519E}" dt="2024-11-29T14:50:28.847" v="522"/>
          <ac:spMkLst>
            <pc:docMk/>
            <pc:sldMk cId="2485694797" sldId="281"/>
            <ac:spMk id="4" creationId="{285684A0-C954-D722-3916-FC88C9724B0F}"/>
          </ac:spMkLst>
        </pc:spChg>
      </pc:sldChg>
      <pc:sldChg chg="modSp add mod ord">
        <pc:chgData name="Lucas Lemos" userId="b000655a27353c80" providerId="LiveId" clId="{E15D5AEA-E99B-440A-9645-2F4C146A519E}" dt="2024-11-29T14:51:36.910" v="580" actId="20577"/>
        <pc:sldMkLst>
          <pc:docMk/>
          <pc:sldMk cId="630781123" sldId="282"/>
        </pc:sldMkLst>
        <pc:spChg chg="mod">
          <ac:chgData name="Lucas Lemos" userId="b000655a27353c80" providerId="LiveId" clId="{E15D5AEA-E99B-440A-9645-2F4C146A519E}" dt="2024-11-29T14:51:36.910" v="580" actId="20577"/>
          <ac:spMkLst>
            <pc:docMk/>
            <pc:sldMk cId="630781123" sldId="282"/>
            <ac:spMk id="4" creationId="{E4B1315E-4CE9-5902-D04C-A67D8E9669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F09D-F8EB-49A2-AFBB-44CABAC2E642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EBC00-216C-46C1-9BAE-F702419C0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0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96CB-6699-48C0-B9CD-BA5BE390F756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8154-0BAC-4562-9B2A-8BC2C6CE5E69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633A-F90C-43F8-A2D9-EE356077CA08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7B00-A794-414B-BC5B-3D2D47A2B03C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A06B-3F50-44C6-90E1-C405080AFA4A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9040-0552-4E3B-A6ED-2A7893A5B0B6}" type="datetime1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0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B533-DBA2-45BC-AB6C-05FA093A0B95}" type="datetime1">
              <a:rPr lang="pt-BR" smtClean="0"/>
              <a:t>29/11/2024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43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442-A54B-48D8-89A0-74D01D45501F}" type="datetime1">
              <a:rPr lang="pt-BR" smtClean="0"/>
              <a:t>29/11/2024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BA2B-6FEF-48D1-BD88-7D5F79A1337E}" type="datetime1">
              <a:rPr lang="pt-BR" smtClean="0"/>
              <a:t>29/11/2024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84E2-447F-4919-AA6F-D99B6021C51E}" type="datetime1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D3FC-6129-4C82-AFF8-45C77F587739}" type="datetime1">
              <a:rPr lang="pt-BR" smtClean="0"/>
              <a:t>29/11/2024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5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910D-6F22-44CE-A27F-9A4DD99B1AB8}" type="datetime1">
              <a:rPr lang="pt-BR" smtClean="0"/>
              <a:t>29/11/2024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RENDA FIXA DESCOMPLICADA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4B16-C22E-481C-A9CC-DF27A0D7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837ED68-2A21-B795-FB50-45F23CC3BEAE}"/>
              </a:ext>
            </a:extLst>
          </p:cNvPr>
          <p:cNvSpPr/>
          <p:nvPr/>
        </p:nvSpPr>
        <p:spPr>
          <a:xfrm>
            <a:off x="-171449" y="-757237"/>
            <a:ext cx="7029450" cy="12001500"/>
          </a:xfrm>
          <a:prstGeom prst="rect">
            <a:avLst/>
          </a:prstGeom>
          <a:solidFill>
            <a:srgbClr val="612D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726A90-5335-B071-16C0-FA987ABF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4" y="-404813"/>
            <a:ext cx="6858000" cy="107156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97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915E6-87A3-DFE8-866E-1303BB20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D6E4FD9-58AC-1860-E8A7-297E92EA08ED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CDB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372C46-0E61-0073-2D73-967E92984C96}"/>
              </a:ext>
            </a:extLst>
          </p:cNvPr>
          <p:cNvSpPr txBox="1"/>
          <p:nvPr/>
        </p:nvSpPr>
        <p:spPr>
          <a:xfrm>
            <a:off x="350520" y="1706879"/>
            <a:ext cx="6019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Os CDBs (Certificado de Depósito Bancário) são títulos emitidos por bancos. Ao investir, você está emprestando dinheiro ao banco.</a:t>
            </a:r>
          </a:p>
          <a:p>
            <a:endParaRPr lang="pt-BR" sz="2800" dirty="0"/>
          </a:p>
          <a:p>
            <a:r>
              <a:rPr lang="pt-BR" sz="2800" b="1" dirty="0"/>
              <a:t>Tipos de CDB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Pós-fixado: atrelado ao CDI (similar à taxa Selic).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Prefixado: oferece uma taxa fixa.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Híbrido: inflação (IPCA) + uma taxa fixa.</a:t>
            </a:r>
          </a:p>
          <a:p>
            <a:endParaRPr lang="pt-BR" sz="2800" dirty="0"/>
          </a:p>
          <a:p>
            <a:r>
              <a:rPr lang="pt-BR" sz="2800" b="1" dirty="0"/>
              <a:t>Tributação no CDB</a:t>
            </a:r>
          </a:p>
          <a:p>
            <a:endParaRPr lang="pt-BR" sz="2800" dirty="0"/>
          </a:p>
          <a:p>
            <a:r>
              <a:rPr lang="pt-BR" sz="2800" dirty="0"/>
              <a:t>CDBs são tributados pelo IR, seguindo a tabela regressiva.</a:t>
            </a:r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96B54-8F36-D25C-95AE-9E03827B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0728AA-0E72-F0B1-D48F-6CD8EBE8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2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78A62A-0C3C-924B-4393-F837FA84FAFE}"/>
              </a:ext>
            </a:extLst>
          </p:cNvPr>
          <p:cNvSpPr txBox="1"/>
          <p:nvPr/>
        </p:nvSpPr>
        <p:spPr>
          <a:xfrm>
            <a:off x="419100" y="478154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R$ 5.000 em um CDB pós-fixado que paga 110% do CDI (12% ao ano). Após um ano, o rendimento bruto seria de R$ 660. Com IR de 20%, você paga R$ 132 e lucra R$ 528.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845946-F21D-A9CA-4583-F53AC241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A9E23-578B-6049-52F4-5BFF749B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13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DAC46-F8DC-700A-2FF9-BDAC3F51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FD994E-D99D-EB55-4142-646D33B63C25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76FB5F-8230-5D99-3C76-2801D5459B00}"/>
              </a:ext>
            </a:extLst>
          </p:cNvPr>
          <p:cNvSpPr txBox="1"/>
          <p:nvPr/>
        </p:nvSpPr>
        <p:spPr>
          <a:xfrm>
            <a:off x="200025" y="4734668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LCI e LCA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416C6-7886-99F4-6F67-00671C19CB40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04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E3AC4-A86B-3DC8-B8E9-990D11B0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45814-83EC-5109-E661-D9B5B78F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1C469-82A6-E27C-8D81-CBB3C7DCB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70CC019-E81B-894A-ED64-F97D4317399A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LCI e LCA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73FC0A-CD15-5ACF-473E-A55CD8B23C3B}"/>
              </a:ext>
            </a:extLst>
          </p:cNvPr>
          <p:cNvSpPr txBox="1"/>
          <p:nvPr/>
        </p:nvSpPr>
        <p:spPr>
          <a:xfrm>
            <a:off x="350520" y="1706879"/>
            <a:ext cx="6019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Os As Letras de Crédito são títulos emitidos por bancos para financiar setores como imóveis (LCI) ou o agronegócio (LCA).</a:t>
            </a:r>
          </a:p>
          <a:p>
            <a:endParaRPr lang="pt-BR" sz="2800" dirty="0"/>
          </a:p>
          <a:p>
            <a:r>
              <a:rPr lang="pt-BR" sz="2800" b="1" dirty="0"/>
              <a:t>Vantagem Principal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Isenção de Imposto de Renda: todo o lucro é seu.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R$ 10.000 em uma LCI que paga 90% do CDI. Se o CDI está em 12%, você ganha 10,8% ao ano. O rendimento líquido será de R$ 1.080, sem pagar IR.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7E6799-3F5D-AD49-E220-5A6A5624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B12B9D-6F8F-44C0-0C09-424C0F81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DD2D2-356B-B7A4-D1A6-067404B0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285CAC-8D59-B616-3D71-06550727AE01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498D8D-1769-722E-F7B2-F11CE1B81D94}"/>
              </a:ext>
            </a:extLst>
          </p:cNvPr>
          <p:cNvSpPr txBox="1"/>
          <p:nvPr/>
        </p:nvSpPr>
        <p:spPr>
          <a:xfrm>
            <a:off x="200025" y="4734668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POUPANÇA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9CECC-7FB0-2AD6-2B66-87F5846E1B52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05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67E08-0FE9-762E-BD37-32CE436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9BC4B-B359-4715-934D-4BABA80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7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62F3-F00F-501B-4255-7EC947EC8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799F7B-2AD1-FE8A-B528-AF848E9E446D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Poupança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14CA1B-F29D-DB7F-0233-CDD7938E5592}"/>
              </a:ext>
            </a:extLst>
          </p:cNvPr>
          <p:cNvSpPr txBox="1"/>
          <p:nvPr/>
        </p:nvSpPr>
        <p:spPr>
          <a:xfrm>
            <a:off x="350520" y="1706879"/>
            <a:ext cx="6019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poupança é uma das opções mais conhecidas, mas atualmente oferece baixa rentabilidade em comparação com outros investimentos.</a:t>
            </a:r>
          </a:p>
          <a:p>
            <a:endParaRPr lang="pt-BR" sz="2800" dirty="0"/>
          </a:p>
          <a:p>
            <a:r>
              <a:rPr lang="pt-BR" sz="2800" b="1" dirty="0"/>
              <a:t>Tributação na Poupança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Isenta de Imposto de Renda.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R$ 1.000 e a poupança rende 6% ao ano. Após um ano, você terá R$ 1.060, sem desconto de impostos.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0496C1-536E-E8E3-587B-E97A9C8B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F7AC68-510E-2C2E-EA05-37E67136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3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AC2D-4878-C4E3-D94A-83ADFB5C7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131CC1-9E9B-7ED6-BE5D-8DD640E26661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BE7546-C553-4321-5B0F-F9B0DBEB29E9}"/>
              </a:ext>
            </a:extLst>
          </p:cNvPr>
          <p:cNvSpPr txBox="1"/>
          <p:nvPr/>
        </p:nvSpPr>
        <p:spPr>
          <a:xfrm>
            <a:off x="200025" y="4734668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DEBÊNTURES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0F591D-71C3-6BD8-99B8-C58F4ABC3356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06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B5026-9497-1F88-89EE-2CD7B5B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9F6B4-21BB-BA1D-3F1F-6A31BC2C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6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DD470-9801-489E-D05A-7A932BD7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0FC32E8-7E5E-B085-6579-B8D8A44EC3DB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Debêntures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6255A4-047F-821E-68D7-7C1FFF9F8B73}"/>
              </a:ext>
            </a:extLst>
          </p:cNvPr>
          <p:cNvSpPr txBox="1"/>
          <p:nvPr/>
        </p:nvSpPr>
        <p:spPr>
          <a:xfrm>
            <a:off x="350520" y="1706879"/>
            <a:ext cx="6019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As debêntures são títulos emitidos por empresas privadas. Ao investir, você empresta dinheiro para financiar projetos da empresa.</a:t>
            </a:r>
          </a:p>
          <a:p>
            <a:r>
              <a:rPr lang="pt-BR" sz="2800" b="1" dirty="0"/>
              <a:t>Debêntures Incentivadas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Isenção de IR: quando usadas para financiar projetos de infraestrutura.</a:t>
            </a:r>
          </a:p>
          <a:p>
            <a:endParaRPr lang="pt-BR" sz="2800" dirty="0"/>
          </a:p>
          <a:p>
            <a:r>
              <a:rPr lang="pt-BR" sz="2800" b="1" dirty="0"/>
              <a:t>Debêntures Comuns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Tributadas pelo IR.</a:t>
            </a:r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8D5AC2-5A49-8394-508A-B2AEAA66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9747B-8C0F-51A6-4838-4CF913BE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4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24FB988-D492-F50B-E56C-3AD69BD91958}"/>
              </a:ext>
            </a:extLst>
          </p:cNvPr>
          <p:cNvSpPr txBox="1"/>
          <p:nvPr/>
        </p:nvSpPr>
        <p:spPr>
          <a:xfrm>
            <a:off x="293370" y="449579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R$ 5.000 em uma debênture comum que paga IPCA+6%. Com uma inflação de 4%, o rendimento bruto será de R$ 500. Após o IR de 20%, você pagará R$ 100 e lucra R$ 400.</a:t>
            </a:r>
          </a:p>
          <a:p>
            <a:endParaRPr lang="pt-BR" sz="28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5AE51-1834-26F5-EF01-7834BF7B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93B8E-3813-680A-F8E0-547F8B2A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090D-A19B-1595-B39B-3E03572F6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A2F1FA-33F2-0756-6C3F-84926B57D13B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0761E1-6904-D99B-88CC-2F32D8D4156E}"/>
              </a:ext>
            </a:extLst>
          </p:cNvPr>
          <p:cNvSpPr txBox="1"/>
          <p:nvPr/>
        </p:nvSpPr>
        <p:spPr>
          <a:xfrm>
            <a:off x="200025" y="4734668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FUNDOS DE RENDA FIXA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BAA8C0-6FCB-6594-F43F-23DA845D68C7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07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AA8DC-965A-BF68-B588-69860D6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881D9E-EA08-7D3B-605D-0B0DFE3C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1433543-6681-14EB-9619-3782D88B5CBE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Introdução</a:t>
            </a:r>
            <a:endParaRPr lang="pt-BR" sz="4000" b="1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B316F5-CDFD-5EBD-D9E6-FF36DBA88952}"/>
              </a:ext>
            </a:extLst>
          </p:cNvPr>
          <p:cNvSpPr txBox="1"/>
          <p:nvPr/>
        </p:nvSpPr>
        <p:spPr>
          <a:xfrm>
            <a:off x="350520" y="1706879"/>
            <a:ext cx="6019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 você quer dar os primeiros passos no mundo dos investimentos, a renda fixa é a escolha ideal. Ela combina segurança e previsibilidade, sendo excelente para quem busca proteger seu dinheiro e fazê-lo crescer.</a:t>
            </a:r>
          </a:p>
          <a:p>
            <a:endParaRPr lang="pt-BR" sz="2800" dirty="0"/>
          </a:p>
          <a:p>
            <a:r>
              <a:rPr lang="pt-BR" sz="2800" dirty="0"/>
              <a:t>Neste guia, você encontrará explicações claras, exemplos práticos e detalhes importantes, como a tributação no Imposto de Renda (IR), para tomar decisões informadas. Cada capítulo aborda uma modalidade de investimento e ajuda você a entender como ela funciona, suas vantagens e como começar.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CC97F6-FB71-D866-8316-C83EF13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498E10-77C0-362E-214B-2D3FC370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9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4125-A46F-7DB5-C645-C720E8C7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617A27-48B0-ED83-DF5E-309BDD62A092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Fundos de Renda Fixa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42A5C8-7D02-9194-7257-6875821F9235}"/>
              </a:ext>
            </a:extLst>
          </p:cNvPr>
          <p:cNvSpPr txBox="1"/>
          <p:nvPr/>
        </p:nvSpPr>
        <p:spPr>
          <a:xfrm>
            <a:off x="350520" y="1706879"/>
            <a:ext cx="6019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Os fundos de renda fixa são geridos por profissionais que aplicam em diversos títulos de renda fixa.</a:t>
            </a:r>
          </a:p>
          <a:p>
            <a:endParaRPr lang="pt-BR" sz="2800" b="1" dirty="0"/>
          </a:p>
          <a:p>
            <a:r>
              <a:rPr lang="pt-BR" sz="2800" b="1" dirty="0"/>
              <a:t>Tributação nos Fundos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IR segue a tabela regressiva e ocorre no momento do resgate ou a cada seis meses (come-cotas).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R$ 10.000 em um fundo que rende 8% ao ano. Após um ano, o rendimento bruto será de R$ 800. Com IR de 20%, você paga R$ 160 e lucra R$ 640.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681C5-E686-D98B-AC76-B3E217B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24B427-2D20-7B67-112B-14E5EB3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29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A57E-1BD9-A64E-8866-C846631C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C27F57-F889-92A3-2336-C22F74E044BF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68B725-B5C5-3601-1A68-05E3D59E215F}"/>
              </a:ext>
            </a:extLst>
          </p:cNvPr>
          <p:cNvSpPr txBox="1"/>
          <p:nvPr/>
        </p:nvSpPr>
        <p:spPr>
          <a:xfrm>
            <a:off x="200025" y="4734668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TRIBUTAÇÃO E TABELA DO IR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194290-E3CE-177E-4657-D5BB38EFDA11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08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691A4-8B4C-D230-C85E-281FBD30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939F1-67E5-5B2B-1C58-F696BA9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1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9E9E-9913-5FE5-9883-AE149985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946656-0B7F-395F-39F3-2F08AB9B58FE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Tributação e Tabela do IR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1B9D-C110-CA50-4E70-78A1CBEB9DDE}"/>
              </a:ext>
            </a:extLst>
          </p:cNvPr>
          <p:cNvSpPr txBox="1"/>
          <p:nvPr/>
        </p:nvSpPr>
        <p:spPr>
          <a:xfrm>
            <a:off x="350520" y="1706879"/>
            <a:ext cx="6019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maioria dos investimentos de renda fixa (exceto LCI, LCA, debêntures incentivadas e poupança) é tributada pelo Imposto de Renda.</a:t>
            </a:r>
          </a:p>
          <a:p>
            <a:r>
              <a:rPr lang="pt-BR" sz="2800" dirty="0"/>
              <a:t>Tabela Regressiva do IR</a:t>
            </a:r>
          </a:p>
          <a:p>
            <a:endParaRPr lang="pt-BR" sz="2800" dirty="0"/>
          </a:p>
          <a:p>
            <a:r>
              <a:rPr lang="pt-BR" sz="2800" dirty="0"/>
              <a:t>Quanto mais tempo você deixar o dinheiro aplicado, menor será a alíquota: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Até 180 dias: 22,5%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De 181 a 360 dias: 20%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De 361 a 720 dias: 17,5%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   Acima de 720 dias: 15%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A430A7-84B3-D151-FEFF-A71B433F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B1952F-D34E-90D8-DB4F-1F6A0A28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D075-41CA-F462-A9BC-AC496D8B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D1EA84-A5DB-A82C-4DBD-3A9BC7EEFB92}"/>
              </a:ext>
            </a:extLst>
          </p:cNvPr>
          <p:cNvSpPr txBox="1"/>
          <p:nvPr/>
        </p:nvSpPr>
        <p:spPr>
          <a:xfrm>
            <a:off x="250507" y="406717"/>
            <a:ext cx="60198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Exemplo Prático:</a:t>
            </a:r>
          </a:p>
          <a:p>
            <a:r>
              <a:rPr lang="pt-BR" sz="2800" dirty="0"/>
              <a:t>Você investe R$ 1.000 por 400 dias, com rendimento bruto de R$ 100. A alíquota será de 17,5%, então você paga R$ 17,50 de IR e fica com R$ 82,50 de lucro líquido.</a:t>
            </a:r>
          </a:p>
          <a:p>
            <a:endParaRPr lang="pt-BR" sz="2800" dirty="0"/>
          </a:p>
          <a:p>
            <a:r>
              <a:rPr lang="pt-BR" sz="2800" b="1" dirty="0"/>
              <a:t>Conclusão</a:t>
            </a:r>
          </a:p>
          <a:p>
            <a:r>
              <a:rPr lang="pt-BR" sz="2800" dirty="0"/>
              <a:t>Investir em renda fixa é uma maneira simples e segura de começar no mercado financeiro. Conhecer as regras de tributação e os diferentes tipos de investimentos ajuda a escolher a melhor opção para seus objetivos. Agora que você sabe como funciona, que tal começar hoje mesmo?</a:t>
            </a:r>
          </a:p>
          <a:p>
            <a:endParaRPr lang="pt-BR" sz="28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9F39B-0EDD-66A9-69B1-9B1C23C2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2B8BD-66FB-F0A5-916B-D4620F13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8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20BD0-9270-BE17-2C09-520243D4D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EBDD5F-9A1E-4BB1-0723-9D98DAE47837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F148CC-7D46-54F3-6C5D-246CDCD9D57E}"/>
              </a:ext>
            </a:extLst>
          </p:cNvPr>
          <p:cNvSpPr txBox="1"/>
          <p:nvPr/>
        </p:nvSpPr>
        <p:spPr>
          <a:xfrm>
            <a:off x="200025" y="4734668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CONCLUSÃO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4ED48-8ED7-CA1F-EDAF-933FDEB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1EF3D-0117-5C01-E413-EED30DF4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69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8CD45-F096-C0B5-C630-0CF64EB27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B1315E-4CE9-5902-D04C-A67D8E96696D}"/>
              </a:ext>
            </a:extLst>
          </p:cNvPr>
          <p:cNvSpPr txBox="1"/>
          <p:nvPr/>
        </p:nvSpPr>
        <p:spPr>
          <a:xfrm>
            <a:off x="250507" y="406717"/>
            <a:ext cx="601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OBRIGADO POR LER ATÉ AQUI</a:t>
            </a:r>
          </a:p>
          <a:p>
            <a:endParaRPr lang="pt-BR" sz="2800" dirty="0"/>
          </a:p>
          <a:p>
            <a:r>
              <a:rPr lang="pt-BR" sz="2800" dirty="0"/>
              <a:t>Você já viu que investir em renda fixa é uma maneira simples e segura de começar no mercado financeiro. Conhecer as regras de tributação e os diferentes tipos de investimentos ajuda a escolher a melhor opção para seus objetivos. Agora que você sabe como funciona, que tal começar hoje mesmo?</a:t>
            </a:r>
          </a:p>
          <a:p>
            <a:endParaRPr lang="pt-BR" sz="28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90B0B-607B-636D-04C2-7A1D3C39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F78EE-A0BD-7C16-7C07-1A344DB8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8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BFCC9-471D-F5EC-1D81-8E0F6BE5D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E0A035-EE52-D478-0554-9A80DC264EA8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68B355-9E1F-DF18-C310-203B77B397E6}"/>
              </a:ext>
            </a:extLst>
          </p:cNvPr>
          <p:cNvSpPr txBox="1"/>
          <p:nvPr/>
        </p:nvSpPr>
        <p:spPr>
          <a:xfrm>
            <a:off x="200025" y="4734668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O QUE É RENDA FIXA?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DCCA1E-DCAF-983B-88F7-C3E1B04D0538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01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3D9CDE-E368-6CBD-DE99-979F94F3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B83153-905A-8233-3701-AC3BF9DA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5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31DC-0026-3745-9A22-63D65250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66C77D-1B64-9158-CDD1-F52EA02D5F5D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O Que É Renda Fixa?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7F34DE-E100-80A1-B33B-F195BF7A125E}"/>
              </a:ext>
            </a:extLst>
          </p:cNvPr>
          <p:cNvSpPr txBox="1"/>
          <p:nvPr/>
        </p:nvSpPr>
        <p:spPr>
          <a:xfrm>
            <a:off x="419100" y="1493699"/>
            <a:ext cx="60198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Renda fixa é como emprestar dinheiro para alguém (o governo, bancos ou empresas). Em troca, você recebe uma remuneração, geralmente na forma de juros.</a:t>
            </a:r>
          </a:p>
          <a:p>
            <a:r>
              <a:rPr lang="pt-BR" sz="2800" b="1" dirty="0"/>
              <a:t>Como Funciona na Prática?</a:t>
            </a:r>
          </a:p>
          <a:p>
            <a:r>
              <a:rPr lang="pt-BR" sz="2800" dirty="0"/>
              <a:t>Imagine que você empresta R$ 1.000 ao governo por um ano e ele promete pagar 10% de juros. Ao final do período, você recebe: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R$ 1.000 (valor emprestado, chamado de </a:t>
            </a:r>
            <a:r>
              <a:rPr lang="pt-BR" sz="2800" b="1" dirty="0"/>
              <a:t>principal</a:t>
            </a:r>
            <a:r>
              <a:rPr lang="pt-BR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R$ 100 (os </a:t>
            </a:r>
            <a:r>
              <a:rPr lang="pt-BR" sz="2800" b="1" dirty="0"/>
              <a:t>juros</a:t>
            </a:r>
            <a:r>
              <a:rPr lang="pt-BR" sz="2800" dirty="0"/>
              <a:t>, que são seu lucro).</a:t>
            </a:r>
          </a:p>
          <a:p>
            <a:r>
              <a:rPr lang="pt-BR" sz="2800" dirty="0"/>
              <a:t>Muitos investimentos de renda fixa têm uma característica importante: o desconto do Imposto de Renda (IR). Vamos detalhar isso em cada capítulo e dedicar um exclusivo para explicar a tabela de IR.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C8537-4E63-0F6F-43B6-786E2411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8FE5C-D364-51EA-2937-22F3771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0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5DDF-D740-FF1F-31BD-486EDE8B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DC2506-E490-F261-E731-C5ACA5C8C379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076616-2D3F-E561-C5E3-FCE910A648F3}"/>
              </a:ext>
            </a:extLst>
          </p:cNvPr>
          <p:cNvSpPr txBox="1"/>
          <p:nvPr/>
        </p:nvSpPr>
        <p:spPr>
          <a:xfrm>
            <a:off x="200025" y="4734668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TESOURO DIRETO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ED8F6B-A048-DB63-7BF9-1B66167DAC79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02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5472F-6FE0-662B-140D-CC9E868C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F1663-02C2-0E5B-DEE8-41EAB515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4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BC62-D3AA-D051-A5BB-61F3343B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C189C62-EFCF-A566-13A6-691FA1D284CD}"/>
              </a:ext>
            </a:extLst>
          </p:cNvPr>
          <p:cNvSpPr txBox="1"/>
          <p:nvPr/>
        </p:nvSpPr>
        <p:spPr>
          <a:xfrm>
            <a:off x="200025" y="785813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Tesouro Direto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CA1210-7E90-BBE1-0967-03546721BD53}"/>
              </a:ext>
            </a:extLst>
          </p:cNvPr>
          <p:cNvSpPr txBox="1"/>
          <p:nvPr/>
        </p:nvSpPr>
        <p:spPr>
          <a:xfrm>
            <a:off x="350520" y="1706879"/>
            <a:ext cx="6019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Tesouro Direto é uma forma de investir em títulos públicos, ou seja, você empresta dinheiro ao governo.</a:t>
            </a:r>
          </a:p>
          <a:p>
            <a:r>
              <a:rPr lang="pt-BR" sz="2800" dirty="0"/>
              <a:t>Tipos de Títulos do Tesouro Direto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/>
              <a:t>    Tesouro Selic</a:t>
            </a:r>
          </a:p>
          <a:p>
            <a:r>
              <a:rPr lang="pt-BR" sz="2800" dirty="0"/>
              <a:t>        Rentabilidade: acompanha a taxa Selic.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    Ideal para: reserva de emergência, pois pode ser resgatado a qualquer momento.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    Tributação: desconta Imposto de Renda (tabela regressiva, explicada no Capítulo 9). 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3547A6-587F-DC5A-0354-4DC790C5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A51E5B-D15C-9E16-8EA2-AA59D800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BC89BF7-FE16-4046-13F4-1F364AB50EBF}"/>
              </a:ext>
            </a:extLst>
          </p:cNvPr>
          <p:cNvSpPr txBox="1"/>
          <p:nvPr/>
        </p:nvSpPr>
        <p:spPr>
          <a:xfrm>
            <a:off x="357187" y="610345"/>
            <a:ext cx="610076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  <a:endParaRPr lang="pt-BR" sz="4000" dirty="0"/>
          </a:p>
          <a:p>
            <a:r>
              <a:rPr lang="pt-BR" sz="2800" dirty="0"/>
              <a:t>Você investe R$ 1.000, e a Selic está em 12% ao ano. Após um ano, seu rendimento bruto seria R$ 120. Porém, com o IR (20% para esse prazo), você paga R$ 24 de imposto e fica com R$ 96 de lucro líquido.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Tesouro IPCA+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Rentabilidade: inflação (IPCA) + uma taxa fixa.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Ideal para: proteger o dinheiro contra a inflação no longo prazo.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Tributação: sujeito ao IR.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F74E4B8-84B5-0BAE-76AB-76B951D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E174A7A-2565-CE3F-67E1-2637DF16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86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EBFC-82F2-55FE-B3DE-57860819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4903969-5042-88F3-20D1-BD8E90D4320C}"/>
              </a:ext>
            </a:extLst>
          </p:cNvPr>
          <p:cNvSpPr txBox="1"/>
          <p:nvPr/>
        </p:nvSpPr>
        <p:spPr>
          <a:xfrm>
            <a:off x="357187" y="610345"/>
            <a:ext cx="610076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  <a:p>
            <a:r>
              <a:rPr lang="pt-BR" sz="2800" dirty="0"/>
              <a:t>Você aplica R$ 1.000 em um título IPCA+ 5%. Se a inflação for 4%, o rendimento bruto é de 9% (5% + 4%). Após um ano, seu rendimento bruto será de R$ 90. Com IR de 20%, você paga R$ 18 de imposto e lucra R$ 72.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Tesouro Prefixado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Rentabilidade: taxa fixa definida no momento da compra.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Ideal para: quem quer previsibilidade de ganhos.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    Tributação: desconta IR.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E75842C-9823-1179-4405-FE38792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975A09-48C1-7F22-491D-16F5FAB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9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2E-B64F-50E7-3558-4A28D9721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E6A7B1-AAD7-80A7-2F2A-C51F6B68C539}"/>
              </a:ext>
            </a:extLst>
          </p:cNvPr>
          <p:cNvSpPr/>
          <p:nvPr/>
        </p:nvSpPr>
        <p:spPr>
          <a:xfrm>
            <a:off x="-100013" y="-100013"/>
            <a:ext cx="7272338" cy="10006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DC7798-E340-1FD7-619F-33911BC49936}"/>
              </a:ext>
            </a:extLst>
          </p:cNvPr>
          <p:cNvSpPr txBox="1"/>
          <p:nvPr/>
        </p:nvSpPr>
        <p:spPr>
          <a:xfrm>
            <a:off x="200025" y="4734668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CDB</a:t>
            </a:r>
            <a:endParaRPr lang="pt-BR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56538F-9890-1019-0787-A25D9BCB3050}"/>
              </a:ext>
            </a:extLst>
          </p:cNvPr>
          <p:cNvSpPr txBox="1"/>
          <p:nvPr/>
        </p:nvSpPr>
        <p:spPr>
          <a:xfrm>
            <a:off x="200025" y="1201638"/>
            <a:ext cx="6457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b="1" dirty="0">
                <a:ln>
                  <a:solidFill>
                    <a:srgbClr val="00B050"/>
                  </a:solidFill>
                </a:ln>
                <a:solidFill>
                  <a:srgbClr val="FFFF00"/>
                </a:solidFill>
                <a:latin typeface="+mj-lt"/>
              </a:rPr>
              <a:t>03</a:t>
            </a:r>
            <a:endParaRPr lang="pt-BR" sz="8000" b="1" dirty="0">
              <a:ln>
                <a:solidFill>
                  <a:srgbClr val="00B05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93B98-D903-0443-4499-B3E1E90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RENDA FIXA DESCOMPLICADA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0DC73-229E-62F8-E50C-95750CA6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4B16-C22E-481C-A9CC-DF27A0D780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07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1302</Words>
  <Application>Microsoft Office PowerPoint</Application>
  <PresentationFormat>Papel A4 (210 x 297 mm)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Lemos</dc:creator>
  <cp:lastModifiedBy>Lucas Lemos</cp:lastModifiedBy>
  <cp:revision>1</cp:revision>
  <dcterms:created xsi:type="dcterms:W3CDTF">2024-11-28T13:02:59Z</dcterms:created>
  <dcterms:modified xsi:type="dcterms:W3CDTF">2024-11-29T14:52:21Z</dcterms:modified>
</cp:coreProperties>
</file>