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5"/>
  </p:notesMasterIdLst>
  <p:sldIdLst>
    <p:sldId id="256" r:id="rId3"/>
    <p:sldId id="486" r:id="rId4"/>
    <p:sldId id="487" r:id="rId5"/>
    <p:sldId id="530" r:id="rId6"/>
    <p:sldId id="488" r:id="rId7"/>
    <p:sldId id="489" r:id="rId8"/>
    <p:sldId id="514" r:id="rId9"/>
    <p:sldId id="513" r:id="rId10"/>
    <p:sldId id="490" r:id="rId11"/>
    <p:sldId id="460" r:id="rId12"/>
    <p:sldId id="491" r:id="rId13"/>
    <p:sldId id="439" r:id="rId14"/>
    <p:sldId id="503" r:id="rId15"/>
    <p:sldId id="492" r:id="rId16"/>
    <p:sldId id="493" r:id="rId17"/>
    <p:sldId id="494" r:id="rId18"/>
    <p:sldId id="495" r:id="rId19"/>
    <p:sldId id="496" r:id="rId20"/>
    <p:sldId id="505" r:id="rId21"/>
    <p:sldId id="504" r:id="rId22"/>
    <p:sldId id="507" r:id="rId23"/>
    <p:sldId id="506" r:id="rId24"/>
  </p:sldIdLst>
  <p:sldSz cx="9144000" cy="6858000" type="screen4x3"/>
  <p:notesSz cx="6858000" cy="9144000"/>
  <p:defaultTextStyle>
    <a:defPPr>
      <a:defRPr lang="zh-CN"/>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41908"/>
    <a:srgbClr val="427E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howGuides="1">
      <p:cViewPr varScale="1">
        <p:scale>
          <a:sx n="66" d="100"/>
          <a:sy n="66" d="100"/>
        </p:scale>
        <p:origin x="-636" y="-114"/>
      </p:cViewPr>
      <p:guideLst>
        <p:guide orient="horz" pos="2113"/>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notesMaster" Target="notesMasters/notesMaster1.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noProof="1"/>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noProof="1" smtClean="0"/>
            </a:lvl1pPr>
          </a:lstStyle>
          <a:p>
            <a:pPr marL="0" marR="0" lvl="0" indent="0" algn="r" defTabSz="914400" rtl="0" eaLnBrk="1" fontAlgn="base" latinLnBrk="0" hangingPunct="1">
              <a:lnSpc>
                <a:spcPct val="100000"/>
              </a:lnSpc>
              <a:spcBef>
                <a:spcPct val="0"/>
              </a:spcBef>
              <a:spcAft>
                <a:spcPct val="0"/>
              </a:spcAft>
              <a:buClrTx/>
              <a:buSzTx/>
              <a:buFontTx/>
              <a:buNone/>
              <a:defRPr/>
            </a:pPr>
            <a:fld id="{D2A48B96-639E-45A3-A0BA-2464DFDB1FAA}" type="datetimeFigureOut">
              <a:rPr kumimoji="0" lang="zh-CN" altLang="en-US" sz="1200" b="0" i="0" u="none" strike="noStrike" kern="1200" cap="none" spc="0" normalizeH="0" baseline="0" noProof="1" smtClean="0">
                <a:ln>
                  <a:noFill/>
                </a:ln>
                <a:solidFill>
                  <a:schemeClr val="tx1"/>
                </a:solidFill>
                <a:effectLst/>
                <a:uLnTx/>
                <a:uFillTx/>
                <a:latin typeface="Arial" panose="020B0604020202020204" pitchFamily="34" charset="0"/>
                <a:ea typeface="宋体" panose="02010600030101010101" pitchFamily="2" charset="-122"/>
                <a:cs typeface="+mn-cs"/>
              </a:rPr>
            </a:fld>
            <a:endParaRPr kumimoji="0" lang="zh-CN" altLang="en-US" sz="1200" b="0" i="0" u="none" strike="noStrike" kern="1200" cap="none" spc="0" normalizeH="0" baseline="0" noProof="1"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8436" name="幻灯片图像占位符 3"/>
          <p:cNvSpPr>
            <a:spLocks noGrp="1" noRot="1" noChangeAspect="1"/>
          </p:cNvSpPr>
          <p:nvPr>
            <p:ph type="sldImg"/>
          </p:nvPr>
        </p:nvSpPr>
        <p:spPr>
          <a:xfrm>
            <a:off x="1371600" y="1143000"/>
            <a:ext cx="4114800" cy="3086100"/>
          </a:xfrm>
          <a:prstGeom prst="rect">
            <a:avLst/>
          </a:prstGeom>
          <a:noFill/>
          <a:ln w="12700" cap="flat" cmpd="sng">
            <a:solidFill>
              <a:srgbClr val="000000"/>
            </a:solidFill>
            <a:prstDash val="solid"/>
            <a:round/>
            <a:headEnd type="none" w="med" len="med"/>
            <a:tailEnd type="none" w="med" len="med"/>
          </a:ln>
        </p:spPr>
      </p:sp>
      <p:sp>
        <p:nvSpPr>
          <p:cNvPr id="18437" name="备注占位符 4"/>
          <p:cNvSpPr>
            <a:spLocks noGrp="1" noChangeArrowheads="1"/>
          </p:cNvSpPr>
          <p:nvPr>
            <p:ph type="body" sz="quarter" idx="4294967295"/>
          </p:nvPr>
        </p:nvSpPr>
        <p:spPr bwMode="auto">
          <a:xfrm>
            <a:off x="685800" y="4400550"/>
            <a:ext cx="5486400" cy="3600450"/>
          </a:xfrm>
          <a:prstGeom prst="rect">
            <a:avLst/>
          </a:prstGeom>
          <a:noFill/>
          <a:ln w="9525">
            <a:noFill/>
            <a:miter lim="800000"/>
          </a:ln>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单击此处编辑母版文本样式</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457200" marR="0" lvl="1" indent="0" algn="l" defTabSz="914400" rtl="0" eaLnBrk="1" fontAlgn="base" latinLnBrk="0" hangingPunct="1">
              <a:lnSpc>
                <a:spcPct val="100000"/>
              </a:lnSpc>
              <a:spcBef>
                <a:spcPct val="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第二级</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914400" marR="0" lvl="2" indent="0" algn="l" defTabSz="914400" rtl="0" eaLnBrk="1" fontAlgn="base" latinLnBrk="0" hangingPunct="1">
              <a:lnSpc>
                <a:spcPct val="100000"/>
              </a:lnSpc>
              <a:spcBef>
                <a:spcPct val="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第三级</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1371600" marR="0" lvl="3" indent="0" algn="l" defTabSz="914400" rtl="0" eaLnBrk="1" fontAlgn="base" latinLnBrk="0" hangingPunct="1">
              <a:lnSpc>
                <a:spcPct val="100000"/>
              </a:lnSpc>
              <a:spcBef>
                <a:spcPct val="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第四级</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1828800" marR="0" lvl="4" indent="0" algn="l" defTabSz="914400" rtl="0" eaLnBrk="1" fontAlgn="base" latinLnBrk="0" hangingPunct="1">
              <a:lnSpc>
                <a:spcPct val="100000"/>
              </a:lnSpc>
              <a:spcBef>
                <a:spcPct val="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第五级</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a:defRPr sz="1200" noProof="1"/>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wrap="square" lIns="91440" tIns="45720" rIns="91440" bIns="45720" numCol="1" anchor="b" anchorCtr="0" compatLnSpc="1"/>
          <a:p>
            <a:pPr lvl="0" algn="r" eaLnBrk="1" fontAlgn="base" hangingPunct="1"/>
            <a:fld id="{9A0DB2DC-4C9A-4742-B13C-FB6460FD3503}" type="slidenum">
              <a:rPr lang="zh-CN" altLang="en-US" sz="1200" strike="noStrike" noProof="1" dirty="0">
                <a:latin typeface="Arial" panose="020B0604020202020204" pitchFamily="34" charset="0"/>
                <a:ea typeface="宋体" panose="02010600030101010101" pitchFamily="2" charset="-122"/>
                <a:cs typeface="+mn-cs"/>
              </a:rPr>
            </a:fld>
            <a:endParaRPr lang="zh-CN" altLang="en-US" sz="1200" strike="noStrike" noProof="1" dirty="0"/>
          </a:p>
        </p:txBody>
      </p:sp>
    </p:spTree>
  </p:cSld>
  <p:clrMap bg1="lt1" tx1="dk1" bg2="lt2" tx2="dk2" accent1="accent1" accent2="accent2" accent3="accent3" accent4="accent4" accent5="accent5" accent6="accent6" hlink="hlink" folHlink="folHlink"/>
  <p:hf sldNum="0" hdr="0" ftr="0" dt="0"/>
  <p:notesStyle>
    <a:lvl1pPr algn="l" rtl="0" fontAlgn="base">
      <a:spcBef>
        <a:spcPct val="0"/>
      </a:spcBef>
      <a:spcAft>
        <a:spcPct val="0"/>
      </a:spcAft>
      <a:defRPr sz="1200" kern="1200">
        <a:solidFill>
          <a:schemeClr val="tx1"/>
        </a:solidFill>
        <a:latin typeface="+mn-lt"/>
        <a:ea typeface="+mn-ea"/>
        <a:cs typeface="+mn-cs"/>
      </a:defRPr>
    </a:lvl1pPr>
    <a:lvl2pPr marL="457200" algn="l" rtl="0" fontAlgn="base">
      <a:spcBef>
        <a:spcPct val="0"/>
      </a:spcBef>
      <a:spcAft>
        <a:spcPct val="0"/>
      </a:spcAft>
      <a:defRPr sz="1200" kern="1200">
        <a:solidFill>
          <a:schemeClr val="tx1"/>
        </a:solidFill>
        <a:latin typeface="+mn-lt"/>
        <a:ea typeface="+mn-ea"/>
        <a:cs typeface="+mn-cs"/>
      </a:defRPr>
    </a:lvl2pPr>
    <a:lvl3pPr marL="914400" algn="l" rtl="0" fontAlgn="base">
      <a:spcBef>
        <a:spcPct val="0"/>
      </a:spcBef>
      <a:spcAft>
        <a:spcPct val="0"/>
      </a:spcAft>
      <a:defRPr sz="1200" kern="1200">
        <a:solidFill>
          <a:schemeClr val="tx1"/>
        </a:solidFill>
        <a:latin typeface="+mn-lt"/>
        <a:ea typeface="+mn-ea"/>
        <a:cs typeface="+mn-cs"/>
      </a:defRPr>
    </a:lvl3pPr>
    <a:lvl4pPr marL="1371600" algn="l" rtl="0" fontAlgn="base">
      <a:spcBef>
        <a:spcPct val="0"/>
      </a:spcBef>
      <a:spcAft>
        <a:spcPct val="0"/>
      </a:spcAft>
      <a:defRPr sz="1200" kern="1200">
        <a:solidFill>
          <a:schemeClr val="tx1"/>
        </a:solidFill>
        <a:latin typeface="+mn-lt"/>
        <a:ea typeface="+mn-ea"/>
        <a:cs typeface="+mn-cs"/>
      </a:defRPr>
    </a:lvl4pPr>
    <a:lvl5pPr marL="1828800" algn="l" rtl="0" fontAlgn="base">
      <a:spcBef>
        <a:spcPct val="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9" Type="http://schemas.openxmlformats.org/officeDocument/2006/relationships/tags" Target="../tags/tag8.xml"/><Relationship Id="rId8" Type="http://schemas.openxmlformats.org/officeDocument/2006/relationships/tags" Target="../tags/tag7.xml"/><Relationship Id="rId7" Type="http://schemas.openxmlformats.org/officeDocument/2006/relationships/tags" Target="../tags/tag6.x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6" Type="http://schemas.openxmlformats.org/officeDocument/2006/relationships/tags" Target="../tags/tag38.xml"/><Relationship Id="rId5" Type="http://schemas.openxmlformats.org/officeDocument/2006/relationships/tags" Target="../tags/tag37.xml"/><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7" Type="http://schemas.openxmlformats.org/officeDocument/2006/relationships/tags" Target="../tags/tag44.xml"/><Relationship Id="rId6" Type="http://schemas.openxmlformats.org/officeDocument/2006/relationships/tags" Target="../tags/tag43.xml"/><Relationship Id="rId5" Type="http://schemas.openxmlformats.org/officeDocument/2006/relationships/tags" Target="../tags/tag42.xml"/><Relationship Id="rId4" Type="http://schemas.openxmlformats.org/officeDocument/2006/relationships/tags" Target="../tags/tag41.xml"/><Relationship Id="rId3" Type="http://schemas.openxmlformats.org/officeDocument/2006/relationships/tags" Target="../tags/tag40.xml"/><Relationship Id="rId2" Type="http://schemas.openxmlformats.org/officeDocument/2006/relationships/tags" Target="../tags/tag39.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6" Type="http://schemas.openxmlformats.org/officeDocument/2006/relationships/tags" Target="../tags/tag49.xml"/><Relationship Id="rId5" Type="http://schemas.openxmlformats.org/officeDocument/2006/relationships/tags" Target="../tags/tag48.xml"/><Relationship Id="rId4" Type="http://schemas.openxmlformats.org/officeDocument/2006/relationships/tags" Target="../tags/tag47.xml"/><Relationship Id="rId3" Type="http://schemas.openxmlformats.org/officeDocument/2006/relationships/tags" Target="../tags/tag46.xml"/><Relationship Id="rId2" Type="http://schemas.openxmlformats.org/officeDocument/2006/relationships/tags" Target="../tags/tag45.xml"/><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6" Type="http://schemas.openxmlformats.org/officeDocument/2006/relationships/tags" Target="../tags/tag54.xml"/><Relationship Id="rId5" Type="http://schemas.openxmlformats.org/officeDocument/2006/relationships/tags" Target="../tags/tag53.xml"/><Relationship Id="rId4" Type="http://schemas.openxmlformats.org/officeDocument/2006/relationships/tags" Target="../tags/tag52.xml"/><Relationship Id="rId3" Type="http://schemas.openxmlformats.org/officeDocument/2006/relationships/tags" Target="../tags/tag51.xml"/><Relationship Id="rId2" Type="http://schemas.openxmlformats.org/officeDocument/2006/relationships/tags" Target="../tags/tag50.xml"/><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8" Type="http://schemas.openxmlformats.org/officeDocument/2006/relationships/tags" Target="../tags/tag61.xml"/><Relationship Id="rId7" Type="http://schemas.openxmlformats.org/officeDocument/2006/relationships/tags" Target="../tags/tag60.xml"/><Relationship Id="rId6" Type="http://schemas.openxmlformats.org/officeDocument/2006/relationships/tags" Target="../tags/tag59.xml"/><Relationship Id="rId5" Type="http://schemas.openxmlformats.org/officeDocument/2006/relationships/tags" Target="../tags/tag58.xml"/><Relationship Id="rId4" Type="http://schemas.openxmlformats.org/officeDocument/2006/relationships/tags" Target="../tags/tag57.xml"/><Relationship Id="rId3" Type="http://schemas.openxmlformats.org/officeDocument/2006/relationships/tags" Target="../tags/tag56.xml"/><Relationship Id="rId2" Type="http://schemas.openxmlformats.org/officeDocument/2006/relationships/tags" Target="../tags/tag55.xml"/><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7" Type="http://schemas.openxmlformats.org/officeDocument/2006/relationships/tags" Target="../tags/tag67.xml"/><Relationship Id="rId6" Type="http://schemas.openxmlformats.org/officeDocument/2006/relationships/tags" Target="../tags/tag66.xml"/><Relationship Id="rId5" Type="http://schemas.openxmlformats.org/officeDocument/2006/relationships/tags" Target="../tags/tag65.xml"/><Relationship Id="rId4" Type="http://schemas.openxmlformats.org/officeDocument/2006/relationships/tags" Target="../tags/tag64.xml"/><Relationship Id="rId3" Type="http://schemas.openxmlformats.org/officeDocument/2006/relationships/tags" Target="../tags/tag63.xml"/><Relationship Id="rId2" Type="http://schemas.openxmlformats.org/officeDocument/2006/relationships/tags" Target="../tags/tag62.xml"/><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7" Type="http://schemas.openxmlformats.org/officeDocument/2006/relationships/tags" Target="../tags/tag73.xml"/><Relationship Id="rId6" Type="http://schemas.openxmlformats.org/officeDocument/2006/relationships/tags" Target="../tags/tag72.xml"/><Relationship Id="rId5" Type="http://schemas.openxmlformats.org/officeDocument/2006/relationships/tags" Target="../tags/tag71.xml"/><Relationship Id="rId4" Type="http://schemas.openxmlformats.org/officeDocument/2006/relationships/tags" Target="../tags/tag70.xml"/><Relationship Id="rId3" Type="http://schemas.openxmlformats.org/officeDocument/2006/relationships/tags" Target="../tags/tag69.xml"/><Relationship Id="rId2" Type="http://schemas.openxmlformats.org/officeDocument/2006/relationships/tags" Target="../tags/tag68.xml"/><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7" Type="http://schemas.openxmlformats.org/officeDocument/2006/relationships/tags" Target="../tags/tag79.xml"/><Relationship Id="rId6" Type="http://schemas.openxmlformats.org/officeDocument/2006/relationships/tags" Target="../tags/tag78.xml"/><Relationship Id="rId5" Type="http://schemas.openxmlformats.org/officeDocument/2006/relationships/tags" Target="../tags/tag77.xml"/><Relationship Id="rId4" Type="http://schemas.openxmlformats.org/officeDocument/2006/relationships/tags" Target="../tags/tag76.xml"/><Relationship Id="rId3" Type="http://schemas.openxmlformats.org/officeDocument/2006/relationships/tags" Target="../tags/tag75.xml"/><Relationship Id="rId2" Type="http://schemas.openxmlformats.org/officeDocument/2006/relationships/tags" Target="../tags/tag74.xml"/><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7" Type="http://schemas.openxmlformats.org/officeDocument/2006/relationships/tags" Target="../tags/tag85.xml"/><Relationship Id="rId6" Type="http://schemas.openxmlformats.org/officeDocument/2006/relationships/tags" Target="../tags/tag84.xml"/><Relationship Id="rId5" Type="http://schemas.openxmlformats.org/officeDocument/2006/relationships/tags" Target="../tags/tag83.xml"/><Relationship Id="rId4" Type="http://schemas.openxmlformats.org/officeDocument/2006/relationships/tags" Target="../tags/tag82.xml"/><Relationship Id="rId3" Type="http://schemas.openxmlformats.org/officeDocument/2006/relationships/tags" Target="../tags/tag81.xml"/><Relationship Id="rId2" Type="http://schemas.openxmlformats.org/officeDocument/2006/relationships/tags" Target="../tags/tag80.xml"/><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9" Type="http://schemas.openxmlformats.org/officeDocument/2006/relationships/tags" Target="../tags/tag93.xml"/><Relationship Id="rId8" Type="http://schemas.openxmlformats.org/officeDocument/2006/relationships/tags" Target="../tags/tag92.xml"/><Relationship Id="rId7" Type="http://schemas.openxmlformats.org/officeDocument/2006/relationships/tags" Target="../tags/tag91.xml"/><Relationship Id="rId6" Type="http://schemas.openxmlformats.org/officeDocument/2006/relationships/tags" Target="../tags/tag90.xml"/><Relationship Id="rId5" Type="http://schemas.openxmlformats.org/officeDocument/2006/relationships/tags" Target="../tags/tag89.xml"/><Relationship Id="rId4" Type="http://schemas.openxmlformats.org/officeDocument/2006/relationships/tags" Target="../tags/tag88.xml"/><Relationship Id="rId3" Type="http://schemas.openxmlformats.org/officeDocument/2006/relationships/tags" Target="../tags/tag87.xml"/><Relationship Id="rId2" Type="http://schemas.openxmlformats.org/officeDocument/2006/relationships/tags" Target="../tags/tag86.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3.xml"/><Relationship Id="rId5" Type="http://schemas.openxmlformats.org/officeDocument/2006/relationships/tags" Target="../tags/tag12.xml"/><Relationship Id="rId4" Type="http://schemas.openxmlformats.org/officeDocument/2006/relationships/tags" Target="../tags/tag11.xml"/><Relationship Id="rId3" Type="http://schemas.openxmlformats.org/officeDocument/2006/relationships/tags" Target="../tags/tag10.xml"/><Relationship Id="rId2" Type="http://schemas.openxmlformats.org/officeDocument/2006/relationships/tags" Target="../tags/tag9.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6" Type="http://schemas.openxmlformats.org/officeDocument/2006/relationships/tags" Target="../tags/tag18.xml"/><Relationship Id="rId5" Type="http://schemas.openxmlformats.org/officeDocument/2006/relationships/tags" Target="../tags/tag17.xml"/><Relationship Id="rId4" Type="http://schemas.openxmlformats.org/officeDocument/2006/relationships/tags" Target="../tags/tag16.xml"/><Relationship Id="rId3" Type="http://schemas.openxmlformats.org/officeDocument/2006/relationships/tags" Target="../tags/tag15.xml"/><Relationship Id="rId2" Type="http://schemas.openxmlformats.org/officeDocument/2006/relationships/tags" Target="../tags/tag14.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6" Type="http://schemas.openxmlformats.org/officeDocument/2006/relationships/tags" Target="../tags/tag23.xml"/><Relationship Id="rId5" Type="http://schemas.openxmlformats.org/officeDocument/2006/relationships/tags" Target="../tags/tag22.xml"/><Relationship Id="rId4" Type="http://schemas.openxmlformats.org/officeDocument/2006/relationships/tags" Target="../tags/tag21.xml"/><Relationship Id="rId3" Type="http://schemas.openxmlformats.org/officeDocument/2006/relationships/tags" Target="../tags/tag20.xml"/><Relationship Id="rId2" Type="http://schemas.openxmlformats.org/officeDocument/2006/relationships/tags" Target="../tags/tag19.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6" Type="http://schemas.openxmlformats.org/officeDocument/2006/relationships/tags" Target="../tags/tag28.xml"/><Relationship Id="rId5" Type="http://schemas.openxmlformats.org/officeDocument/2006/relationships/tags" Target="../tags/tag27.xml"/><Relationship Id="rId4" Type="http://schemas.openxmlformats.org/officeDocument/2006/relationships/tags" Target="../tags/tag26.xml"/><Relationship Id="rId3" Type="http://schemas.openxmlformats.org/officeDocument/2006/relationships/tags" Target="../tags/tag25.xml"/><Relationship Id="rId2" Type="http://schemas.openxmlformats.org/officeDocument/2006/relationships/tags" Target="../tags/tag24.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33.xml"/><Relationship Id="rId5" Type="http://schemas.openxmlformats.org/officeDocument/2006/relationships/tags" Target="../tags/tag32.xml"/><Relationship Id="rId4" Type="http://schemas.openxmlformats.org/officeDocument/2006/relationships/tags" Target="../tags/tag31.xml"/><Relationship Id="rId3" Type="http://schemas.openxmlformats.org/officeDocument/2006/relationships/tags" Target="../tags/tag30.xml"/><Relationship Id="rId2" Type="http://schemas.openxmlformats.org/officeDocument/2006/relationships/tags" Target="../tags/tag29.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chemeClr val="bg1"/>
        </a:solidFill>
        <a:effectLst/>
      </p:bgPr>
    </p:bg>
    <p:spTree>
      <p:nvGrpSpPr>
        <p:cNvPr id="1" name=""/>
        <p:cNvGrpSpPr/>
        <p:nvPr/>
      </p:nvGrpSpPr>
      <p:grpSpPr>
        <a:xfrm>
          <a:off x="0" y="0"/>
          <a:ext cx="0" cy="0"/>
          <a:chOff x="0" y="0"/>
          <a:chExt cx="0" cy="0"/>
        </a:xfrm>
      </p:grpSpPr>
      <p:sp>
        <p:nvSpPr>
          <p:cNvPr id="8" name="任意形状 24"/>
          <p:cNvSpPr/>
          <p:nvPr>
            <p:custDataLst>
              <p:tags r:id="rId2"/>
            </p:custDataLst>
          </p:nvPr>
        </p:nvSpPr>
        <p:spPr>
          <a:xfrm>
            <a:off x="0" y="3921125"/>
            <a:ext cx="2768600" cy="2936875"/>
          </a:xfrm>
          <a:custGeom>
            <a:avLst/>
            <a:gdLst>
              <a:gd name="connsiteX0" fmla="*/ 928699 w 3691856"/>
              <a:gd name="connsiteY0" fmla="*/ 0 h 2936208"/>
              <a:gd name="connsiteX1" fmla="*/ 3691856 w 3691856"/>
              <a:gd name="connsiteY1" fmla="*/ 2763157 h 2936208"/>
              <a:gd name="connsiteX2" fmla="*/ 3683118 w 3691856"/>
              <a:gd name="connsiteY2" fmla="*/ 2936208 h 2936208"/>
              <a:gd name="connsiteX3" fmla="*/ 0 w 3691856"/>
              <a:gd name="connsiteY3" fmla="*/ 2936208 h 2936208"/>
              <a:gd name="connsiteX4" fmla="*/ 0 w 3691856"/>
              <a:gd name="connsiteY4" fmla="*/ 163397 h 2936208"/>
              <a:gd name="connsiteX5" fmla="*/ 107021 w 3691856"/>
              <a:gd name="connsiteY5" fmla="*/ 124226 h 2936208"/>
              <a:gd name="connsiteX6" fmla="*/ 928699 w 3691856"/>
              <a:gd name="connsiteY6" fmla="*/ 0 h 2936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91856" h="2936208">
                <a:moveTo>
                  <a:pt x="928699" y="0"/>
                </a:moveTo>
                <a:cubicBezTo>
                  <a:pt x="2454748" y="0"/>
                  <a:pt x="3691856" y="1237108"/>
                  <a:pt x="3691856" y="2763157"/>
                </a:cubicBezTo>
                <a:lnTo>
                  <a:pt x="3683118" y="2936208"/>
                </a:lnTo>
                <a:lnTo>
                  <a:pt x="0" y="2936208"/>
                </a:lnTo>
                <a:lnTo>
                  <a:pt x="0" y="163397"/>
                </a:lnTo>
                <a:lnTo>
                  <a:pt x="107021" y="124226"/>
                </a:lnTo>
                <a:cubicBezTo>
                  <a:pt x="366589" y="43492"/>
                  <a:pt x="642565" y="0"/>
                  <a:pt x="928699" y="0"/>
                </a:cubicBezTo>
                <a:close/>
              </a:path>
            </a:pathLst>
          </a:custGeom>
          <a:solidFill>
            <a:schemeClr val="accent2">
              <a:alpha val="5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100" b="0" i="0" u="none" strike="noStrike" kern="1200" cap="none" spc="0" normalizeH="0" baseline="0" noProof="1">
              <a:ln>
                <a:noFill/>
              </a:ln>
              <a:solidFill>
                <a:schemeClr val="lt1"/>
              </a:solidFill>
              <a:effectLst/>
              <a:uLnTx/>
              <a:uFillTx/>
              <a:latin typeface="+mn-lt"/>
              <a:ea typeface="+mn-ea"/>
              <a:cs typeface="+mn-cs"/>
            </a:endParaRPr>
          </a:p>
        </p:txBody>
      </p:sp>
      <p:sp>
        <p:nvSpPr>
          <p:cNvPr id="9" name="任意多边形: 形状 7"/>
          <p:cNvSpPr/>
          <p:nvPr>
            <p:custDataLst>
              <p:tags r:id="rId3"/>
            </p:custDataLst>
          </p:nvPr>
        </p:nvSpPr>
        <p:spPr>
          <a:xfrm>
            <a:off x="7137400" y="0"/>
            <a:ext cx="2006600" cy="4552950"/>
          </a:xfrm>
          <a:custGeom>
            <a:avLst/>
            <a:gdLst>
              <a:gd name="connsiteX0" fmla="*/ 1525850 w 2675313"/>
              <a:gd name="connsiteY0" fmla="*/ 0 h 4553409"/>
              <a:gd name="connsiteX1" fmla="*/ 2675313 w 2675313"/>
              <a:gd name="connsiteY1" fmla="*/ 0 h 4553409"/>
              <a:gd name="connsiteX2" fmla="*/ 2675313 w 2675313"/>
              <a:gd name="connsiteY2" fmla="*/ 4528772 h 4553409"/>
              <a:gd name="connsiteX3" fmla="*/ 2593476 w 2675313"/>
              <a:gd name="connsiteY3" fmla="*/ 4541261 h 4553409"/>
              <a:gd name="connsiteX4" fmla="*/ 2352905 w 2675313"/>
              <a:gd name="connsiteY4" fmla="*/ 4553409 h 4553409"/>
              <a:gd name="connsiteX5" fmla="*/ 0 w 2675313"/>
              <a:gd name="connsiteY5" fmla="*/ 2200504 h 4553409"/>
              <a:gd name="connsiteX6" fmla="*/ 1437048 w 2675313"/>
              <a:gd name="connsiteY6" fmla="*/ 32502 h 45534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5313" h="4553409">
                <a:moveTo>
                  <a:pt x="1525850" y="0"/>
                </a:moveTo>
                <a:lnTo>
                  <a:pt x="2675313" y="0"/>
                </a:lnTo>
                <a:lnTo>
                  <a:pt x="2675313" y="4528772"/>
                </a:lnTo>
                <a:lnTo>
                  <a:pt x="2593476" y="4541261"/>
                </a:lnTo>
                <a:cubicBezTo>
                  <a:pt x="2514378" y="4549294"/>
                  <a:pt x="2434122" y="4553409"/>
                  <a:pt x="2352905" y="4553409"/>
                </a:cubicBezTo>
                <a:cubicBezTo>
                  <a:pt x="1053431" y="4553409"/>
                  <a:pt x="0" y="3499978"/>
                  <a:pt x="0" y="2200504"/>
                </a:cubicBezTo>
                <a:cubicBezTo>
                  <a:pt x="0" y="1225899"/>
                  <a:pt x="592555" y="389692"/>
                  <a:pt x="1437048" y="32502"/>
                </a:cubicBezTo>
                <a:close/>
              </a:path>
            </a:pathLst>
          </a:custGeom>
          <a:solidFill>
            <a:schemeClr val="accent3">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100" b="0" i="0" u="none" strike="noStrike" kern="1200" cap="none" spc="0" normalizeH="0" baseline="0" noProof="1">
              <a:ln>
                <a:noFill/>
              </a:ln>
              <a:solidFill>
                <a:schemeClr val="lt1"/>
              </a:solidFill>
              <a:effectLst/>
              <a:uLnTx/>
              <a:uFillTx/>
              <a:latin typeface="+mn-lt"/>
              <a:ea typeface="+mn-ea"/>
              <a:cs typeface="+mn-cs"/>
            </a:endParaRPr>
          </a:p>
        </p:txBody>
      </p:sp>
      <p:sp>
        <p:nvSpPr>
          <p:cNvPr id="10" name="任意形状 17"/>
          <p:cNvSpPr/>
          <p:nvPr>
            <p:custDataLst>
              <p:tags r:id="rId4"/>
            </p:custDataLst>
          </p:nvPr>
        </p:nvSpPr>
        <p:spPr>
          <a:xfrm>
            <a:off x="5634038" y="0"/>
            <a:ext cx="2692400" cy="2179638"/>
          </a:xfrm>
          <a:custGeom>
            <a:avLst/>
            <a:gdLst>
              <a:gd name="connsiteX0" fmla="*/ 42442 w 3589290"/>
              <a:gd name="connsiteY0" fmla="*/ 0 h 2179590"/>
              <a:gd name="connsiteX1" fmla="*/ 3546848 w 3589290"/>
              <a:gd name="connsiteY1" fmla="*/ 0 h 2179590"/>
              <a:gd name="connsiteX2" fmla="*/ 3552829 w 3589290"/>
              <a:gd name="connsiteY2" fmla="*/ 23261 h 2179590"/>
              <a:gd name="connsiteX3" fmla="*/ 3589290 w 3589290"/>
              <a:gd name="connsiteY3" fmla="*/ 384945 h 2179590"/>
              <a:gd name="connsiteX4" fmla="*/ 1794645 w 3589290"/>
              <a:gd name="connsiteY4" fmla="*/ 2179590 h 2179590"/>
              <a:gd name="connsiteX5" fmla="*/ 0 w 3589290"/>
              <a:gd name="connsiteY5" fmla="*/ 384945 h 2179590"/>
              <a:gd name="connsiteX6" fmla="*/ 36461 w 3589290"/>
              <a:gd name="connsiteY6" fmla="*/ 23261 h 21795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89290" h="2179590">
                <a:moveTo>
                  <a:pt x="42442" y="0"/>
                </a:moveTo>
                <a:lnTo>
                  <a:pt x="3546848" y="0"/>
                </a:lnTo>
                <a:lnTo>
                  <a:pt x="3552829" y="23261"/>
                </a:lnTo>
                <a:cubicBezTo>
                  <a:pt x="3576736" y="140089"/>
                  <a:pt x="3589290" y="261051"/>
                  <a:pt x="3589290" y="384945"/>
                </a:cubicBezTo>
                <a:cubicBezTo>
                  <a:pt x="3589290" y="1376100"/>
                  <a:pt x="2785800" y="2179590"/>
                  <a:pt x="1794645" y="2179590"/>
                </a:cubicBezTo>
                <a:cubicBezTo>
                  <a:pt x="803490" y="2179590"/>
                  <a:pt x="0" y="1376100"/>
                  <a:pt x="0" y="384945"/>
                </a:cubicBezTo>
                <a:cubicBezTo>
                  <a:pt x="0" y="261051"/>
                  <a:pt x="12555" y="140089"/>
                  <a:pt x="36461" y="23261"/>
                </a:cubicBezTo>
                <a:close/>
              </a:path>
            </a:pathLst>
          </a:custGeom>
          <a:solidFill>
            <a:schemeClr val="accent2">
              <a:alpha val="6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100" b="0" i="0" u="none" strike="noStrike" kern="1200" cap="none" spc="0" normalizeH="0" baseline="0" noProof="1">
              <a:ln>
                <a:noFill/>
              </a:ln>
              <a:solidFill>
                <a:schemeClr val="lt1"/>
              </a:solidFill>
              <a:effectLst/>
              <a:uLnTx/>
              <a:uFillTx/>
              <a:latin typeface="+mn-lt"/>
              <a:ea typeface="+mn-ea"/>
              <a:cs typeface="+mn-cs"/>
            </a:endParaRPr>
          </a:p>
        </p:txBody>
      </p:sp>
      <p:sp>
        <p:nvSpPr>
          <p:cNvPr id="11" name="椭圆 10"/>
          <p:cNvSpPr/>
          <p:nvPr>
            <p:custDataLst>
              <p:tags r:id="rId5"/>
            </p:custDataLst>
          </p:nvPr>
        </p:nvSpPr>
        <p:spPr>
          <a:xfrm>
            <a:off x="808038" y="493713"/>
            <a:ext cx="1563688" cy="2085975"/>
          </a:xfrm>
          <a:prstGeom prst="ellipse">
            <a:avLst/>
          </a:prstGeom>
          <a:solidFill>
            <a:schemeClr val="accent1">
              <a:alpha val="1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100" b="0" i="0" u="none" strike="noStrike" kern="1200" cap="none" spc="0" normalizeH="0" baseline="0" noProof="1">
              <a:ln>
                <a:noFill/>
              </a:ln>
              <a:solidFill>
                <a:schemeClr val="lt1"/>
              </a:solidFill>
              <a:effectLst/>
              <a:uLnTx/>
              <a:uFillTx/>
              <a:latin typeface="+mn-lt"/>
              <a:ea typeface="+mn-ea"/>
              <a:cs typeface="+mn-cs"/>
            </a:endParaRPr>
          </a:p>
        </p:txBody>
      </p:sp>
      <p:sp>
        <p:nvSpPr>
          <p:cNvPr id="12" name="椭圆 11"/>
          <p:cNvSpPr/>
          <p:nvPr>
            <p:custDataLst>
              <p:tags r:id="rId6"/>
            </p:custDataLst>
          </p:nvPr>
        </p:nvSpPr>
        <p:spPr>
          <a:xfrm>
            <a:off x="7153275" y="4867275"/>
            <a:ext cx="830263" cy="1108075"/>
          </a:xfrm>
          <a:prstGeom prst="ellipse">
            <a:avLst/>
          </a:prstGeom>
          <a:solidFill>
            <a:schemeClr val="accent6">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100" b="0" i="0" u="none" strike="noStrike" kern="1200" cap="none" spc="0" normalizeH="0" baseline="0" noProof="1">
              <a:ln>
                <a:noFill/>
              </a:ln>
              <a:solidFill>
                <a:srgbClr val="FF0000"/>
              </a:solidFill>
              <a:effectLst/>
              <a:uLnTx/>
              <a:uFillTx/>
              <a:latin typeface="+mn-lt"/>
              <a:ea typeface="+mn-ea"/>
              <a:cs typeface="+mn-cs"/>
            </a:endParaRPr>
          </a:p>
        </p:txBody>
      </p:sp>
      <p:sp>
        <p:nvSpPr>
          <p:cNvPr id="2" name="标题 1"/>
          <p:cNvSpPr>
            <a:spLocks noGrp="1"/>
          </p:cNvSpPr>
          <p:nvPr>
            <p:ph type="ctrTitle"/>
          </p:nvPr>
        </p:nvSpPr>
        <p:spPr>
          <a:xfrm>
            <a:off x="2238483" y="2498044"/>
            <a:ext cx="4684727" cy="1174403"/>
          </a:xfrm>
        </p:spPr>
        <p:txBody>
          <a:bodyPr lIns="90000" tIns="46800" rIns="90000" bIns="46800" anchor="b">
            <a:normAutofit/>
          </a:bodyPr>
          <a:lstStyle>
            <a:lvl1pPr algn="ctr">
              <a:defRPr sz="4050" spc="600" baseline="0">
                <a:solidFill>
                  <a:schemeClr val="tx1">
                    <a:lumMod val="75000"/>
                  </a:schemeClr>
                </a:solidFill>
                <a:ea typeface="汉仪旗黑-85S" panose="00020600040101010101" pitchFamily="18" charset="-122"/>
              </a:defRPr>
            </a:lvl1pPr>
          </a:lstStyle>
          <a:p>
            <a:pPr fontAlgn="base"/>
            <a:r>
              <a:rPr lang="zh-CN" altLang="en-US" sz="4050"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2238483" y="3759606"/>
            <a:ext cx="4684727" cy="1153136"/>
          </a:xfrm>
        </p:spPr>
        <p:txBody>
          <a:bodyPr lIns="90000" tIns="46800" rIns="90000" bIns="46800">
            <a:normAutofit/>
          </a:bodyPr>
          <a:lstStyle>
            <a:lvl1pPr marL="0" indent="0" algn="ctr" eaLnBrk="1" fontAlgn="auto" latinLnBrk="0" hangingPunct="1">
              <a:lnSpc>
                <a:spcPct val="100000"/>
              </a:lnSpc>
              <a:buNone/>
              <a:defRPr sz="1800" u="none" strike="noStrike" kern="1200" cap="none" spc="200" normalizeH="0" baseline="0">
                <a:solidFill>
                  <a:schemeClr val="tx1">
                    <a:lumMod val="75000"/>
                  </a:schemeClr>
                </a:solidFill>
                <a:uFillTx/>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auto"/>
            <a:r>
              <a:rPr lang="zh-CN" altLang="en-US" strike="noStrike" noProof="1" smtClean="0"/>
              <a:t>单击此处编辑母版副标题样式</a:t>
            </a:r>
            <a:endParaRPr lang="zh-CN" altLang="en-US" strike="noStrike" noProof="1"/>
          </a:p>
        </p:txBody>
      </p:sp>
      <p:sp>
        <p:nvSpPr>
          <p:cNvPr id="5" name="文本占位符 4"/>
          <p:cNvSpPr>
            <a:spLocks noGrp="1"/>
          </p:cNvSpPr>
          <p:nvPr>
            <p:ph type="body" sz="quarter" idx="13"/>
          </p:nvPr>
        </p:nvSpPr>
        <p:spPr>
          <a:xfrm>
            <a:off x="7916979" y="5247871"/>
            <a:ext cx="1093785" cy="430246"/>
          </a:xfrm>
        </p:spPr>
        <p:txBody>
          <a:bodyPr lIns="90000" tIns="46800" rIns="90000" bIns="46800" anchor="b">
            <a:normAutofit/>
          </a:bodyPr>
          <a:lstStyle>
            <a:lvl1pPr marL="0" indent="0">
              <a:buNone/>
              <a:defRPr/>
            </a:lvl1pPr>
            <a:lvl2pPr marL="342900" indent="0">
              <a:buNone/>
              <a:defRPr/>
            </a:lvl2pPr>
            <a:lvl3pPr marL="685800" indent="0">
              <a:buNone/>
              <a:defRPr/>
            </a:lvl3pPr>
            <a:lvl4pPr marL="1028700" indent="0">
              <a:buNone/>
              <a:defRPr/>
            </a:lvl4pPr>
            <a:lvl5pPr marL="1371600" indent="0">
              <a:buNone/>
              <a:defRPr/>
            </a:lvl5pPr>
          </a:lstStyle>
          <a:p>
            <a:pPr lvl="0" fontAlgn="base"/>
            <a:r>
              <a:rPr lang="zh-CN" altLang="en-US" strike="noStrike" noProof="1" smtClean="0"/>
              <a:t>单击此处编辑母版文本样式</a:t>
            </a:r>
            <a:endParaRPr lang="zh-CN" altLang="en-US" strike="noStrike" noProof="1" smtClean="0"/>
          </a:p>
        </p:txBody>
      </p:sp>
      <p:sp>
        <p:nvSpPr>
          <p:cNvPr id="15" name="文本占位符 14"/>
          <p:cNvSpPr>
            <a:spLocks noGrp="1"/>
          </p:cNvSpPr>
          <p:nvPr>
            <p:ph type="body" sz="quarter" idx="14"/>
          </p:nvPr>
        </p:nvSpPr>
        <p:spPr>
          <a:xfrm>
            <a:off x="7916979" y="5760869"/>
            <a:ext cx="1093785" cy="430246"/>
          </a:xfrm>
        </p:spPr>
        <p:txBody>
          <a:bodyPr lIns="90000" tIns="46800" rIns="90000" bIns="46800">
            <a:normAutofit/>
          </a:bodyPr>
          <a:lstStyle>
            <a:lvl1pPr marL="0" indent="0">
              <a:buNone/>
              <a:defRPr/>
            </a:lvl1pPr>
            <a:lvl2pPr marL="342900" indent="0">
              <a:buNone/>
              <a:defRPr/>
            </a:lvl2pPr>
            <a:lvl3pPr marL="685800" indent="0">
              <a:buNone/>
              <a:defRPr/>
            </a:lvl3pPr>
            <a:lvl4pPr marL="1028700" indent="0">
              <a:buNone/>
              <a:defRPr/>
            </a:lvl4pPr>
            <a:lvl5pPr marL="1371600" indent="0">
              <a:buNone/>
              <a:defRPr/>
            </a:lvl5pPr>
          </a:lstStyle>
          <a:p>
            <a:pPr lvl="0" fontAlgn="base"/>
            <a:r>
              <a:rPr lang="zh-CN" altLang="en-US" strike="noStrike" noProof="1" smtClean="0"/>
              <a:t>单击此处编辑母版文本样式</a:t>
            </a:r>
            <a:endParaRPr lang="zh-CN" altLang="en-US" strike="noStrike" noProof="1" smtClean="0"/>
          </a:p>
        </p:txBody>
      </p:sp>
      <p:sp>
        <p:nvSpPr>
          <p:cNvPr id="13" name="日期占位符 15"/>
          <p:cNvSpPr>
            <a:spLocks noGrp="1"/>
          </p:cNvSpPr>
          <p:nvPr>
            <p:ph type="dt" sz="half" idx="2"/>
            <p:custDataLst>
              <p:tags r:id="rId7"/>
            </p:custDataLst>
          </p:nvPr>
        </p:nvSpPr>
        <p:spPr>
          <a:xfrm>
            <a:off x="660400" y="6350000"/>
            <a:ext cx="2024063" cy="315913"/>
          </a:xfrm>
          <a:prstGeom prst="rect">
            <a:avLst/>
          </a:prstGeom>
        </p:spPr>
        <p:txBody>
          <a:bodyPr vert="horz" lIns="91440" tIns="45720" rIns="91440" bIns="45720" rtlCol="0" anchor="ctr">
            <a:normAutofit/>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760FBDFE-C587-4B4C-A407-44438C67B59E}" type="datetimeFigureOut">
              <a:rPr kumimoji="0" lang="zh-CN" altLang="en-US" sz="900" b="0" i="0" u="none" strike="noStrike" kern="1200" cap="none" spc="0" normalizeH="0" baseline="0" noProof="1" smtClean="0">
                <a:ln>
                  <a:noFill/>
                </a:ln>
                <a:solidFill>
                  <a:schemeClr val="tx1">
                    <a:tint val="75000"/>
                  </a:schemeClr>
                </a:solidFill>
                <a:effectLst/>
                <a:uLnTx/>
                <a:uFillTx/>
                <a:latin typeface="Arial" panose="020B0604020202020204" pitchFamily="34" charset="0"/>
                <a:ea typeface="宋体" panose="02010600030101010101" pitchFamily="2" charset="-122"/>
                <a:cs typeface="+mn-cs"/>
              </a:rPr>
            </a:fld>
            <a:endParaRPr kumimoji="0" lang="zh-CN" altLang="en-US" sz="900" b="0" i="0" u="none" strike="noStrike" kern="1200" cap="none" spc="0" normalizeH="0" baseline="0" noProof="1">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14" name="页脚占位符 16"/>
          <p:cNvSpPr>
            <a:spLocks noGrp="1"/>
          </p:cNvSpPr>
          <p:nvPr>
            <p:ph type="ftr" sz="quarter" idx="3"/>
            <p:custDataLst>
              <p:tags r:id="rId8"/>
            </p:custDataLst>
          </p:nvPr>
        </p:nvSpPr>
        <p:spPr>
          <a:xfrm>
            <a:off x="3087688" y="6350000"/>
            <a:ext cx="2968625" cy="315913"/>
          </a:xfrm>
          <a:prstGeom prst="rect">
            <a:avLst/>
          </a:prstGeom>
        </p:spPr>
        <p:txBody>
          <a:bodyPr vert="horz" lIns="91440" tIns="45720" rIns="91440" bIns="45720" rtlCol="0" anchor="ctr">
            <a:normAutofit/>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900" b="0" i="0" u="none" strike="noStrike" kern="1200" cap="none" spc="0" normalizeH="0" baseline="0" noProof="1">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4" name="灯片编号占位符 17"/>
          <p:cNvSpPr>
            <a:spLocks noGrp="1"/>
          </p:cNvSpPr>
          <p:nvPr>
            <p:ph type="sldNum" sz="quarter" idx="4"/>
            <p:custDataLst>
              <p:tags r:id="rId9"/>
            </p:custDataLst>
          </p:nvPr>
        </p:nvSpPr>
        <p:spPr>
          <a:xfrm>
            <a:off x="6457950" y="6350000"/>
            <a:ext cx="2025650" cy="315913"/>
          </a:xfrm>
          <a:prstGeom prst="rect">
            <a:avLst/>
          </a:prstGeom>
        </p:spPr>
        <p:txBody>
          <a:bodyPr vert="horz" wrap="square" lIns="91440" tIns="45720" rIns="91440" bIns="45720" numCol="1" anchor="ctr" anchorCtr="0" compatLnSpc="1"/>
          <a:p>
            <a:pPr algn="r" fontAlgn="base"/>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bg1"/>
        </a:solidFill>
        <a:effectLst/>
      </p:bgPr>
    </p:bg>
    <p:spTree>
      <p:nvGrpSpPr>
        <p:cNvPr id="1" name=""/>
        <p:cNvGrpSpPr/>
        <p:nvPr/>
      </p:nvGrpSpPr>
      <p:grpSpPr>
        <a:xfrm>
          <a:off x="0" y="0"/>
          <a:ext cx="0" cy="0"/>
          <a:chOff x="0" y="0"/>
          <a:chExt cx="0" cy="0"/>
        </a:xfrm>
      </p:grpSpPr>
      <p:grpSp>
        <p:nvGrpSpPr>
          <p:cNvPr id="8195" name="组合 7"/>
          <p:cNvGrpSpPr/>
          <p:nvPr/>
        </p:nvGrpSpPr>
        <p:grpSpPr>
          <a:xfrm>
            <a:off x="7997825" y="-7937"/>
            <a:ext cx="1146175" cy="1471612"/>
            <a:chOff x="16792" y="-13"/>
            <a:chExt cx="2408" cy="2319"/>
          </a:xfrm>
        </p:grpSpPr>
        <p:sp>
          <p:nvSpPr>
            <p:cNvPr id="9" name="任意多边形: 形状 9"/>
            <p:cNvSpPr/>
            <p:nvPr>
              <p:custDataLst>
                <p:tags r:id="rId2"/>
              </p:custDataLst>
            </p:nvPr>
          </p:nvSpPr>
          <p:spPr>
            <a:xfrm>
              <a:off x="17823" y="0"/>
              <a:ext cx="1377" cy="2306"/>
            </a:xfrm>
            <a:custGeom>
              <a:avLst/>
              <a:gdLst>
                <a:gd name="connsiteX0" fmla="*/ 447252 w 873962"/>
                <a:gd name="connsiteY0" fmla="*/ 0 h 1464826"/>
                <a:gd name="connsiteX1" fmla="*/ 873962 w 873962"/>
                <a:gd name="connsiteY1" fmla="*/ 0 h 1464826"/>
                <a:gd name="connsiteX2" fmla="*/ 873962 w 873962"/>
                <a:gd name="connsiteY2" fmla="*/ 1456778 h 1464826"/>
                <a:gd name="connsiteX3" fmla="*/ 847228 w 873962"/>
                <a:gd name="connsiteY3" fmla="*/ 1460858 h 1464826"/>
                <a:gd name="connsiteX4" fmla="*/ 768639 w 873962"/>
                <a:gd name="connsiteY4" fmla="*/ 1464826 h 1464826"/>
                <a:gd name="connsiteX5" fmla="*/ 0 w 873962"/>
                <a:gd name="connsiteY5" fmla="*/ 696187 h 1464826"/>
                <a:gd name="connsiteX6" fmla="*/ 338885 w 873962"/>
                <a:gd name="connsiteY6" fmla="*/ 58819 h 1464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3962" h="1464826">
                  <a:moveTo>
                    <a:pt x="447252" y="0"/>
                  </a:moveTo>
                  <a:lnTo>
                    <a:pt x="873962" y="0"/>
                  </a:lnTo>
                  <a:lnTo>
                    <a:pt x="873962" y="1456778"/>
                  </a:lnTo>
                  <a:lnTo>
                    <a:pt x="847228" y="1460858"/>
                  </a:lnTo>
                  <a:cubicBezTo>
                    <a:pt x="821388" y="1463482"/>
                    <a:pt x="795171" y="1464826"/>
                    <a:pt x="768639" y="1464826"/>
                  </a:cubicBezTo>
                  <a:cubicBezTo>
                    <a:pt x="344131" y="1464826"/>
                    <a:pt x="0" y="1120695"/>
                    <a:pt x="0" y="696187"/>
                  </a:cubicBezTo>
                  <a:cubicBezTo>
                    <a:pt x="0" y="430870"/>
                    <a:pt x="134426" y="196949"/>
                    <a:pt x="338885" y="58819"/>
                  </a:cubicBezTo>
                  <a:close/>
                </a:path>
              </a:pathLst>
            </a:custGeom>
            <a:solidFill>
              <a:schemeClr val="accent3">
                <a:alpha val="6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100" b="0" i="0" u="none" strike="noStrike" kern="1200" cap="none" spc="0" normalizeH="0" baseline="0" noProof="1">
                <a:ln>
                  <a:noFill/>
                </a:ln>
                <a:solidFill>
                  <a:schemeClr val="lt1"/>
                </a:solidFill>
                <a:effectLst/>
                <a:uLnTx/>
                <a:uFillTx/>
                <a:latin typeface="+mn-lt"/>
                <a:ea typeface="+mn-ea"/>
                <a:cs typeface="+mn-cs"/>
              </a:endParaRPr>
            </a:p>
          </p:txBody>
        </p:sp>
        <p:sp>
          <p:nvSpPr>
            <p:cNvPr id="10" name="任意形状 17"/>
            <p:cNvSpPr/>
            <p:nvPr>
              <p:custDataLst>
                <p:tags r:id="rId3"/>
              </p:custDataLst>
            </p:nvPr>
          </p:nvSpPr>
          <p:spPr>
            <a:xfrm>
              <a:off x="16792" y="-13"/>
              <a:ext cx="1848" cy="1121"/>
            </a:xfrm>
            <a:custGeom>
              <a:avLst/>
              <a:gdLst>
                <a:gd name="connsiteX0" fmla="*/ 42442 w 3589290"/>
                <a:gd name="connsiteY0" fmla="*/ 0 h 2179590"/>
                <a:gd name="connsiteX1" fmla="*/ 3546848 w 3589290"/>
                <a:gd name="connsiteY1" fmla="*/ 0 h 2179590"/>
                <a:gd name="connsiteX2" fmla="*/ 3552829 w 3589290"/>
                <a:gd name="connsiteY2" fmla="*/ 23261 h 2179590"/>
                <a:gd name="connsiteX3" fmla="*/ 3589290 w 3589290"/>
                <a:gd name="connsiteY3" fmla="*/ 384945 h 2179590"/>
                <a:gd name="connsiteX4" fmla="*/ 1794645 w 3589290"/>
                <a:gd name="connsiteY4" fmla="*/ 2179590 h 2179590"/>
                <a:gd name="connsiteX5" fmla="*/ 0 w 3589290"/>
                <a:gd name="connsiteY5" fmla="*/ 384945 h 2179590"/>
                <a:gd name="connsiteX6" fmla="*/ 36461 w 3589290"/>
                <a:gd name="connsiteY6" fmla="*/ 23261 h 21795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89290" h="2179590">
                  <a:moveTo>
                    <a:pt x="42442" y="0"/>
                  </a:moveTo>
                  <a:lnTo>
                    <a:pt x="3546848" y="0"/>
                  </a:lnTo>
                  <a:lnTo>
                    <a:pt x="3552829" y="23261"/>
                  </a:lnTo>
                  <a:cubicBezTo>
                    <a:pt x="3576736" y="140089"/>
                    <a:pt x="3589290" y="261051"/>
                    <a:pt x="3589290" y="384945"/>
                  </a:cubicBezTo>
                  <a:cubicBezTo>
                    <a:pt x="3589290" y="1376100"/>
                    <a:pt x="2785800" y="2179590"/>
                    <a:pt x="1794645" y="2179590"/>
                  </a:cubicBezTo>
                  <a:cubicBezTo>
                    <a:pt x="803490" y="2179590"/>
                    <a:pt x="0" y="1376100"/>
                    <a:pt x="0" y="384945"/>
                  </a:cubicBezTo>
                  <a:cubicBezTo>
                    <a:pt x="0" y="261051"/>
                    <a:pt x="12555" y="140089"/>
                    <a:pt x="36461" y="23261"/>
                  </a:cubicBezTo>
                  <a:close/>
                </a:path>
              </a:pathLst>
            </a:cu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100" b="0" i="0" u="none" strike="noStrike" kern="1200" cap="none" spc="0" normalizeH="0" baseline="0" noProof="1">
                <a:ln>
                  <a:noFill/>
                </a:ln>
                <a:solidFill>
                  <a:schemeClr val="lt1"/>
                </a:solidFill>
                <a:effectLst/>
                <a:uLnTx/>
                <a:uFillTx/>
                <a:latin typeface="+mn-lt"/>
                <a:ea typeface="+mn-ea"/>
                <a:cs typeface="+mn-cs"/>
              </a:endParaRPr>
            </a:p>
          </p:txBody>
        </p:sp>
      </p:grpSp>
      <p:sp>
        <p:nvSpPr>
          <p:cNvPr id="2" name="竖排标题 1"/>
          <p:cNvSpPr>
            <a:spLocks noGrp="1"/>
          </p:cNvSpPr>
          <p:nvPr>
            <p:ph type="title" orient="vert"/>
          </p:nvPr>
        </p:nvSpPr>
        <p:spPr>
          <a:xfrm>
            <a:off x="7928351" y="952508"/>
            <a:ext cx="713238" cy="5388907"/>
          </a:xfrm>
        </p:spPr>
        <p:txBody>
          <a:bodyPr vert="eaVert" rtlCol="0" anchor="ctr">
            <a:noAutofit/>
          </a:bodyPr>
          <a:lstStyle>
            <a:lvl1pPr marL="0" marR="0" lvl="0" algn="l" defTabSz="914400" rtl="0" eaLnBrk="1" fontAlgn="auto" latinLnBrk="0" hangingPunct="1">
              <a:lnSpc>
                <a:spcPct val="100000"/>
              </a:lnSpc>
              <a:spcAft>
                <a:spcPts val="0"/>
              </a:spcAft>
              <a:buNone/>
              <a:defRPr kumimoji="0" lang="zh-CN" altLang="en-US" sz="1800" b="1" i="0" u="none" strike="noStrike" kern="1200" cap="none" spc="200" normalizeH="0" baseline="0" noProof="1" dirty="0">
                <a:solidFill>
                  <a:schemeClr val="tx1">
                    <a:lumMod val="75000"/>
                  </a:schemeClr>
                </a:solidFill>
                <a:uFillTx/>
                <a:latin typeface="Arial" panose="020B0604020202020204" pitchFamily="34" charset="0"/>
                <a:ea typeface="微软雅黑" panose="020B0503020204020204" pitchFamily="34" charset="-122"/>
                <a:cs typeface="+mj-cs"/>
                <a:sym typeface="+mn-ea"/>
              </a:defRPr>
            </a:lvl1pPr>
          </a:lstStyle>
          <a:p>
            <a:pPr lvl="0" fontAlgn="auto"/>
            <a:r>
              <a:rPr strike="noStrike" noProof="1">
                <a:sym typeface="+mn-ea"/>
              </a:rPr>
              <a:t>单击此处编辑母版标题样式</a:t>
            </a:r>
            <a:endParaRPr strike="noStrike" noProof="1">
              <a:sym typeface="+mn-ea"/>
            </a:endParaRPr>
          </a:p>
        </p:txBody>
      </p:sp>
      <p:sp>
        <p:nvSpPr>
          <p:cNvPr id="3" name="竖排文字占位符 2"/>
          <p:cNvSpPr>
            <a:spLocks noGrp="1"/>
          </p:cNvSpPr>
          <p:nvPr>
            <p:ph type="body" orient="vert" idx="1"/>
          </p:nvPr>
        </p:nvSpPr>
        <p:spPr>
          <a:xfrm>
            <a:off x="502444" y="952500"/>
            <a:ext cx="7371076" cy="5388907"/>
          </a:xfrm>
        </p:spPr>
        <p:txBody>
          <a:bodyPr vert="eaVert"/>
          <a:lstStyle>
            <a:lvl1pPr indent="0" eaLnBrk="1" fontAlgn="auto" latinLnBrk="0" hangingPunct="1">
              <a:defRPr baseline="0">
                <a:solidFill>
                  <a:schemeClr val="tx1">
                    <a:lumMod val="75000"/>
                  </a:schemeClr>
                </a:solidFill>
                <a:latin typeface="Arial" panose="020B0604020202020204" pitchFamily="34" charset="0"/>
                <a:ea typeface="微软雅黑" panose="020B0503020204020204" pitchFamily="34" charset="-122"/>
              </a:defRPr>
            </a:lvl1pPr>
            <a:lvl2pPr indent="0" eaLnBrk="1" fontAlgn="auto" latinLnBrk="0" hangingPunct="1">
              <a:defRPr baseline="0">
                <a:solidFill>
                  <a:schemeClr val="tx1">
                    <a:lumMod val="75000"/>
                  </a:schemeClr>
                </a:solidFill>
                <a:latin typeface="Arial" panose="020B0604020202020204" pitchFamily="34" charset="0"/>
                <a:ea typeface="微软雅黑" panose="020B0503020204020204" pitchFamily="34" charset="-122"/>
              </a:defRPr>
            </a:lvl2pPr>
            <a:lvl3pPr indent="0" eaLnBrk="1" fontAlgn="auto" latinLnBrk="0" hangingPunct="1">
              <a:defRPr baseline="0">
                <a:solidFill>
                  <a:schemeClr val="tx1">
                    <a:lumMod val="75000"/>
                  </a:schemeClr>
                </a:solidFill>
                <a:latin typeface="Arial" panose="020B0604020202020204" pitchFamily="34" charset="0"/>
                <a:ea typeface="微软雅黑" panose="020B0503020204020204" pitchFamily="34" charset="-122"/>
              </a:defRPr>
            </a:lvl3pPr>
            <a:lvl4pPr indent="0" eaLnBrk="1" fontAlgn="auto" latinLnBrk="0" hangingPunct="1">
              <a:defRPr baseline="0">
                <a:solidFill>
                  <a:schemeClr val="tx1">
                    <a:lumMod val="75000"/>
                  </a:schemeClr>
                </a:solidFill>
                <a:latin typeface="Arial" panose="020B0604020202020204" pitchFamily="34" charset="0"/>
                <a:ea typeface="微软雅黑" panose="020B0503020204020204" pitchFamily="34" charset="-122"/>
              </a:defRPr>
            </a:lvl4pPr>
            <a:lvl5pPr indent="0" eaLnBrk="1" fontAlgn="auto" latinLnBrk="0" hangingPunct="1">
              <a:defRPr baseline="0">
                <a:solidFill>
                  <a:schemeClr val="tx1">
                    <a:lumMod val="75000"/>
                  </a:schemeClr>
                </a:solidFill>
                <a:latin typeface="Arial" panose="020B0604020202020204" pitchFamily="34" charset="0"/>
                <a:ea typeface="微软雅黑" panose="020B0503020204020204" pitchFamily="34" charset="-122"/>
              </a:defRPr>
            </a:lvl5pPr>
          </a:lstStyle>
          <a:p>
            <a:pPr lvl="0" fontAlgn="auto"/>
            <a:r>
              <a:rPr lang="zh-CN" altLang="en-US" strike="noStrike" noProof="1"/>
              <a:t>单击此处编辑母版文本样式</a:t>
            </a:r>
            <a:endParaRPr lang="zh-CN" altLang="en-US" strike="noStrike" noProof="1"/>
          </a:p>
          <a:p>
            <a:pPr lvl="1" fontAlgn="auto"/>
            <a:r>
              <a:rPr lang="zh-CN" altLang="en-US" strike="noStrike" noProof="1"/>
              <a:t>第二级</a:t>
            </a:r>
            <a:endParaRPr lang="zh-CN" altLang="en-US" strike="noStrike" noProof="1"/>
          </a:p>
          <a:p>
            <a:pPr lvl="2" fontAlgn="auto"/>
            <a:r>
              <a:rPr lang="zh-CN" altLang="en-US" strike="noStrike" noProof="1"/>
              <a:t>第三级</a:t>
            </a:r>
            <a:endParaRPr lang="zh-CN" altLang="en-US" strike="noStrike" noProof="1"/>
          </a:p>
          <a:p>
            <a:pPr lvl="3" fontAlgn="auto"/>
            <a:r>
              <a:rPr lang="zh-CN" altLang="en-US" strike="noStrike" noProof="1"/>
              <a:t>第四级</a:t>
            </a:r>
            <a:endParaRPr lang="zh-CN" altLang="en-US" strike="noStrike" noProof="1"/>
          </a:p>
          <a:p>
            <a:pPr lvl="4" fontAlgn="auto"/>
            <a:r>
              <a:rPr lang="zh-CN" altLang="en-US" strike="noStrike" noProof="1"/>
              <a:t>第五级</a:t>
            </a:r>
            <a:endParaRPr lang="zh-CN" altLang="en-US" strike="noStrike" noProof="1"/>
          </a:p>
        </p:txBody>
      </p:sp>
      <p:sp>
        <p:nvSpPr>
          <p:cNvPr id="11" name="日期占位符 3"/>
          <p:cNvSpPr>
            <a:spLocks noGrp="1"/>
          </p:cNvSpPr>
          <p:nvPr>
            <p:ph type="dt" sz="half" idx="2"/>
            <p:custDataLst>
              <p:tags r:id="rId4"/>
            </p:custDataLst>
          </p:nvPr>
        </p:nvSpPr>
        <p:spPr>
          <a:xfrm>
            <a:off x="660400" y="6350000"/>
            <a:ext cx="2024063" cy="315913"/>
          </a:xfrm>
          <a:prstGeom prst="rect">
            <a:avLst/>
          </a:prstGeom>
        </p:spPr>
        <p:txBody>
          <a:bodyPr vert="horz" lIns="91440" tIns="45720" rIns="91440" bIns="45720" rtlCol="0" anchor="ctr">
            <a:normAutofit/>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760FBDFE-C587-4B4C-A407-44438C67B59E}" type="datetimeFigureOut">
              <a:rPr kumimoji="0" lang="zh-CN" altLang="en-US" sz="900" b="0" i="0" u="none" strike="noStrike" kern="1200" cap="none" spc="0" normalizeH="0" baseline="0" noProof="1" smtClean="0">
                <a:ln>
                  <a:noFill/>
                </a:ln>
                <a:solidFill>
                  <a:schemeClr val="tx1">
                    <a:tint val="75000"/>
                  </a:schemeClr>
                </a:solidFill>
                <a:effectLst/>
                <a:uLnTx/>
                <a:uFillTx/>
                <a:latin typeface="Arial" panose="020B0604020202020204" pitchFamily="34" charset="0"/>
                <a:ea typeface="宋体" panose="02010600030101010101" pitchFamily="2" charset="-122"/>
                <a:cs typeface="+mn-cs"/>
              </a:rPr>
            </a:fld>
            <a:endParaRPr kumimoji="0" lang="zh-CN" altLang="en-US" sz="900" b="0" i="0" u="none" strike="noStrike" kern="1200" cap="none" spc="0" normalizeH="0" baseline="0" noProof="1" smtClean="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12" name="页脚占位符 4"/>
          <p:cNvSpPr>
            <a:spLocks noGrp="1"/>
          </p:cNvSpPr>
          <p:nvPr>
            <p:ph type="ftr" sz="quarter" idx="3"/>
            <p:custDataLst>
              <p:tags r:id="rId5"/>
            </p:custDataLst>
          </p:nvPr>
        </p:nvSpPr>
        <p:spPr>
          <a:xfrm>
            <a:off x="3087688" y="6350000"/>
            <a:ext cx="2968625" cy="315913"/>
          </a:xfrm>
          <a:prstGeom prst="rect">
            <a:avLst/>
          </a:prstGeom>
        </p:spPr>
        <p:txBody>
          <a:bodyPr vert="horz" lIns="91440" tIns="45720" rIns="91440" bIns="45720" rtlCol="0" anchor="ctr">
            <a:normAutofit/>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900" b="0" i="0" u="none" strike="noStrike" kern="1200" cap="none" spc="0" normalizeH="0" baseline="0" noProof="1">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13" name="灯片编号占位符 5"/>
          <p:cNvSpPr>
            <a:spLocks noGrp="1"/>
          </p:cNvSpPr>
          <p:nvPr>
            <p:ph type="sldNum" sz="quarter" idx="4"/>
            <p:custDataLst>
              <p:tags r:id="rId6"/>
            </p:custDataLst>
          </p:nvPr>
        </p:nvSpPr>
        <p:spPr>
          <a:xfrm>
            <a:off x="6457950" y="6350000"/>
            <a:ext cx="2025650" cy="315913"/>
          </a:xfrm>
          <a:prstGeom prst="rect">
            <a:avLst/>
          </a:prstGeom>
        </p:spPr>
        <p:txBody>
          <a:bodyPr vert="horz" wrap="square" lIns="91440" tIns="45720" rIns="91440" bIns="45720" numCol="1" anchor="ctr" anchorCtr="0" compatLnSpc="1"/>
          <a:p>
            <a:pPr algn="r" fontAlgn="base"/>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bg1"/>
        </a:solidFill>
        <a:effectLst/>
      </p:bgPr>
    </p:bg>
    <p:spTree>
      <p:nvGrpSpPr>
        <p:cNvPr id="1" name=""/>
        <p:cNvGrpSpPr/>
        <p:nvPr/>
      </p:nvGrpSpPr>
      <p:grpSpPr>
        <a:xfrm>
          <a:off x="0" y="0"/>
          <a:ext cx="0" cy="0"/>
          <a:chOff x="0" y="0"/>
          <a:chExt cx="0" cy="0"/>
        </a:xfrm>
      </p:grpSpPr>
      <p:grpSp>
        <p:nvGrpSpPr>
          <p:cNvPr id="9219" name="组合 5"/>
          <p:cNvGrpSpPr/>
          <p:nvPr/>
        </p:nvGrpSpPr>
        <p:grpSpPr>
          <a:xfrm>
            <a:off x="0" y="-7937"/>
            <a:ext cx="9144000" cy="6880225"/>
            <a:chOff x="0" y="-13"/>
            <a:chExt cx="19200" cy="10836"/>
          </a:xfrm>
        </p:grpSpPr>
        <p:sp>
          <p:nvSpPr>
            <p:cNvPr id="9" name="任意多边形: 形状 23"/>
            <p:cNvSpPr/>
            <p:nvPr>
              <p:custDataLst>
                <p:tags r:id="rId2"/>
              </p:custDataLst>
            </p:nvPr>
          </p:nvSpPr>
          <p:spPr>
            <a:xfrm>
              <a:off x="17823" y="0"/>
              <a:ext cx="1377" cy="2308"/>
            </a:xfrm>
            <a:custGeom>
              <a:avLst/>
              <a:gdLst>
                <a:gd name="connsiteX0" fmla="*/ 447252 w 873962"/>
                <a:gd name="connsiteY0" fmla="*/ 0 h 1464826"/>
                <a:gd name="connsiteX1" fmla="*/ 873962 w 873962"/>
                <a:gd name="connsiteY1" fmla="*/ 0 h 1464826"/>
                <a:gd name="connsiteX2" fmla="*/ 873962 w 873962"/>
                <a:gd name="connsiteY2" fmla="*/ 1456778 h 1464826"/>
                <a:gd name="connsiteX3" fmla="*/ 847228 w 873962"/>
                <a:gd name="connsiteY3" fmla="*/ 1460858 h 1464826"/>
                <a:gd name="connsiteX4" fmla="*/ 768639 w 873962"/>
                <a:gd name="connsiteY4" fmla="*/ 1464826 h 1464826"/>
                <a:gd name="connsiteX5" fmla="*/ 0 w 873962"/>
                <a:gd name="connsiteY5" fmla="*/ 696187 h 1464826"/>
                <a:gd name="connsiteX6" fmla="*/ 338885 w 873962"/>
                <a:gd name="connsiteY6" fmla="*/ 58819 h 1464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3962" h="1464826">
                  <a:moveTo>
                    <a:pt x="447252" y="0"/>
                  </a:moveTo>
                  <a:lnTo>
                    <a:pt x="873962" y="0"/>
                  </a:lnTo>
                  <a:lnTo>
                    <a:pt x="873962" y="1456778"/>
                  </a:lnTo>
                  <a:lnTo>
                    <a:pt x="847228" y="1460858"/>
                  </a:lnTo>
                  <a:cubicBezTo>
                    <a:pt x="821388" y="1463482"/>
                    <a:pt x="795171" y="1464826"/>
                    <a:pt x="768639" y="1464826"/>
                  </a:cubicBezTo>
                  <a:cubicBezTo>
                    <a:pt x="344131" y="1464826"/>
                    <a:pt x="0" y="1120695"/>
                    <a:pt x="0" y="696187"/>
                  </a:cubicBezTo>
                  <a:cubicBezTo>
                    <a:pt x="0" y="430870"/>
                    <a:pt x="134426" y="196949"/>
                    <a:pt x="338885" y="58819"/>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100" b="0" i="0" u="none" strike="noStrike" kern="1200" cap="none" spc="0" normalizeH="0" baseline="0" noProof="1">
                <a:ln>
                  <a:noFill/>
                </a:ln>
                <a:solidFill>
                  <a:schemeClr val="lt1"/>
                </a:solidFill>
                <a:effectLst/>
                <a:uLnTx/>
                <a:uFillTx/>
                <a:latin typeface="+mn-lt"/>
                <a:ea typeface="+mn-ea"/>
                <a:cs typeface="+mn-cs"/>
              </a:endParaRPr>
            </a:p>
          </p:txBody>
        </p:sp>
        <p:sp>
          <p:nvSpPr>
            <p:cNvPr id="10" name="任意形状 17"/>
            <p:cNvSpPr/>
            <p:nvPr>
              <p:custDataLst>
                <p:tags r:id="rId3"/>
              </p:custDataLst>
            </p:nvPr>
          </p:nvSpPr>
          <p:spPr>
            <a:xfrm>
              <a:off x="16793" y="-13"/>
              <a:ext cx="1847" cy="1120"/>
            </a:xfrm>
            <a:custGeom>
              <a:avLst/>
              <a:gdLst>
                <a:gd name="connsiteX0" fmla="*/ 42442 w 3589290"/>
                <a:gd name="connsiteY0" fmla="*/ 0 h 2179590"/>
                <a:gd name="connsiteX1" fmla="*/ 3546848 w 3589290"/>
                <a:gd name="connsiteY1" fmla="*/ 0 h 2179590"/>
                <a:gd name="connsiteX2" fmla="*/ 3552829 w 3589290"/>
                <a:gd name="connsiteY2" fmla="*/ 23261 h 2179590"/>
                <a:gd name="connsiteX3" fmla="*/ 3589290 w 3589290"/>
                <a:gd name="connsiteY3" fmla="*/ 384945 h 2179590"/>
                <a:gd name="connsiteX4" fmla="*/ 1794645 w 3589290"/>
                <a:gd name="connsiteY4" fmla="*/ 2179590 h 2179590"/>
                <a:gd name="connsiteX5" fmla="*/ 0 w 3589290"/>
                <a:gd name="connsiteY5" fmla="*/ 384945 h 2179590"/>
                <a:gd name="connsiteX6" fmla="*/ 36461 w 3589290"/>
                <a:gd name="connsiteY6" fmla="*/ 23261 h 21795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89290" h="2179590">
                  <a:moveTo>
                    <a:pt x="42442" y="0"/>
                  </a:moveTo>
                  <a:lnTo>
                    <a:pt x="3546848" y="0"/>
                  </a:lnTo>
                  <a:lnTo>
                    <a:pt x="3552829" y="23261"/>
                  </a:lnTo>
                  <a:cubicBezTo>
                    <a:pt x="3576736" y="140089"/>
                    <a:pt x="3589290" y="261051"/>
                    <a:pt x="3589290" y="384945"/>
                  </a:cubicBezTo>
                  <a:cubicBezTo>
                    <a:pt x="3589290" y="1376100"/>
                    <a:pt x="2785800" y="2179590"/>
                    <a:pt x="1794645" y="2179590"/>
                  </a:cubicBezTo>
                  <a:cubicBezTo>
                    <a:pt x="803490" y="2179590"/>
                    <a:pt x="0" y="1376100"/>
                    <a:pt x="0" y="384945"/>
                  </a:cubicBezTo>
                  <a:cubicBezTo>
                    <a:pt x="0" y="261051"/>
                    <a:pt x="12555" y="140089"/>
                    <a:pt x="36461" y="23261"/>
                  </a:cubicBezTo>
                  <a:close/>
                </a:path>
              </a:pathLst>
            </a:custGeom>
            <a:solidFill>
              <a:schemeClr val="accent2">
                <a:alpha val="6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100" b="0" i="0" u="none" strike="noStrike" kern="1200" cap="none" spc="0" normalizeH="0" baseline="0" noProof="1">
                <a:ln>
                  <a:noFill/>
                </a:ln>
                <a:solidFill>
                  <a:schemeClr val="lt1"/>
                </a:solidFill>
                <a:effectLst/>
                <a:uLnTx/>
                <a:uFillTx/>
                <a:latin typeface="+mn-lt"/>
                <a:ea typeface="+mn-ea"/>
                <a:cs typeface="+mn-cs"/>
              </a:endParaRPr>
            </a:p>
          </p:txBody>
        </p:sp>
        <p:sp>
          <p:nvSpPr>
            <p:cNvPr id="11" name="任意形状 24"/>
            <p:cNvSpPr/>
            <p:nvPr>
              <p:custDataLst>
                <p:tags r:id="rId4"/>
              </p:custDataLst>
            </p:nvPr>
          </p:nvSpPr>
          <p:spPr>
            <a:xfrm>
              <a:off x="0" y="9383"/>
              <a:ext cx="1810" cy="1440"/>
            </a:xfrm>
            <a:custGeom>
              <a:avLst/>
              <a:gdLst>
                <a:gd name="connsiteX0" fmla="*/ 928699 w 3691856"/>
                <a:gd name="connsiteY0" fmla="*/ 0 h 2936208"/>
                <a:gd name="connsiteX1" fmla="*/ 3691856 w 3691856"/>
                <a:gd name="connsiteY1" fmla="*/ 2763157 h 2936208"/>
                <a:gd name="connsiteX2" fmla="*/ 3683118 w 3691856"/>
                <a:gd name="connsiteY2" fmla="*/ 2936208 h 2936208"/>
                <a:gd name="connsiteX3" fmla="*/ 0 w 3691856"/>
                <a:gd name="connsiteY3" fmla="*/ 2936208 h 2936208"/>
                <a:gd name="connsiteX4" fmla="*/ 0 w 3691856"/>
                <a:gd name="connsiteY4" fmla="*/ 163397 h 2936208"/>
                <a:gd name="connsiteX5" fmla="*/ 107021 w 3691856"/>
                <a:gd name="connsiteY5" fmla="*/ 124226 h 2936208"/>
                <a:gd name="connsiteX6" fmla="*/ 928699 w 3691856"/>
                <a:gd name="connsiteY6" fmla="*/ 0 h 2936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91856" h="2936208">
                  <a:moveTo>
                    <a:pt x="928699" y="0"/>
                  </a:moveTo>
                  <a:cubicBezTo>
                    <a:pt x="2454748" y="0"/>
                    <a:pt x="3691856" y="1237108"/>
                    <a:pt x="3691856" y="2763157"/>
                  </a:cubicBezTo>
                  <a:lnTo>
                    <a:pt x="3683118" y="2936208"/>
                  </a:lnTo>
                  <a:lnTo>
                    <a:pt x="0" y="2936208"/>
                  </a:lnTo>
                  <a:lnTo>
                    <a:pt x="0" y="163397"/>
                  </a:lnTo>
                  <a:lnTo>
                    <a:pt x="107021" y="124226"/>
                  </a:lnTo>
                  <a:cubicBezTo>
                    <a:pt x="366589" y="43492"/>
                    <a:pt x="642565" y="0"/>
                    <a:pt x="928699" y="0"/>
                  </a:cubicBezTo>
                  <a:close/>
                </a:path>
              </a:pathLst>
            </a:custGeom>
            <a:solidFill>
              <a:schemeClr val="accent2">
                <a:alpha val="5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100" b="0" i="0" u="none" strike="noStrike" kern="1200" cap="none" spc="0" normalizeH="0" baseline="0" noProof="1">
                <a:ln>
                  <a:noFill/>
                </a:ln>
                <a:solidFill>
                  <a:schemeClr val="lt1"/>
                </a:solidFill>
                <a:effectLst/>
                <a:uLnTx/>
                <a:uFillTx/>
                <a:latin typeface="+mn-lt"/>
                <a:ea typeface="+mn-ea"/>
                <a:cs typeface="+mn-cs"/>
              </a:endParaRPr>
            </a:p>
          </p:txBody>
        </p:sp>
      </p:grpSp>
      <p:sp>
        <p:nvSpPr>
          <p:cNvPr id="7" name="内容占位符 6"/>
          <p:cNvSpPr>
            <a:spLocks noGrp="1"/>
          </p:cNvSpPr>
          <p:nvPr>
            <p:ph sz="quarter" idx="13"/>
          </p:nvPr>
        </p:nvSpPr>
        <p:spPr>
          <a:xfrm>
            <a:off x="502448" y="952508"/>
            <a:ext cx="8139178" cy="5388907"/>
          </a:xfrm>
        </p:spPr>
        <p:txBody>
          <a:bodyPr/>
          <a:lstStyle>
            <a:lvl1pPr>
              <a:defRPr>
                <a:solidFill>
                  <a:schemeClr val="tx1">
                    <a:lumMod val="75000"/>
                  </a:schemeClr>
                </a:solidFill>
              </a:defRPr>
            </a:lvl1pPr>
            <a:lvl2pPr>
              <a:defRPr>
                <a:solidFill>
                  <a:schemeClr val="tx1">
                    <a:lumMod val="75000"/>
                  </a:schemeClr>
                </a:solidFill>
              </a:defRPr>
            </a:lvl2pPr>
            <a:lvl3pPr>
              <a:defRPr>
                <a:solidFill>
                  <a:schemeClr val="tx1">
                    <a:lumMod val="75000"/>
                  </a:schemeClr>
                </a:solidFill>
              </a:defRPr>
            </a:lvl3pPr>
            <a:lvl4pPr>
              <a:defRPr>
                <a:solidFill>
                  <a:schemeClr val="tx1">
                    <a:lumMod val="75000"/>
                  </a:schemeClr>
                </a:solidFill>
              </a:defRPr>
            </a:lvl4pPr>
            <a:lvl5pPr>
              <a:defRPr>
                <a:solidFill>
                  <a:schemeClr val="tx1">
                    <a:lumMod val="75000"/>
                  </a:schemeClr>
                </a:solidFill>
              </a:defRPr>
            </a:lvl5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12" name="日期占位符 2"/>
          <p:cNvSpPr>
            <a:spLocks noGrp="1"/>
          </p:cNvSpPr>
          <p:nvPr>
            <p:ph type="dt" sz="half" idx="2"/>
            <p:custDataLst>
              <p:tags r:id="rId5"/>
            </p:custDataLst>
          </p:nvPr>
        </p:nvSpPr>
        <p:spPr>
          <a:xfrm>
            <a:off x="660400" y="6350000"/>
            <a:ext cx="2024063" cy="315913"/>
          </a:xfrm>
          <a:prstGeom prst="rect">
            <a:avLst/>
          </a:prstGeom>
        </p:spPr>
        <p:txBody>
          <a:bodyPr vert="horz" lIns="91440" tIns="45720" rIns="91440" bIns="45720" rtlCol="0" anchor="ctr">
            <a:normAutofit/>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760FBDFE-C587-4B4C-A407-44438C67B59E}" type="datetimeFigureOut">
              <a:rPr kumimoji="0" lang="zh-CN" altLang="en-US" sz="900" b="0" i="0" u="none" strike="noStrike" kern="1200" cap="none" spc="0" normalizeH="0" baseline="0" noProof="1" smtClean="0">
                <a:ln>
                  <a:noFill/>
                </a:ln>
                <a:solidFill>
                  <a:schemeClr val="tx1">
                    <a:tint val="75000"/>
                  </a:schemeClr>
                </a:solidFill>
                <a:effectLst/>
                <a:uLnTx/>
                <a:uFillTx/>
                <a:latin typeface="Arial" panose="020B0604020202020204" pitchFamily="34" charset="0"/>
                <a:ea typeface="宋体" panose="02010600030101010101" pitchFamily="2" charset="-122"/>
                <a:cs typeface="+mn-cs"/>
              </a:rPr>
            </a:fld>
            <a:endParaRPr kumimoji="0" lang="zh-CN" altLang="en-US" sz="900" b="0" i="0" u="none" strike="noStrike" kern="1200" cap="none" spc="0" normalizeH="0" baseline="0" noProof="1" smtClean="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13" name="页脚占位符 3"/>
          <p:cNvSpPr>
            <a:spLocks noGrp="1"/>
          </p:cNvSpPr>
          <p:nvPr>
            <p:ph type="ftr" sz="quarter" idx="3"/>
            <p:custDataLst>
              <p:tags r:id="rId6"/>
            </p:custDataLst>
          </p:nvPr>
        </p:nvSpPr>
        <p:spPr>
          <a:xfrm>
            <a:off x="3087688" y="6350000"/>
            <a:ext cx="2968625" cy="315913"/>
          </a:xfrm>
          <a:prstGeom prst="rect">
            <a:avLst/>
          </a:prstGeom>
        </p:spPr>
        <p:txBody>
          <a:bodyPr vert="horz" lIns="91440" tIns="45720" rIns="91440" bIns="45720" rtlCol="0" anchor="ctr">
            <a:normAutofit/>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900" b="0" i="0" u="none" strike="noStrike" kern="1200" cap="none" spc="0" normalizeH="0" baseline="0" noProof="1">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14" name="灯片编号占位符 4"/>
          <p:cNvSpPr>
            <a:spLocks noGrp="1"/>
          </p:cNvSpPr>
          <p:nvPr>
            <p:ph type="sldNum" sz="quarter" idx="4"/>
            <p:custDataLst>
              <p:tags r:id="rId7"/>
            </p:custDataLst>
          </p:nvPr>
        </p:nvSpPr>
        <p:spPr>
          <a:xfrm>
            <a:off x="6457950" y="6350000"/>
            <a:ext cx="2025650" cy="315913"/>
          </a:xfrm>
          <a:prstGeom prst="rect">
            <a:avLst/>
          </a:prstGeom>
        </p:spPr>
        <p:txBody>
          <a:bodyPr vert="horz" wrap="square" lIns="91440" tIns="45720" rIns="91440" bIns="45720" numCol="1" anchor="ctr" anchorCtr="0" compatLnSpc="1"/>
          <a:p>
            <a:pPr algn="r" fontAlgn="base"/>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bg1"/>
        </a:solidFill>
        <a:effectLst/>
      </p:bgPr>
    </p:bg>
    <p:spTree>
      <p:nvGrpSpPr>
        <p:cNvPr id="1" name=""/>
        <p:cNvGrpSpPr/>
        <p:nvPr/>
      </p:nvGrpSpPr>
      <p:grpSpPr>
        <a:xfrm>
          <a:off x="0" y="0"/>
          <a:ext cx="0" cy="0"/>
          <a:chOff x="0" y="0"/>
          <a:chExt cx="0" cy="0"/>
        </a:xfrm>
      </p:grpSpPr>
      <p:sp>
        <p:nvSpPr>
          <p:cNvPr id="8" name="任意形状 8"/>
          <p:cNvSpPr/>
          <p:nvPr>
            <p:custDataLst>
              <p:tags r:id="rId2"/>
            </p:custDataLst>
          </p:nvPr>
        </p:nvSpPr>
        <p:spPr>
          <a:xfrm>
            <a:off x="2935288" y="5413375"/>
            <a:ext cx="3255963" cy="1444625"/>
          </a:xfrm>
          <a:custGeom>
            <a:avLst/>
            <a:gdLst>
              <a:gd name="connsiteX0" fmla="*/ 2170488 w 4340977"/>
              <a:gd name="connsiteY0" fmla="*/ 0 h 1443841"/>
              <a:gd name="connsiteX1" fmla="*/ 4338490 w 4340977"/>
              <a:gd name="connsiteY1" fmla="*/ 1437048 h 1443841"/>
              <a:gd name="connsiteX2" fmla="*/ 4340977 w 4340977"/>
              <a:gd name="connsiteY2" fmla="*/ 1443841 h 1443841"/>
              <a:gd name="connsiteX3" fmla="*/ 0 w 4340977"/>
              <a:gd name="connsiteY3" fmla="*/ 1443841 h 1443841"/>
              <a:gd name="connsiteX4" fmla="*/ 2486 w 4340977"/>
              <a:gd name="connsiteY4" fmla="*/ 1437048 h 1443841"/>
              <a:gd name="connsiteX5" fmla="*/ 2170488 w 4340977"/>
              <a:gd name="connsiteY5" fmla="*/ 0 h 1443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40977" h="1443841">
                <a:moveTo>
                  <a:pt x="2170488" y="0"/>
                </a:moveTo>
                <a:cubicBezTo>
                  <a:pt x="3145094" y="0"/>
                  <a:pt x="3981300" y="592555"/>
                  <a:pt x="4338490" y="1437048"/>
                </a:cubicBezTo>
                <a:lnTo>
                  <a:pt x="4340977" y="1443841"/>
                </a:lnTo>
                <a:lnTo>
                  <a:pt x="0" y="1443841"/>
                </a:lnTo>
                <a:lnTo>
                  <a:pt x="2486" y="1437048"/>
                </a:lnTo>
                <a:cubicBezTo>
                  <a:pt x="359677" y="592555"/>
                  <a:pt x="1195883" y="0"/>
                  <a:pt x="2170488" y="0"/>
                </a:cubicBezTo>
                <a:close/>
              </a:path>
            </a:pathLst>
          </a:custGeom>
          <a:solidFill>
            <a:schemeClr val="accent1">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100" b="0" i="0" u="none" strike="noStrike" kern="1200" cap="none" spc="0" normalizeH="0" baseline="0" noProof="1">
              <a:ln>
                <a:noFill/>
              </a:ln>
              <a:solidFill>
                <a:schemeClr val="lt1"/>
              </a:solidFill>
              <a:effectLst/>
              <a:uLnTx/>
              <a:uFillTx/>
              <a:latin typeface="+mn-lt"/>
              <a:ea typeface="+mn-ea"/>
              <a:cs typeface="+mn-cs"/>
            </a:endParaRPr>
          </a:p>
        </p:txBody>
      </p:sp>
      <p:sp>
        <p:nvSpPr>
          <p:cNvPr id="9" name="任意形状 7"/>
          <p:cNvSpPr/>
          <p:nvPr>
            <p:custDataLst>
              <p:tags r:id="rId3"/>
            </p:custDataLst>
          </p:nvPr>
        </p:nvSpPr>
        <p:spPr>
          <a:xfrm>
            <a:off x="3735388" y="0"/>
            <a:ext cx="1673225" cy="904875"/>
          </a:xfrm>
          <a:custGeom>
            <a:avLst/>
            <a:gdLst>
              <a:gd name="connsiteX0" fmla="*/ 0 w 2229641"/>
              <a:gd name="connsiteY0" fmla="*/ 0 h 904197"/>
              <a:gd name="connsiteX1" fmla="*/ 2229641 w 2229641"/>
              <a:gd name="connsiteY1" fmla="*/ 0 h 904197"/>
              <a:gd name="connsiteX2" fmla="*/ 2165057 w 2229641"/>
              <a:gd name="connsiteY2" fmla="*/ 208053 h 904197"/>
              <a:gd name="connsiteX3" fmla="*/ 1114820 w 2229641"/>
              <a:gd name="connsiteY3" fmla="*/ 904197 h 904197"/>
              <a:gd name="connsiteX4" fmla="*/ 64583 w 2229641"/>
              <a:gd name="connsiteY4" fmla="*/ 208053 h 9041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29641" h="904197">
                <a:moveTo>
                  <a:pt x="0" y="0"/>
                </a:moveTo>
                <a:lnTo>
                  <a:pt x="2229641" y="0"/>
                </a:lnTo>
                <a:lnTo>
                  <a:pt x="2165057" y="208053"/>
                </a:lnTo>
                <a:cubicBezTo>
                  <a:pt x="1992025" y="617148"/>
                  <a:pt x="1586945" y="904197"/>
                  <a:pt x="1114820" y="904197"/>
                </a:cubicBezTo>
                <a:cubicBezTo>
                  <a:pt x="642696" y="904197"/>
                  <a:pt x="237616" y="617148"/>
                  <a:pt x="64583" y="208053"/>
                </a:cubicBezTo>
                <a:close/>
              </a:path>
            </a:pathLst>
          </a:custGeom>
          <a:solidFill>
            <a:schemeClr val="accent2">
              <a:alpha val="6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100" b="0" i="0" u="none" strike="noStrike" kern="1200" cap="none" spc="0" normalizeH="0" baseline="0" noProof="1">
              <a:ln>
                <a:noFill/>
              </a:ln>
              <a:solidFill>
                <a:srgbClr val="FF0000"/>
              </a:solidFill>
              <a:effectLst/>
              <a:uLnTx/>
              <a:uFillTx/>
              <a:latin typeface="+mn-lt"/>
              <a:ea typeface="+mn-ea"/>
              <a:cs typeface="+mn-cs"/>
            </a:endParaRPr>
          </a:p>
        </p:txBody>
      </p:sp>
      <p:sp>
        <p:nvSpPr>
          <p:cNvPr id="2" name="标题 1"/>
          <p:cNvSpPr>
            <a:spLocks noGrp="1"/>
          </p:cNvSpPr>
          <p:nvPr>
            <p:ph type="title"/>
          </p:nvPr>
        </p:nvSpPr>
        <p:spPr>
          <a:xfrm>
            <a:off x="2340293" y="2425700"/>
            <a:ext cx="4777264" cy="1541780"/>
          </a:xfrm>
        </p:spPr>
        <p:txBody>
          <a:bodyPr rIns="25400" rtlCol="0" anchor="ctr">
            <a:noAutofit/>
          </a:bodyPr>
          <a:lstStyle>
            <a:lvl1pPr marL="0" marR="0" algn="ctr" defTabSz="914400" rtl="0" eaLnBrk="1" fontAlgn="auto" latinLnBrk="0" hangingPunct="1">
              <a:lnSpc>
                <a:spcPct val="100000"/>
              </a:lnSpc>
              <a:buNone/>
              <a:defRPr kumimoji="0" lang="zh-CN" altLang="en-US" sz="6600" b="1" i="0" u="none" strike="noStrike" kern="1200" cap="none" spc="600" normalizeH="0" baseline="0" noProof="1" dirty="0">
                <a:solidFill>
                  <a:schemeClr val="tx1"/>
                </a:solidFill>
                <a:uFillTx/>
                <a:latin typeface="Arial" panose="020B0604020202020204" pitchFamily="34" charset="0"/>
                <a:ea typeface="汉仪旗黑-85S" panose="00020600040101010101" pitchFamily="18" charset="-122"/>
                <a:cs typeface="+mj-cs"/>
                <a:sym typeface="+mn-ea"/>
              </a:defRPr>
            </a:lvl1pPr>
          </a:lstStyle>
          <a:p>
            <a:pPr lvl="0" fontAlgn="auto"/>
            <a:r>
              <a:rPr lang="zh-CN" altLang="en-US" strike="noStrike" noProof="1" smtClean="0">
                <a:sym typeface="+mn-ea"/>
              </a:rPr>
              <a:t>单击此处编辑母版标题样式</a:t>
            </a:r>
            <a:endParaRPr strike="noStrike" noProof="1">
              <a:sym typeface="+mn-ea"/>
            </a:endParaRPr>
          </a:p>
        </p:txBody>
      </p:sp>
      <p:sp>
        <p:nvSpPr>
          <p:cNvPr id="10" name="日期占位符 2"/>
          <p:cNvSpPr>
            <a:spLocks noGrp="1"/>
          </p:cNvSpPr>
          <p:nvPr>
            <p:ph type="dt" sz="half" idx="2"/>
            <p:custDataLst>
              <p:tags r:id="rId4"/>
            </p:custDataLst>
          </p:nvPr>
        </p:nvSpPr>
        <p:spPr>
          <a:xfrm>
            <a:off x="660400" y="6350000"/>
            <a:ext cx="2024063" cy="315913"/>
          </a:xfrm>
          <a:prstGeom prst="rect">
            <a:avLst/>
          </a:prstGeom>
        </p:spPr>
        <p:txBody>
          <a:bodyPr vert="horz" lIns="91440" tIns="45720" rIns="91440" bIns="45720" rtlCol="0" anchor="ctr">
            <a:normAutofit/>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760FBDFE-C587-4B4C-A407-44438C67B59E}" type="datetimeFigureOut">
              <a:rPr kumimoji="0" lang="zh-CN" altLang="en-US" sz="900" b="0" i="0" u="none" strike="noStrike" kern="1200" cap="none" spc="0" normalizeH="0" baseline="0" noProof="1" smtClean="0">
                <a:ln>
                  <a:noFill/>
                </a:ln>
                <a:solidFill>
                  <a:schemeClr val="tx1">
                    <a:tint val="75000"/>
                  </a:schemeClr>
                </a:solidFill>
                <a:effectLst/>
                <a:uLnTx/>
                <a:uFillTx/>
                <a:latin typeface="Arial" panose="020B0604020202020204" pitchFamily="34" charset="0"/>
                <a:ea typeface="宋体" panose="02010600030101010101" pitchFamily="2" charset="-122"/>
                <a:cs typeface="+mn-cs"/>
              </a:rPr>
            </a:fld>
            <a:endParaRPr kumimoji="0" lang="zh-CN" altLang="en-US" sz="900" b="0" i="0" u="none" strike="noStrike" kern="1200" cap="none" spc="0" normalizeH="0" baseline="0" noProof="1" smtClean="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11" name="页脚占位符 3"/>
          <p:cNvSpPr>
            <a:spLocks noGrp="1"/>
          </p:cNvSpPr>
          <p:nvPr>
            <p:ph type="ftr" sz="quarter" idx="3"/>
            <p:custDataLst>
              <p:tags r:id="rId5"/>
            </p:custDataLst>
          </p:nvPr>
        </p:nvSpPr>
        <p:spPr>
          <a:xfrm>
            <a:off x="3087688" y="6350000"/>
            <a:ext cx="2968625" cy="315913"/>
          </a:xfrm>
          <a:prstGeom prst="rect">
            <a:avLst/>
          </a:prstGeom>
        </p:spPr>
        <p:txBody>
          <a:bodyPr vert="horz" lIns="91440" tIns="45720" rIns="91440" bIns="45720" rtlCol="0" anchor="ctr">
            <a:normAutofit/>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900" b="0" i="0" u="none" strike="noStrike" kern="1200" cap="none" spc="0" normalizeH="0" baseline="0" noProof="1">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12" name="灯片编号占位符 4"/>
          <p:cNvSpPr>
            <a:spLocks noGrp="1"/>
          </p:cNvSpPr>
          <p:nvPr>
            <p:ph type="sldNum" sz="quarter" idx="4"/>
            <p:custDataLst>
              <p:tags r:id="rId6"/>
            </p:custDataLst>
          </p:nvPr>
        </p:nvSpPr>
        <p:spPr>
          <a:xfrm>
            <a:off x="6457950" y="6350000"/>
            <a:ext cx="2025650" cy="315913"/>
          </a:xfrm>
          <a:prstGeom prst="rect">
            <a:avLst/>
          </a:prstGeom>
        </p:spPr>
        <p:txBody>
          <a:bodyPr vert="horz" wrap="square" lIns="91440" tIns="45720" rIns="91440" bIns="45720" numCol="1" anchor="ctr" anchorCtr="0" compatLnSpc="1"/>
          <a:p>
            <a:pPr algn="r" fontAlgn="base"/>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通用">
    <p:bg>
      <p:bgPr>
        <a:solidFill>
          <a:schemeClr val="bg1"/>
        </a:solidFill>
        <a:effectLst/>
      </p:bgPr>
    </p:bg>
    <p:spTree>
      <p:nvGrpSpPr>
        <p:cNvPr id="1" name=""/>
        <p:cNvGrpSpPr/>
        <p:nvPr/>
      </p:nvGrpSpPr>
      <p:grpSpPr>
        <a:xfrm>
          <a:off x="0" y="0"/>
          <a:ext cx="0" cy="0"/>
          <a:chOff x="0" y="0"/>
          <a:chExt cx="0" cy="0"/>
        </a:xfrm>
      </p:grpSpPr>
      <p:grpSp>
        <p:nvGrpSpPr>
          <p:cNvPr id="11267" name="组合 5"/>
          <p:cNvGrpSpPr/>
          <p:nvPr/>
        </p:nvGrpSpPr>
        <p:grpSpPr>
          <a:xfrm>
            <a:off x="7897813" y="5967413"/>
            <a:ext cx="1246187" cy="906462"/>
            <a:chOff x="16584" y="9398"/>
            <a:chExt cx="2616" cy="1426"/>
          </a:xfrm>
        </p:grpSpPr>
        <p:sp>
          <p:nvSpPr>
            <p:cNvPr id="9" name="任意形状 24"/>
            <p:cNvSpPr/>
            <p:nvPr>
              <p:custDataLst>
                <p:tags r:id="rId2"/>
              </p:custDataLst>
            </p:nvPr>
          </p:nvSpPr>
          <p:spPr>
            <a:xfrm flipH="1">
              <a:off x="17407" y="9398"/>
              <a:ext cx="1793" cy="1426"/>
            </a:xfrm>
            <a:custGeom>
              <a:avLst/>
              <a:gdLst>
                <a:gd name="connsiteX0" fmla="*/ 928699 w 3691856"/>
                <a:gd name="connsiteY0" fmla="*/ 0 h 2936208"/>
                <a:gd name="connsiteX1" fmla="*/ 3691856 w 3691856"/>
                <a:gd name="connsiteY1" fmla="*/ 2763157 h 2936208"/>
                <a:gd name="connsiteX2" fmla="*/ 3683118 w 3691856"/>
                <a:gd name="connsiteY2" fmla="*/ 2936208 h 2936208"/>
                <a:gd name="connsiteX3" fmla="*/ 0 w 3691856"/>
                <a:gd name="connsiteY3" fmla="*/ 2936208 h 2936208"/>
                <a:gd name="connsiteX4" fmla="*/ 0 w 3691856"/>
                <a:gd name="connsiteY4" fmla="*/ 163397 h 2936208"/>
                <a:gd name="connsiteX5" fmla="*/ 107021 w 3691856"/>
                <a:gd name="connsiteY5" fmla="*/ 124226 h 2936208"/>
                <a:gd name="connsiteX6" fmla="*/ 928699 w 3691856"/>
                <a:gd name="connsiteY6" fmla="*/ 0 h 2936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91856" h="2936208">
                  <a:moveTo>
                    <a:pt x="928699" y="0"/>
                  </a:moveTo>
                  <a:cubicBezTo>
                    <a:pt x="2454748" y="0"/>
                    <a:pt x="3691856" y="1237108"/>
                    <a:pt x="3691856" y="2763157"/>
                  </a:cubicBezTo>
                  <a:lnTo>
                    <a:pt x="3683118" y="2936208"/>
                  </a:lnTo>
                  <a:lnTo>
                    <a:pt x="0" y="2936208"/>
                  </a:lnTo>
                  <a:lnTo>
                    <a:pt x="0" y="163397"/>
                  </a:lnTo>
                  <a:lnTo>
                    <a:pt x="107021" y="124226"/>
                  </a:lnTo>
                  <a:cubicBezTo>
                    <a:pt x="366589" y="43492"/>
                    <a:pt x="642565" y="0"/>
                    <a:pt x="928699" y="0"/>
                  </a:cubicBezTo>
                  <a:close/>
                </a:path>
              </a:pathLst>
            </a:custGeom>
            <a:solidFill>
              <a:schemeClr val="accent2">
                <a:alpha val="5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100" b="0" i="0" u="none" strike="noStrike" kern="1200" cap="none" spc="0" normalizeH="0" baseline="0" noProof="1">
                <a:ln>
                  <a:noFill/>
                </a:ln>
                <a:solidFill>
                  <a:schemeClr val="lt1"/>
                </a:solidFill>
                <a:effectLst/>
                <a:uLnTx/>
                <a:uFillTx/>
                <a:latin typeface="+mn-lt"/>
                <a:ea typeface="+mn-ea"/>
                <a:cs typeface="+mn-cs"/>
              </a:endParaRPr>
            </a:p>
          </p:txBody>
        </p:sp>
        <p:sp>
          <p:nvSpPr>
            <p:cNvPr id="10" name="任意多边形: 形状 16"/>
            <p:cNvSpPr/>
            <p:nvPr>
              <p:custDataLst>
                <p:tags r:id="rId3"/>
              </p:custDataLst>
            </p:nvPr>
          </p:nvSpPr>
          <p:spPr>
            <a:xfrm>
              <a:off x="16584" y="10122"/>
              <a:ext cx="1423" cy="702"/>
            </a:xfrm>
            <a:custGeom>
              <a:avLst/>
              <a:gdLst>
                <a:gd name="connsiteX0" fmla="*/ 451780 w 903560"/>
                <a:gd name="connsiteY0" fmla="*/ 0 h 445912"/>
                <a:gd name="connsiteX1" fmla="*/ 895026 w 903560"/>
                <a:gd name="connsiteY1" fmla="*/ 361256 h 445912"/>
                <a:gd name="connsiteX2" fmla="*/ 903560 w 903560"/>
                <a:gd name="connsiteY2" fmla="*/ 445912 h 445912"/>
                <a:gd name="connsiteX3" fmla="*/ 0 w 903560"/>
                <a:gd name="connsiteY3" fmla="*/ 445912 h 445912"/>
                <a:gd name="connsiteX4" fmla="*/ 8534 w 903560"/>
                <a:gd name="connsiteY4" fmla="*/ 361256 h 445912"/>
                <a:gd name="connsiteX5" fmla="*/ 451780 w 903560"/>
                <a:gd name="connsiteY5" fmla="*/ 0 h 445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3560" h="445912">
                  <a:moveTo>
                    <a:pt x="451780" y="0"/>
                  </a:moveTo>
                  <a:cubicBezTo>
                    <a:pt x="670421" y="0"/>
                    <a:pt x="852838" y="155088"/>
                    <a:pt x="895026" y="361256"/>
                  </a:cubicBezTo>
                  <a:lnTo>
                    <a:pt x="903560" y="445912"/>
                  </a:lnTo>
                  <a:lnTo>
                    <a:pt x="0" y="445912"/>
                  </a:lnTo>
                  <a:lnTo>
                    <a:pt x="8534" y="361256"/>
                  </a:lnTo>
                  <a:cubicBezTo>
                    <a:pt x="50722" y="155088"/>
                    <a:pt x="233139" y="0"/>
                    <a:pt x="451780" y="0"/>
                  </a:cubicBezTo>
                  <a:close/>
                </a:path>
              </a:pathLst>
            </a:custGeom>
            <a:solidFill>
              <a:schemeClr val="accent1">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100" b="0" i="0" u="none" strike="noStrike" kern="1200" cap="none" spc="0" normalizeH="0" baseline="0" noProof="1">
                <a:ln>
                  <a:noFill/>
                </a:ln>
                <a:solidFill>
                  <a:schemeClr val="lt1"/>
                </a:solidFill>
                <a:effectLst/>
                <a:uLnTx/>
                <a:uFillTx/>
                <a:latin typeface="+mn-lt"/>
                <a:ea typeface="+mn-ea"/>
                <a:cs typeface="+mn-cs"/>
              </a:endParaRPr>
            </a:p>
          </p:txBody>
        </p:sp>
      </p:grpSp>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11" name="日期占位符 2"/>
          <p:cNvSpPr>
            <a:spLocks noGrp="1"/>
          </p:cNvSpPr>
          <p:nvPr>
            <p:ph type="dt" sz="half" idx="2"/>
            <p:custDataLst>
              <p:tags r:id="rId4"/>
            </p:custDataLst>
          </p:nvPr>
        </p:nvSpPr>
        <p:spPr>
          <a:xfrm>
            <a:off x="660400" y="6350000"/>
            <a:ext cx="2024063" cy="315913"/>
          </a:xfrm>
          <a:prstGeom prst="rect">
            <a:avLst/>
          </a:prstGeom>
        </p:spPr>
        <p:txBody>
          <a:bodyPr vert="horz" lIns="91440" tIns="45720" rIns="91440" bIns="45720" rtlCol="0" anchor="ctr">
            <a:normAutofit/>
          </a:bodyPr>
          <a:lstStyle>
            <a:lvl1pPr>
              <a:defRPr baseline="0" smtClean="0">
                <a:latin typeface="微软雅黑" panose="020B0503020204020204" pitchFamily="34"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760FBDFE-C587-4B4C-A407-44438C67B59E}" type="datetimeFigureOut">
              <a:rPr kumimoji="0" lang="zh-CN" altLang="en-US" sz="900" b="0" i="0" u="none" strike="noStrike" kern="1200" cap="none" spc="0" normalizeH="0" baseline="0" noProof="1" smtClean="0">
                <a:ln>
                  <a:noFill/>
                </a:ln>
                <a:solidFill>
                  <a:schemeClr val="tx1">
                    <a:tint val="75000"/>
                  </a:schemeClr>
                </a:solidFill>
                <a:effectLst/>
                <a:uLnTx/>
                <a:uFillTx/>
                <a:latin typeface="微软雅黑" panose="020B0503020204020204" pitchFamily="34" charset="-122"/>
                <a:ea typeface="宋体" panose="02010600030101010101" pitchFamily="2" charset="-122"/>
                <a:cs typeface="+mn-cs"/>
              </a:rPr>
            </a:fld>
            <a:endParaRPr kumimoji="0" lang="zh-CN" altLang="en-US" sz="900" b="0" i="0" u="none" strike="noStrike" kern="1200" cap="none" spc="0" normalizeH="0" baseline="0" noProof="1" smtClean="0">
              <a:ln>
                <a:noFill/>
              </a:ln>
              <a:solidFill>
                <a:schemeClr val="tx1">
                  <a:tint val="75000"/>
                </a:schemeClr>
              </a:solidFill>
              <a:effectLst/>
              <a:uLnTx/>
              <a:uFillTx/>
              <a:latin typeface="微软雅黑" panose="020B0503020204020204" pitchFamily="34" charset="-122"/>
              <a:ea typeface="宋体" panose="02010600030101010101" pitchFamily="2" charset="-122"/>
              <a:cs typeface="+mn-cs"/>
            </a:endParaRPr>
          </a:p>
        </p:txBody>
      </p:sp>
      <p:sp>
        <p:nvSpPr>
          <p:cNvPr id="12" name="页脚占位符 3"/>
          <p:cNvSpPr>
            <a:spLocks noGrp="1"/>
          </p:cNvSpPr>
          <p:nvPr>
            <p:ph type="ftr" sz="quarter" idx="3"/>
            <p:custDataLst>
              <p:tags r:id="rId5"/>
            </p:custDataLst>
          </p:nvPr>
        </p:nvSpPr>
        <p:spPr>
          <a:xfrm>
            <a:off x="3087688" y="6350000"/>
            <a:ext cx="2968625" cy="315913"/>
          </a:xfrm>
          <a:prstGeom prst="rect">
            <a:avLst/>
          </a:prstGeom>
        </p:spPr>
        <p:txBody>
          <a:bodyPr vert="horz" lIns="91440" tIns="45720" rIns="91440" bIns="45720" rtlCol="0" anchor="ctr">
            <a:normAutofit/>
          </a:bodyPr>
          <a:lstStyle>
            <a:lvl1pPr>
              <a:defRPr baseline="0" dirty="0">
                <a:latin typeface="微软雅黑" panose="020B0503020204020204" pitchFamily="34" charset="-122"/>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900" b="0" i="0" u="none" strike="noStrike" kern="1200" cap="none" spc="0" normalizeH="0" baseline="0" noProof="1">
              <a:ln>
                <a:noFill/>
              </a:ln>
              <a:solidFill>
                <a:schemeClr val="tx1">
                  <a:tint val="75000"/>
                </a:schemeClr>
              </a:solidFill>
              <a:effectLst/>
              <a:uLnTx/>
              <a:uFillTx/>
              <a:latin typeface="微软雅黑" panose="020B0503020204020204" pitchFamily="34" charset="-122"/>
              <a:ea typeface="宋体" panose="02010600030101010101" pitchFamily="2" charset="-122"/>
              <a:cs typeface="+mn-cs"/>
            </a:endParaRPr>
          </a:p>
        </p:txBody>
      </p:sp>
      <p:sp>
        <p:nvSpPr>
          <p:cNvPr id="13" name="灯片编号占位符 4"/>
          <p:cNvSpPr>
            <a:spLocks noGrp="1"/>
          </p:cNvSpPr>
          <p:nvPr>
            <p:ph type="sldNum" sz="quarter" idx="4"/>
            <p:custDataLst>
              <p:tags r:id="rId6"/>
            </p:custDataLst>
          </p:nvPr>
        </p:nvSpPr>
        <p:spPr>
          <a:xfrm>
            <a:off x="6457950" y="6350000"/>
            <a:ext cx="2025650" cy="315913"/>
          </a:xfrm>
          <a:prstGeom prst="rect">
            <a:avLst/>
          </a:prstGeom>
        </p:spPr>
        <p:txBody>
          <a:bodyPr vert="horz" wrap="square" lIns="91440" tIns="45720" rIns="91440" bIns="45720" numCol="1" anchor="ctr" anchorCtr="0" compatLnSpc="1"/>
          <a:p>
            <a:pPr algn="r" fontAlgn="base"/>
            <a:fld id="{9A0DB2DC-4C9A-4742-B13C-FB6460FD3503}" type="slidenum">
              <a:rPr lang="zh-CN" altLang="en-US" strike="noStrike" noProof="1" dirty="0">
                <a:latin typeface="微软雅黑" panose="020B0503020204020204" pitchFamily="34" charset="-122"/>
                <a:ea typeface="宋体" panose="02010600030101010101" pitchFamily="2" charset="-122"/>
                <a:cs typeface="+mn-cs"/>
              </a:rPr>
            </a:fld>
            <a:endParaRPr lang="zh-CN" altLang="en-US" strike="noStrike" noProof="1" dirty="0">
              <a:latin typeface="微软雅黑" panose="020B0503020204020204" pitchFamily="34" charset="-122"/>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相框">
    <p:bg>
      <p:bgPr>
        <a:solidFill>
          <a:schemeClr val="tx2"/>
        </a:solidFill>
        <a:effectLst/>
      </p:bgPr>
    </p:bg>
    <p:spTree>
      <p:nvGrpSpPr>
        <p:cNvPr id="1" name=""/>
        <p:cNvGrpSpPr/>
        <p:nvPr/>
      </p:nvGrpSpPr>
      <p:grpSpPr>
        <a:xfrm>
          <a:off x="0" y="0"/>
          <a:ext cx="0" cy="0"/>
          <a:chOff x="0" y="0"/>
          <a:chExt cx="0" cy="0"/>
        </a:xfrm>
      </p:grpSpPr>
      <p:sp>
        <p:nvSpPr>
          <p:cNvPr id="8" name="矩形 7"/>
          <p:cNvSpPr/>
          <p:nvPr>
            <p:custDataLst>
              <p:tags r:id="rId2"/>
            </p:custDataLst>
          </p:nvPr>
        </p:nvSpPr>
        <p:spPr>
          <a:xfrm>
            <a:off x="219075" y="304800"/>
            <a:ext cx="8705850" cy="62484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lt1"/>
              </a:solidFill>
              <a:effectLst/>
              <a:uLnTx/>
              <a:uFillTx/>
              <a:latin typeface="+mn-lt"/>
              <a:ea typeface="+mn-ea"/>
              <a:cs typeface="+mn-cs"/>
            </a:endParaRPr>
          </a:p>
        </p:txBody>
      </p:sp>
      <p:grpSp>
        <p:nvGrpSpPr>
          <p:cNvPr id="12292" name="组合 5"/>
          <p:cNvGrpSpPr/>
          <p:nvPr/>
        </p:nvGrpSpPr>
        <p:grpSpPr>
          <a:xfrm>
            <a:off x="0" y="-7937"/>
            <a:ext cx="9144000" cy="6880225"/>
            <a:chOff x="0" y="-13"/>
            <a:chExt cx="19200" cy="10836"/>
          </a:xfrm>
        </p:grpSpPr>
        <p:sp>
          <p:nvSpPr>
            <p:cNvPr id="10" name="任意多边形: 形状 23"/>
            <p:cNvSpPr/>
            <p:nvPr>
              <p:custDataLst>
                <p:tags r:id="rId3"/>
              </p:custDataLst>
            </p:nvPr>
          </p:nvSpPr>
          <p:spPr>
            <a:xfrm>
              <a:off x="17823" y="0"/>
              <a:ext cx="1377" cy="2308"/>
            </a:xfrm>
            <a:custGeom>
              <a:avLst/>
              <a:gdLst>
                <a:gd name="connsiteX0" fmla="*/ 447252 w 873962"/>
                <a:gd name="connsiteY0" fmla="*/ 0 h 1464826"/>
                <a:gd name="connsiteX1" fmla="*/ 873962 w 873962"/>
                <a:gd name="connsiteY1" fmla="*/ 0 h 1464826"/>
                <a:gd name="connsiteX2" fmla="*/ 873962 w 873962"/>
                <a:gd name="connsiteY2" fmla="*/ 1456778 h 1464826"/>
                <a:gd name="connsiteX3" fmla="*/ 847228 w 873962"/>
                <a:gd name="connsiteY3" fmla="*/ 1460858 h 1464826"/>
                <a:gd name="connsiteX4" fmla="*/ 768639 w 873962"/>
                <a:gd name="connsiteY4" fmla="*/ 1464826 h 1464826"/>
                <a:gd name="connsiteX5" fmla="*/ 0 w 873962"/>
                <a:gd name="connsiteY5" fmla="*/ 696187 h 1464826"/>
                <a:gd name="connsiteX6" fmla="*/ 338885 w 873962"/>
                <a:gd name="connsiteY6" fmla="*/ 58819 h 1464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3962" h="1464826">
                  <a:moveTo>
                    <a:pt x="447252" y="0"/>
                  </a:moveTo>
                  <a:lnTo>
                    <a:pt x="873962" y="0"/>
                  </a:lnTo>
                  <a:lnTo>
                    <a:pt x="873962" y="1456778"/>
                  </a:lnTo>
                  <a:lnTo>
                    <a:pt x="847228" y="1460858"/>
                  </a:lnTo>
                  <a:cubicBezTo>
                    <a:pt x="821388" y="1463482"/>
                    <a:pt x="795171" y="1464826"/>
                    <a:pt x="768639" y="1464826"/>
                  </a:cubicBezTo>
                  <a:cubicBezTo>
                    <a:pt x="344131" y="1464826"/>
                    <a:pt x="0" y="1120695"/>
                    <a:pt x="0" y="696187"/>
                  </a:cubicBezTo>
                  <a:cubicBezTo>
                    <a:pt x="0" y="430870"/>
                    <a:pt x="134426" y="196949"/>
                    <a:pt x="338885" y="58819"/>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100" b="0" i="0" u="none" strike="noStrike" kern="1200" cap="none" spc="0" normalizeH="0" baseline="0" noProof="1">
                <a:ln>
                  <a:noFill/>
                </a:ln>
                <a:solidFill>
                  <a:schemeClr val="lt1"/>
                </a:solidFill>
                <a:effectLst/>
                <a:uLnTx/>
                <a:uFillTx/>
                <a:latin typeface="+mn-lt"/>
                <a:ea typeface="+mn-ea"/>
                <a:cs typeface="+mn-cs"/>
              </a:endParaRPr>
            </a:p>
          </p:txBody>
        </p:sp>
        <p:sp>
          <p:nvSpPr>
            <p:cNvPr id="11" name="任意形状 17"/>
            <p:cNvSpPr/>
            <p:nvPr>
              <p:custDataLst>
                <p:tags r:id="rId4"/>
              </p:custDataLst>
            </p:nvPr>
          </p:nvSpPr>
          <p:spPr>
            <a:xfrm>
              <a:off x="16793" y="-13"/>
              <a:ext cx="1847" cy="1120"/>
            </a:xfrm>
            <a:custGeom>
              <a:avLst/>
              <a:gdLst>
                <a:gd name="connsiteX0" fmla="*/ 42442 w 3589290"/>
                <a:gd name="connsiteY0" fmla="*/ 0 h 2179590"/>
                <a:gd name="connsiteX1" fmla="*/ 3546848 w 3589290"/>
                <a:gd name="connsiteY1" fmla="*/ 0 h 2179590"/>
                <a:gd name="connsiteX2" fmla="*/ 3552829 w 3589290"/>
                <a:gd name="connsiteY2" fmla="*/ 23261 h 2179590"/>
                <a:gd name="connsiteX3" fmla="*/ 3589290 w 3589290"/>
                <a:gd name="connsiteY3" fmla="*/ 384945 h 2179590"/>
                <a:gd name="connsiteX4" fmla="*/ 1794645 w 3589290"/>
                <a:gd name="connsiteY4" fmla="*/ 2179590 h 2179590"/>
                <a:gd name="connsiteX5" fmla="*/ 0 w 3589290"/>
                <a:gd name="connsiteY5" fmla="*/ 384945 h 2179590"/>
                <a:gd name="connsiteX6" fmla="*/ 36461 w 3589290"/>
                <a:gd name="connsiteY6" fmla="*/ 23261 h 21795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89290" h="2179590">
                  <a:moveTo>
                    <a:pt x="42442" y="0"/>
                  </a:moveTo>
                  <a:lnTo>
                    <a:pt x="3546848" y="0"/>
                  </a:lnTo>
                  <a:lnTo>
                    <a:pt x="3552829" y="23261"/>
                  </a:lnTo>
                  <a:cubicBezTo>
                    <a:pt x="3576736" y="140089"/>
                    <a:pt x="3589290" y="261051"/>
                    <a:pt x="3589290" y="384945"/>
                  </a:cubicBezTo>
                  <a:cubicBezTo>
                    <a:pt x="3589290" y="1376100"/>
                    <a:pt x="2785800" y="2179590"/>
                    <a:pt x="1794645" y="2179590"/>
                  </a:cubicBezTo>
                  <a:cubicBezTo>
                    <a:pt x="803490" y="2179590"/>
                    <a:pt x="0" y="1376100"/>
                    <a:pt x="0" y="384945"/>
                  </a:cubicBezTo>
                  <a:cubicBezTo>
                    <a:pt x="0" y="261051"/>
                    <a:pt x="12555" y="140089"/>
                    <a:pt x="36461" y="23261"/>
                  </a:cubicBezTo>
                  <a:close/>
                </a:path>
              </a:pathLst>
            </a:custGeom>
            <a:solidFill>
              <a:schemeClr val="accent2">
                <a:alpha val="6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100" b="0" i="0" u="none" strike="noStrike" kern="1200" cap="none" spc="0" normalizeH="0" baseline="0" noProof="1">
                <a:ln>
                  <a:noFill/>
                </a:ln>
                <a:solidFill>
                  <a:schemeClr val="lt1"/>
                </a:solidFill>
                <a:effectLst/>
                <a:uLnTx/>
                <a:uFillTx/>
                <a:latin typeface="+mn-lt"/>
                <a:ea typeface="+mn-ea"/>
                <a:cs typeface="+mn-cs"/>
              </a:endParaRPr>
            </a:p>
          </p:txBody>
        </p:sp>
        <p:sp>
          <p:nvSpPr>
            <p:cNvPr id="12" name="任意形状 24"/>
            <p:cNvSpPr/>
            <p:nvPr>
              <p:custDataLst>
                <p:tags r:id="rId5"/>
              </p:custDataLst>
            </p:nvPr>
          </p:nvSpPr>
          <p:spPr>
            <a:xfrm>
              <a:off x="0" y="9383"/>
              <a:ext cx="1810" cy="1440"/>
            </a:xfrm>
            <a:custGeom>
              <a:avLst/>
              <a:gdLst>
                <a:gd name="connsiteX0" fmla="*/ 928699 w 3691856"/>
                <a:gd name="connsiteY0" fmla="*/ 0 h 2936208"/>
                <a:gd name="connsiteX1" fmla="*/ 3691856 w 3691856"/>
                <a:gd name="connsiteY1" fmla="*/ 2763157 h 2936208"/>
                <a:gd name="connsiteX2" fmla="*/ 3683118 w 3691856"/>
                <a:gd name="connsiteY2" fmla="*/ 2936208 h 2936208"/>
                <a:gd name="connsiteX3" fmla="*/ 0 w 3691856"/>
                <a:gd name="connsiteY3" fmla="*/ 2936208 h 2936208"/>
                <a:gd name="connsiteX4" fmla="*/ 0 w 3691856"/>
                <a:gd name="connsiteY4" fmla="*/ 163397 h 2936208"/>
                <a:gd name="connsiteX5" fmla="*/ 107021 w 3691856"/>
                <a:gd name="connsiteY5" fmla="*/ 124226 h 2936208"/>
                <a:gd name="connsiteX6" fmla="*/ 928699 w 3691856"/>
                <a:gd name="connsiteY6" fmla="*/ 0 h 2936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91856" h="2936208">
                  <a:moveTo>
                    <a:pt x="928699" y="0"/>
                  </a:moveTo>
                  <a:cubicBezTo>
                    <a:pt x="2454748" y="0"/>
                    <a:pt x="3691856" y="1237108"/>
                    <a:pt x="3691856" y="2763157"/>
                  </a:cubicBezTo>
                  <a:lnTo>
                    <a:pt x="3683118" y="2936208"/>
                  </a:lnTo>
                  <a:lnTo>
                    <a:pt x="0" y="2936208"/>
                  </a:lnTo>
                  <a:lnTo>
                    <a:pt x="0" y="163397"/>
                  </a:lnTo>
                  <a:lnTo>
                    <a:pt x="107021" y="124226"/>
                  </a:lnTo>
                  <a:cubicBezTo>
                    <a:pt x="366589" y="43492"/>
                    <a:pt x="642565" y="0"/>
                    <a:pt x="928699" y="0"/>
                  </a:cubicBezTo>
                  <a:close/>
                </a:path>
              </a:pathLst>
            </a:custGeom>
            <a:solidFill>
              <a:schemeClr val="accent2">
                <a:alpha val="5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100" b="0" i="0" u="none" strike="noStrike" kern="1200" cap="none" spc="0" normalizeH="0" baseline="0" noProof="1">
                <a:ln>
                  <a:noFill/>
                </a:ln>
                <a:solidFill>
                  <a:schemeClr val="lt1"/>
                </a:solidFill>
                <a:effectLst/>
                <a:uLnTx/>
                <a:uFillTx/>
                <a:latin typeface="+mn-lt"/>
                <a:ea typeface="+mn-ea"/>
                <a:cs typeface="+mn-cs"/>
              </a:endParaRPr>
            </a:p>
          </p:txBody>
        </p:sp>
      </p:grpSp>
      <p:sp>
        <p:nvSpPr>
          <p:cNvPr id="2" name="标题 1"/>
          <p:cNvSpPr>
            <a:spLocks noGrp="1"/>
          </p:cNvSpPr>
          <p:nvPr>
            <p:ph type="title"/>
          </p:nvPr>
        </p:nvSpPr>
        <p:spPr>
          <a:xfrm>
            <a:off x="961200" y="1249200"/>
            <a:ext cx="7219800" cy="723600"/>
          </a:xfrm>
        </p:spPr>
        <p:txBody>
          <a:bodyPr anchor="ctr"/>
          <a:lstStyle>
            <a:lvl1pPr>
              <a:defRPr sz="2700" b="1" u="none" strike="noStrike" kern="1200" cap="none" spc="200" normalizeH="0" baseline="0">
                <a:solidFill>
                  <a:schemeClr val="tx1">
                    <a:lumMod val="75000"/>
                  </a:schemeClr>
                </a:solidFill>
                <a:uFillTx/>
                <a:latin typeface="Arial" panose="020B0604020202020204" pitchFamily="34" charset="0"/>
                <a:ea typeface="微软雅黑" panose="020B0503020204020204" pitchFamily="34" charset="-122"/>
              </a:defRPr>
            </a:lvl1pPr>
          </a:lstStyle>
          <a:p>
            <a:pPr fontAlgn="base"/>
            <a:r>
              <a:rPr lang="zh-CN" altLang="en-US" strike="noStrike" noProof="1" smtClean="0"/>
              <a:t>单击此处编辑母版标题样式</a:t>
            </a:r>
            <a:endParaRPr lang="zh-CN" altLang="en-US" strike="noStrike" noProof="1"/>
          </a:p>
        </p:txBody>
      </p:sp>
      <p:sp>
        <p:nvSpPr>
          <p:cNvPr id="7" name="内容占位符 6"/>
          <p:cNvSpPr>
            <a:spLocks noGrp="1"/>
          </p:cNvSpPr>
          <p:nvPr>
            <p:ph sz="quarter" idx="13"/>
          </p:nvPr>
        </p:nvSpPr>
        <p:spPr>
          <a:xfrm>
            <a:off x="960835" y="2163600"/>
            <a:ext cx="7219950" cy="3445200"/>
          </a:xfrm>
        </p:spPr>
        <p:txBody>
          <a:bodyPr>
            <a:normAutofit/>
          </a:bodyPr>
          <a:lstStyle>
            <a:lvl1pPr marL="214630" indent="-213995">
              <a:buFont typeface="Arial" panose="020B0604020202020204" pitchFamily="34" charset="0"/>
              <a:buChar char="•"/>
              <a:defRPr sz="1200" u="none" strike="noStrike" kern="1200" cap="none" spc="150" normalizeH="0" baseline="0">
                <a:solidFill>
                  <a:schemeClr val="tx1">
                    <a:lumMod val="75000"/>
                  </a:schemeClr>
                </a:solidFill>
                <a:uFillTx/>
                <a:latin typeface="Arial" panose="020B0604020202020204" pitchFamily="34" charset="0"/>
                <a:ea typeface="微软雅黑" panose="020B0503020204020204" pitchFamily="34" charset="-122"/>
              </a:defRPr>
            </a:lvl1pPr>
            <a:lvl2pPr>
              <a:defRPr baseline="0">
                <a:solidFill>
                  <a:schemeClr val="tx1"/>
                </a:solidFill>
                <a:latin typeface="微软雅黑" panose="020B0503020204020204" pitchFamily="34" charset="-122"/>
                <a:ea typeface="微软雅黑" panose="020B0503020204020204" pitchFamily="34" charset="-122"/>
              </a:defRPr>
            </a:lvl2pPr>
            <a:lvl3pPr>
              <a:defRPr baseline="0">
                <a:solidFill>
                  <a:schemeClr val="tx1"/>
                </a:solidFill>
                <a:latin typeface="微软雅黑" panose="020B0503020204020204" pitchFamily="34" charset="-122"/>
                <a:ea typeface="微软雅黑" panose="020B0503020204020204" pitchFamily="34" charset="-122"/>
              </a:defRPr>
            </a:lvl3pPr>
            <a:lvl4pPr>
              <a:defRPr baseline="0">
                <a:solidFill>
                  <a:schemeClr val="tx1"/>
                </a:solidFill>
                <a:latin typeface="微软雅黑" panose="020B0503020204020204" pitchFamily="34" charset="-122"/>
                <a:ea typeface="微软雅黑" panose="020B0503020204020204" pitchFamily="34" charset="-122"/>
              </a:defRPr>
            </a:lvl4pPr>
            <a:lvl5pPr>
              <a:defRPr baseline="0">
                <a:solidFill>
                  <a:schemeClr val="tx1"/>
                </a:solidFill>
                <a:latin typeface="微软雅黑" panose="020B0503020204020204" pitchFamily="34" charset="-122"/>
                <a:ea typeface="微软雅黑" panose="020B0503020204020204" pitchFamily="34" charset="-122"/>
              </a:defRPr>
            </a:lvl5pPr>
          </a:lstStyle>
          <a:p>
            <a:pPr lvl="0" fontAlgn="base"/>
            <a:r>
              <a:rPr lang="zh-CN" altLang="en-US" strike="noStrike" noProof="1" smtClean="0"/>
              <a:t>单击此处编辑母版文本样式</a:t>
            </a:r>
            <a:endParaRPr lang="zh-CN" altLang="en-US" strike="noStrike" noProof="1" smtClean="0"/>
          </a:p>
        </p:txBody>
      </p:sp>
      <p:sp>
        <p:nvSpPr>
          <p:cNvPr id="13" name="日期占位符 2"/>
          <p:cNvSpPr>
            <a:spLocks noGrp="1"/>
          </p:cNvSpPr>
          <p:nvPr>
            <p:ph type="dt" sz="half" idx="2"/>
            <p:custDataLst>
              <p:tags r:id="rId6"/>
            </p:custDataLst>
          </p:nvPr>
        </p:nvSpPr>
        <p:spPr>
          <a:xfrm>
            <a:off x="660400" y="6350000"/>
            <a:ext cx="2024063" cy="315913"/>
          </a:xfrm>
          <a:prstGeom prst="rect">
            <a:avLst/>
          </a:prstGeom>
        </p:spPr>
        <p:txBody>
          <a:bodyPr vert="horz" lIns="91440" tIns="45720" rIns="91440" bIns="45720" rtlCol="0" anchor="ctr">
            <a:normAutofit/>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760FBDFE-C587-4B4C-A407-44438C67B59E}" type="datetimeFigureOut">
              <a:rPr kumimoji="0" lang="zh-CN" altLang="en-US" sz="900" b="0" i="0" u="none" strike="noStrike" kern="1200" cap="none" spc="0" normalizeH="0" baseline="0" noProof="1" smtClean="0">
                <a:ln>
                  <a:noFill/>
                </a:ln>
                <a:solidFill>
                  <a:schemeClr val="tx1">
                    <a:tint val="75000"/>
                  </a:schemeClr>
                </a:solidFill>
                <a:effectLst/>
                <a:uLnTx/>
                <a:uFillTx/>
                <a:latin typeface="Arial" panose="020B0604020202020204" pitchFamily="34" charset="0"/>
                <a:ea typeface="宋体" panose="02010600030101010101" pitchFamily="2" charset="-122"/>
                <a:cs typeface="+mn-cs"/>
              </a:rPr>
            </a:fld>
            <a:endParaRPr kumimoji="0" lang="zh-CN" altLang="en-US" sz="900" b="0" i="0" u="none" strike="noStrike" kern="1200" cap="none" spc="0" normalizeH="0" baseline="0" noProof="1" smtClean="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14" name="灯片编号占位符 4"/>
          <p:cNvSpPr>
            <a:spLocks noGrp="1"/>
          </p:cNvSpPr>
          <p:nvPr>
            <p:ph type="sldNum" sz="quarter" idx="4"/>
            <p:custDataLst>
              <p:tags r:id="rId7"/>
            </p:custDataLst>
          </p:nvPr>
        </p:nvSpPr>
        <p:spPr>
          <a:xfrm>
            <a:off x="6457950" y="6350000"/>
            <a:ext cx="2025650" cy="315913"/>
          </a:xfrm>
          <a:prstGeom prst="rect">
            <a:avLst/>
          </a:prstGeom>
        </p:spPr>
        <p:txBody>
          <a:bodyPr vert="horz" wrap="square" lIns="91440" tIns="45720" rIns="91440" bIns="45720" numCol="1" anchor="ctr" anchorCtr="0" compatLnSpc="1"/>
          <a:p>
            <a:pPr algn="r" fontAlgn="base"/>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p>
        </p:txBody>
      </p:sp>
      <p:sp>
        <p:nvSpPr>
          <p:cNvPr id="15" name="页脚占位符 3"/>
          <p:cNvSpPr>
            <a:spLocks noGrp="1"/>
          </p:cNvSpPr>
          <p:nvPr>
            <p:ph type="ftr" sz="quarter" idx="3"/>
            <p:custDataLst>
              <p:tags r:id="rId8"/>
            </p:custDataLst>
          </p:nvPr>
        </p:nvSpPr>
        <p:spPr>
          <a:xfrm>
            <a:off x="3087688" y="6350000"/>
            <a:ext cx="2968625" cy="315913"/>
          </a:xfrm>
          <a:prstGeom prst="rect">
            <a:avLst/>
          </a:prstGeom>
        </p:spPr>
        <p:txBody>
          <a:bodyPr vert="horz" lIns="91440" tIns="45720" rIns="91440" bIns="45720" rtlCol="0" anchor="ctr">
            <a:normAutofit/>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900" b="0" i="0" u="none" strike="noStrike" kern="1200" cap="none" spc="0" normalizeH="0" baseline="0" noProof="1">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左右">
    <p:bg>
      <p:bgPr>
        <a:solidFill>
          <a:schemeClr val="bg1"/>
        </a:solidFill>
        <a:effectLst/>
      </p:bgPr>
    </p:bg>
    <p:spTree>
      <p:nvGrpSpPr>
        <p:cNvPr id="1" name=""/>
        <p:cNvGrpSpPr/>
        <p:nvPr/>
      </p:nvGrpSpPr>
      <p:grpSpPr>
        <a:xfrm>
          <a:off x="0" y="0"/>
          <a:ext cx="0" cy="0"/>
          <a:chOff x="0" y="0"/>
          <a:chExt cx="0" cy="0"/>
        </a:xfrm>
      </p:grpSpPr>
      <p:sp>
        <p:nvSpPr>
          <p:cNvPr id="8" name="矩形 7"/>
          <p:cNvSpPr/>
          <p:nvPr>
            <p:custDataLst>
              <p:tags r:id="rId2"/>
            </p:custDataLst>
          </p:nvPr>
        </p:nvSpPr>
        <p:spPr>
          <a:xfrm>
            <a:off x="0" y="0"/>
            <a:ext cx="3617913" cy="68580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 b="0" i="0" u="none" strike="noStrike" kern="1200" cap="none" spc="0" normalizeH="0" baseline="0" noProof="1">
              <a:ln>
                <a:noFill/>
              </a:ln>
              <a:solidFill>
                <a:schemeClr val="lt1"/>
              </a:solidFill>
              <a:effectLst/>
              <a:uLnTx/>
              <a:uFillTx/>
              <a:latin typeface="+mn-lt"/>
              <a:ea typeface="+mn-ea"/>
              <a:cs typeface="+mn-cs"/>
              <a:sym typeface="+mn-ea"/>
            </a:endParaRPr>
          </a:p>
        </p:txBody>
      </p:sp>
      <p:grpSp>
        <p:nvGrpSpPr>
          <p:cNvPr id="13316" name="组合 5"/>
          <p:cNvGrpSpPr/>
          <p:nvPr/>
        </p:nvGrpSpPr>
        <p:grpSpPr>
          <a:xfrm>
            <a:off x="-3175" y="5799138"/>
            <a:ext cx="1493838" cy="1073150"/>
            <a:chOff x="-6" y="9132"/>
            <a:chExt cx="3136" cy="1690"/>
          </a:xfrm>
        </p:grpSpPr>
        <p:sp>
          <p:nvSpPr>
            <p:cNvPr id="10" name="任意形状 24"/>
            <p:cNvSpPr/>
            <p:nvPr>
              <p:custDataLst>
                <p:tags r:id="rId3"/>
              </p:custDataLst>
            </p:nvPr>
          </p:nvSpPr>
          <p:spPr>
            <a:xfrm>
              <a:off x="-6" y="9132"/>
              <a:ext cx="2126" cy="1690"/>
            </a:xfrm>
            <a:custGeom>
              <a:avLst/>
              <a:gdLst>
                <a:gd name="connsiteX0" fmla="*/ 928699 w 3691856"/>
                <a:gd name="connsiteY0" fmla="*/ 0 h 2936208"/>
                <a:gd name="connsiteX1" fmla="*/ 3691856 w 3691856"/>
                <a:gd name="connsiteY1" fmla="*/ 2763157 h 2936208"/>
                <a:gd name="connsiteX2" fmla="*/ 3683118 w 3691856"/>
                <a:gd name="connsiteY2" fmla="*/ 2936208 h 2936208"/>
                <a:gd name="connsiteX3" fmla="*/ 0 w 3691856"/>
                <a:gd name="connsiteY3" fmla="*/ 2936208 h 2936208"/>
                <a:gd name="connsiteX4" fmla="*/ 0 w 3691856"/>
                <a:gd name="connsiteY4" fmla="*/ 163397 h 2936208"/>
                <a:gd name="connsiteX5" fmla="*/ 107021 w 3691856"/>
                <a:gd name="connsiteY5" fmla="*/ 124226 h 2936208"/>
                <a:gd name="connsiteX6" fmla="*/ 928699 w 3691856"/>
                <a:gd name="connsiteY6" fmla="*/ 0 h 2936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91856" h="2936208">
                  <a:moveTo>
                    <a:pt x="928699" y="0"/>
                  </a:moveTo>
                  <a:cubicBezTo>
                    <a:pt x="2454748" y="0"/>
                    <a:pt x="3691856" y="1237108"/>
                    <a:pt x="3691856" y="2763157"/>
                  </a:cubicBezTo>
                  <a:lnTo>
                    <a:pt x="3683118" y="2936208"/>
                  </a:lnTo>
                  <a:lnTo>
                    <a:pt x="0" y="2936208"/>
                  </a:lnTo>
                  <a:lnTo>
                    <a:pt x="0" y="163397"/>
                  </a:lnTo>
                  <a:lnTo>
                    <a:pt x="107021" y="124226"/>
                  </a:lnTo>
                  <a:cubicBezTo>
                    <a:pt x="366589" y="43492"/>
                    <a:pt x="642565" y="0"/>
                    <a:pt x="928699" y="0"/>
                  </a:cubicBezTo>
                  <a:close/>
                </a:path>
              </a:pathLst>
            </a:cu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100" b="0" i="0" u="none" strike="noStrike" kern="1200" cap="none" spc="0" normalizeH="0" baseline="0" noProof="1">
                <a:ln>
                  <a:noFill/>
                </a:ln>
                <a:solidFill>
                  <a:schemeClr val="lt1"/>
                </a:solidFill>
                <a:effectLst/>
                <a:uLnTx/>
                <a:uFillTx/>
                <a:latin typeface="+mn-lt"/>
                <a:ea typeface="+mn-ea"/>
                <a:cs typeface="+mn-cs"/>
              </a:endParaRPr>
            </a:p>
          </p:txBody>
        </p:sp>
        <p:sp>
          <p:nvSpPr>
            <p:cNvPr id="11" name="任意多边形: 形状 17"/>
            <p:cNvSpPr/>
            <p:nvPr>
              <p:custDataLst>
                <p:tags r:id="rId4"/>
              </p:custDataLst>
            </p:nvPr>
          </p:nvSpPr>
          <p:spPr>
            <a:xfrm>
              <a:off x="1110" y="9612"/>
              <a:ext cx="2020" cy="1187"/>
            </a:xfrm>
            <a:custGeom>
              <a:avLst/>
              <a:gdLst>
                <a:gd name="connsiteX0" fmla="*/ 641220 w 1282440"/>
                <a:gd name="connsiteY0" fmla="*/ 0 h 755143"/>
                <a:gd name="connsiteX1" fmla="*/ 1282440 w 1282440"/>
                <a:gd name="connsiteY1" fmla="*/ 641220 h 755143"/>
                <a:gd name="connsiteX2" fmla="*/ 1270956 w 1282440"/>
                <a:gd name="connsiteY2" fmla="*/ 755143 h 755143"/>
                <a:gd name="connsiteX3" fmla="*/ 11485 w 1282440"/>
                <a:gd name="connsiteY3" fmla="*/ 755143 h 755143"/>
                <a:gd name="connsiteX4" fmla="*/ 0 w 1282440"/>
                <a:gd name="connsiteY4" fmla="*/ 641220 h 755143"/>
                <a:gd name="connsiteX5" fmla="*/ 641220 w 1282440"/>
                <a:gd name="connsiteY5" fmla="*/ 0 h 7551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82440" h="755143">
                  <a:moveTo>
                    <a:pt x="641220" y="0"/>
                  </a:moveTo>
                  <a:cubicBezTo>
                    <a:pt x="995356" y="0"/>
                    <a:pt x="1282440" y="287084"/>
                    <a:pt x="1282440" y="641220"/>
                  </a:cubicBezTo>
                  <a:lnTo>
                    <a:pt x="1270956" y="755143"/>
                  </a:lnTo>
                  <a:lnTo>
                    <a:pt x="11485" y="755143"/>
                  </a:lnTo>
                  <a:lnTo>
                    <a:pt x="0" y="641220"/>
                  </a:lnTo>
                  <a:cubicBezTo>
                    <a:pt x="0" y="287084"/>
                    <a:pt x="287084" y="0"/>
                    <a:pt x="641220" y="0"/>
                  </a:cubicBezTo>
                  <a:close/>
                </a:path>
              </a:pathLst>
            </a:cu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100" b="0" i="0" u="none" strike="noStrike" kern="1200" cap="none" spc="0" normalizeH="0" baseline="0" noProof="1">
                <a:ln>
                  <a:noFill/>
                </a:ln>
                <a:solidFill>
                  <a:schemeClr val="lt1"/>
                </a:solidFill>
                <a:effectLst/>
                <a:uLnTx/>
                <a:uFillTx/>
                <a:latin typeface="+mn-lt"/>
                <a:ea typeface="+mn-ea"/>
                <a:cs typeface="+mn-cs"/>
              </a:endParaRPr>
            </a:p>
          </p:txBody>
        </p:sp>
      </p:grpSp>
      <p:sp>
        <p:nvSpPr>
          <p:cNvPr id="2" name="标题 1"/>
          <p:cNvSpPr>
            <a:spLocks noGrp="1"/>
          </p:cNvSpPr>
          <p:nvPr>
            <p:ph type="title"/>
          </p:nvPr>
        </p:nvSpPr>
        <p:spPr>
          <a:xfrm>
            <a:off x="437400" y="770400"/>
            <a:ext cx="2970000" cy="882000"/>
          </a:xfrm>
        </p:spPr>
        <p:txBody>
          <a:bodyPr anchor="ctr">
            <a:normAutofit/>
          </a:bodyPr>
          <a:lstStyle>
            <a:lvl1pPr>
              <a:defRPr sz="2400" b="1" u="none" strike="noStrike" kern="1200" cap="none" spc="200" normalizeH="0" baseline="0">
                <a:solidFill>
                  <a:schemeClr val="tx1">
                    <a:lumMod val="75000"/>
                  </a:schemeClr>
                </a:solidFill>
                <a:uFillTx/>
                <a:latin typeface="Arial" panose="020B0604020202020204" pitchFamily="34" charset="0"/>
                <a:ea typeface="微软雅黑" panose="020B0503020204020204" pitchFamily="34" charset="-122"/>
              </a:defRPr>
            </a:lvl1pPr>
          </a:lstStyle>
          <a:p>
            <a:pPr fontAlgn="base"/>
            <a:r>
              <a:rPr lang="zh-CN" altLang="en-US" strike="noStrike" noProof="1" smtClean="0"/>
              <a:t>单击此处编辑母版标题样式</a:t>
            </a:r>
            <a:endParaRPr lang="zh-CN" altLang="en-US" strike="noStrike" noProof="1"/>
          </a:p>
        </p:txBody>
      </p:sp>
      <p:sp>
        <p:nvSpPr>
          <p:cNvPr id="7" name="文本占位符 6"/>
          <p:cNvSpPr>
            <a:spLocks noGrp="1"/>
          </p:cNvSpPr>
          <p:nvPr>
            <p:ph type="body" sz="quarter" idx="13"/>
          </p:nvPr>
        </p:nvSpPr>
        <p:spPr>
          <a:xfrm>
            <a:off x="440100" y="1764000"/>
            <a:ext cx="2967300" cy="4093200"/>
          </a:xfrm>
        </p:spPr>
        <p:txBody>
          <a:bodyPr>
            <a:normAutofit/>
          </a:bodyPr>
          <a:lstStyle>
            <a:lvl1pPr marL="214630" indent="-213995">
              <a:lnSpc>
                <a:spcPct val="130000"/>
              </a:lnSpc>
              <a:spcAft>
                <a:spcPts val="1000"/>
              </a:spcAft>
              <a:buFont typeface="Arial" panose="020B0604020202020204" pitchFamily="34" charset="0"/>
              <a:buChar char="•"/>
              <a:defRPr sz="1200" u="none" strike="noStrike" kern="1200" cap="none" spc="150" normalizeH="0" baseline="0">
                <a:solidFill>
                  <a:schemeClr val="tx1">
                    <a:lumMod val="75000"/>
                  </a:schemeClr>
                </a:solidFill>
                <a:uFillTx/>
                <a:latin typeface="Arial" panose="020B0604020202020204" pitchFamily="34" charset="0"/>
                <a:ea typeface="微软雅黑" panose="020B0503020204020204" pitchFamily="34" charset="-122"/>
              </a:defRPr>
            </a:lvl1pPr>
            <a:lvl2pPr marL="557530" indent="-213995">
              <a:lnSpc>
                <a:spcPct val="130000"/>
              </a:lnSpc>
              <a:spcAft>
                <a:spcPts val="1000"/>
              </a:spcAft>
              <a:buFont typeface="Arial" panose="020B0604020202020204" pitchFamily="34" charset="0"/>
              <a:buChar char="•"/>
              <a:defRPr sz="1200" u="none" strike="noStrike" kern="1200" cap="none" spc="150" normalizeH="0" baseline="0">
                <a:solidFill>
                  <a:schemeClr val="tx1">
                    <a:lumMod val="75000"/>
                  </a:schemeClr>
                </a:solidFill>
                <a:uFillTx/>
                <a:latin typeface="Arial" panose="020B0604020202020204" pitchFamily="34" charset="0"/>
                <a:ea typeface="微软雅黑" panose="020B0503020204020204" pitchFamily="34" charset="-122"/>
              </a:defRPr>
            </a:lvl2pPr>
            <a:lvl3pPr marL="900430" indent="-213995">
              <a:lnSpc>
                <a:spcPct val="130000"/>
              </a:lnSpc>
              <a:spcAft>
                <a:spcPts val="1000"/>
              </a:spcAft>
              <a:buFont typeface="Arial" panose="020B0604020202020204" pitchFamily="34" charset="0"/>
              <a:buChar char="•"/>
              <a:defRPr sz="1200" u="none" strike="noStrike" kern="1200" cap="none" spc="150" normalizeH="0" baseline="0">
                <a:solidFill>
                  <a:schemeClr val="tx1">
                    <a:lumMod val="75000"/>
                  </a:schemeClr>
                </a:solidFill>
                <a:uFillTx/>
                <a:latin typeface="Arial" panose="020B0604020202020204" pitchFamily="34" charset="0"/>
                <a:ea typeface="微软雅黑" panose="020B0503020204020204" pitchFamily="34" charset="-122"/>
              </a:defRPr>
            </a:lvl3pPr>
            <a:lvl4pPr marL="1243330" indent="-213995">
              <a:lnSpc>
                <a:spcPct val="130000"/>
              </a:lnSpc>
              <a:spcAft>
                <a:spcPts val="1000"/>
              </a:spcAft>
              <a:buFont typeface="Arial" panose="020B0604020202020204" pitchFamily="34" charset="0"/>
              <a:buChar char="•"/>
              <a:defRPr sz="1200" u="none" strike="noStrike" kern="1200" cap="none" spc="150" normalizeH="0" baseline="0">
                <a:solidFill>
                  <a:schemeClr val="tx1">
                    <a:lumMod val="75000"/>
                  </a:schemeClr>
                </a:solidFill>
                <a:uFillTx/>
                <a:latin typeface="Arial" panose="020B0604020202020204" pitchFamily="34" charset="0"/>
                <a:ea typeface="微软雅黑" panose="020B0503020204020204" pitchFamily="34" charset="-122"/>
              </a:defRPr>
            </a:lvl4pPr>
            <a:lvl5pPr marL="1586230" indent="-213995">
              <a:lnSpc>
                <a:spcPct val="130000"/>
              </a:lnSpc>
              <a:spcAft>
                <a:spcPts val="1000"/>
              </a:spcAft>
              <a:buFont typeface="Arial" panose="020B0604020202020204" pitchFamily="34" charset="0"/>
              <a:buChar char="•"/>
              <a:defRPr sz="1200" u="none" strike="noStrike" kern="1200" cap="none" spc="150" normalizeH="0" baseline="0">
                <a:solidFill>
                  <a:schemeClr val="tx1">
                    <a:lumMod val="75000"/>
                  </a:schemeClr>
                </a:solidFill>
                <a:uFillTx/>
                <a:latin typeface="Arial" panose="020B0604020202020204" pitchFamily="34" charset="0"/>
                <a:ea typeface="微软雅黑" panose="020B0503020204020204" pitchFamily="34" charset="-122"/>
              </a:defRPr>
            </a:lvl5pPr>
          </a:lstStyle>
          <a:p>
            <a:pPr lvl="0" fontAlgn="base"/>
            <a:r>
              <a:rPr lang="zh-CN" altLang="en-US" strike="noStrike" noProof="1"/>
              <a:t>单击此处编辑母版文本样式</a:t>
            </a:r>
            <a:endParaRPr lang="zh-CN" altLang="en-US" strike="noStrike" noProof="1"/>
          </a:p>
          <a:p>
            <a:pPr lvl="1" fontAlgn="base"/>
            <a:r>
              <a:rPr lang="zh-CN" altLang="en-US" strike="noStrike" noProof="1">
                <a:sym typeface="+mn-ea"/>
              </a:rPr>
              <a:t>第</a:t>
            </a:r>
            <a:r>
              <a:rPr lang="zh-CN" altLang="en-US" strike="noStrike" noProof="1"/>
              <a:t>二级</a:t>
            </a:r>
            <a:endParaRPr lang="zh-CN" altLang="en-US" strike="noStrike" noProof="1"/>
          </a:p>
          <a:p>
            <a:pPr lvl="2" fontAlgn="base"/>
            <a:r>
              <a:rPr lang="zh-CN" altLang="en-US" strike="noStrike" noProof="1">
                <a:sym typeface="+mn-ea"/>
              </a:rPr>
              <a:t>第</a:t>
            </a:r>
            <a:r>
              <a:rPr lang="zh-CN" altLang="en-US" strike="noStrike" noProof="1"/>
              <a:t>三级</a:t>
            </a:r>
            <a:endParaRPr lang="zh-CN" altLang="en-US" strike="noStrike" noProof="1"/>
          </a:p>
          <a:p>
            <a:pPr lvl="3" fontAlgn="base"/>
            <a:r>
              <a:rPr lang="zh-CN" altLang="en-US" strike="noStrike" noProof="1">
                <a:sym typeface="+mn-ea"/>
              </a:rPr>
              <a:t>第</a:t>
            </a:r>
            <a:r>
              <a:rPr lang="zh-CN" altLang="en-US" strike="noStrike" noProof="1"/>
              <a:t>四级</a:t>
            </a:r>
            <a:endParaRPr lang="zh-CN" altLang="en-US" strike="noStrike" noProof="1"/>
          </a:p>
          <a:p>
            <a:pPr lvl="4" fontAlgn="base"/>
            <a:r>
              <a:rPr lang="zh-CN" altLang="en-US" strike="noStrike" noProof="1">
                <a:sym typeface="+mn-ea"/>
              </a:rPr>
              <a:t>第</a:t>
            </a:r>
            <a:r>
              <a:rPr lang="zh-CN" altLang="en-US" strike="noStrike" noProof="1"/>
              <a:t>五级</a:t>
            </a:r>
            <a:endParaRPr lang="zh-CN" altLang="en-US" strike="noStrike" noProof="1"/>
          </a:p>
        </p:txBody>
      </p:sp>
      <p:sp>
        <p:nvSpPr>
          <p:cNvPr id="9" name="内容占位符 8"/>
          <p:cNvSpPr>
            <a:spLocks noGrp="1"/>
          </p:cNvSpPr>
          <p:nvPr>
            <p:ph sz="quarter" idx="14"/>
          </p:nvPr>
        </p:nvSpPr>
        <p:spPr>
          <a:xfrm>
            <a:off x="3825900" y="769938"/>
            <a:ext cx="4860000" cy="5087937"/>
          </a:xfrm>
        </p:spPr>
        <p:txBody>
          <a:bodyPr>
            <a:normAutofit/>
          </a:bodyPr>
          <a:lstStyle>
            <a:lvl1pPr>
              <a:lnSpc>
                <a:spcPct val="130000"/>
              </a:lnSpc>
              <a:spcAft>
                <a:spcPts val="1000"/>
              </a:spcAft>
              <a:defRPr sz="1200" u="none" strike="noStrike" kern="1200" cap="none" spc="150" normalizeH="0" baseline="0">
                <a:solidFill>
                  <a:schemeClr val="tx1">
                    <a:lumMod val="75000"/>
                  </a:schemeClr>
                </a:solidFill>
                <a:uFillTx/>
                <a:latin typeface="Arial" panose="020B0604020202020204" pitchFamily="34" charset="0"/>
                <a:ea typeface="微软雅黑" panose="020B0503020204020204" pitchFamily="34" charset="-122"/>
              </a:defRPr>
            </a:lvl1pPr>
            <a:lvl2pPr>
              <a:lnSpc>
                <a:spcPct val="130000"/>
              </a:lnSpc>
              <a:spcAft>
                <a:spcPts val="1000"/>
              </a:spcAft>
              <a:defRPr sz="1200" u="none" strike="noStrike" kern="1200" cap="none" spc="150" normalizeH="0" baseline="0">
                <a:solidFill>
                  <a:schemeClr val="tx1">
                    <a:lumMod val="75000"/>
                  </a:schemeClr>
                </a:solidFill>
                <a:uFillTx/>
                <a:latin typeface="Arial" panose="020B0604020202020204" pitchFamily="34" charset="0"/>
                <a:ea typeface="微软雅黑" panose="020B0503020204020204" pitchFamily="34" charset="-122"/>
              </a:defRPr>
            </a:lvl2pPr>
            <a:lvl3pPr>
              <a:lnSpc>
                <a:spcPct val="130000"/>
              </a:lnSpc>
              <a:spcAft>
                <a:spcPts val="1000"/>
              </a:spcAft>
              <a:defRPr sz="1200" u="none" strike="noStrike" kern="1200" cap="none" spc="150" normalizeH="0" baseline="0">
                <a:solidFill>
                  <a:schemeClr val="tx1">
                    <a:lumMod val="75000"/>
                  </a:schemeClr>
                </a:solidFill>
                <a:uFillTx/>
                <a:latin typeface="Arial" panose="020B0604020202020204" pitchFamily="34" charset="0"/>
                <a:ea typeface="微软雅黑" panose="020B0503020204020204" pitchFamily="34" charset="-122"/>
              </a:defRPr>
            </a:lvl3pPr>
            <a:lvl4pPr>
              <a:lnSpc>
                <a:spcPct val="130000"/>
              </a:lnSpc>
              <a:spcAft>
                <a:spcPts val="1000"/>
              </a:spcAft>
              <a:defRPr sz="1200" u="none" strike="noStrike" kern="1200" cap="none" spc="150" normalizeH="0" baseline="0">
                <a:solidFill>
                  <a:schemeClr val="tx1">
                    <a:lumMod val="75000"/>
                  </a:schemeClr>
                </a:solidFill>
                <a:uFillTx/>
                <a:latin typeface="Arial" panose="020B0604020202020204" pitchFamily="34" charset="0"/>
                <a:ea typeface="微软雅黑" panose="020B0503020204020204" pitchFamily="34" charset="-122"/>
              </a:defRPr>
            </a:lvl4pPr>
            <a:lvl5pPr>
              <a:lnSpc>
                <a:spcPct val="130000"/>
              </a:lnSpc>
              <a:spcAft>
                <a:spcPts val="1000"/>
              </a:spcAft>
              <a:defRPr sz="1200" u="none" strike="noStrike" kern="1200" cap="none" spc="150" normalizeH="0" baseline="0">
                <a:solidFill>
                  <a:schemeClr val="tx1">
                    <a:lumMod val="75000"/>
                  </a:schemeClr>
                </a:solidFill>
                <a:uFillTx/>
                <a:latin typeface="Arial" panose="020B0604020202020204" pitchFamily="34" charset="0"/>
                <a:ea typeface="微软雅黑" panose="020B0503020204020204" pitchFamily="34" charset="-122"/>
              </a:defRPr>
            </a:lvl5pPr>
          </a:lstStyle>
          <a:p>
            <a:pPr lvl="0" fontAlgn="base"/>
            <a:r>
              <a:rPr lang="zh-CN" altLang="en-US" strike="noStrike" noProof="1"/>
              <a:t>单击此处编辑母版文本样式</a:t>
            </a:r>
            <a:endParaRPr lang="zh-CN" altLang="en-US" strike="noStrike" noProof="1"/>
          </a:p>
          <a:p>
            <a:pPr lvl="1" fontAlgn="base"/>
            <a:r>
              <a:rPr lang="zh-CN" altLang="en-US" strike="noStrike" noProof="1">
                <a:sym typeface="+mn-ea"/>
              </a:rPr>
              <a:t>第</a:t>
            </a:r>
            <a:r>
              <a:rPr lang="zh-CN" altLang="en-US" strike="noStrike" noProof="1"/>
              <a:t>二级</a:t>
            </a:r>
            <a:endParaRPr lang="zh-CN" altLang="en-US" strike="noStrike" noProof="1"/>
          </a:p>
          <a:p>
            <a:pPr lvl="2" fontAlgn="base"/>
            <a:r>
              <a:rPr lang="zh-CN" altLang="en-US" strike="noStrike" noProof="1">
                <a:sym typeface="+mn-ea"/>
              </a:rPr>
              <a:t>第</a:t>
            </a:r>
            <a:r>
              <a:rPr lang="zh-CN" altLang="en-US" strike="noStrike" noProof="1"/>
              <a:t>三级</a:t>
            </a:r>
            <a:endParaRPr lang="zh-CN" altLang="en-US" strike="noStrike" noProof="1"/>
          </a:p>
          <a:p>
            <a:pPr lvl="3" fontAlgn="base"/>
            <a:r>
              <a:rPr lang="zh-CN" altLang="en-US" strike="noStrike" noProof="1">
                <a:sym typeface="+mn-ea"/>
              </a:rPr>
              <a:t>第</a:t>
            </a:r>
            <a:r>
              <a:rPr lang="zh-CN" altLang="en-US" strike="noStrike" noProof="1"/>
              <a:t>四级</a:t>
            </a:r>
            <a:endParaRPr lang="zh-CN" altLang="en-US" strike="noStrike" noProof="1"/>
          </a:p>
          <a:p>
            <a:pPr lvl="4" fontAlgn="base"/>
            <a:r>
              <a:rPr lang="zh-CN" altLang="en-US" strike="noStrike" noProof="1">
                <a:sym typeface="+mn-ea"/>
              </a:rPr>
              <a:t>第</a:t>
            </a:r>
            <a:r>
              <a:rPr lang="zh-CN" altLang="en-US" strike="noStrike" noProof="1"/>
              <a:t>五级</a:t>
            </a:r>
            <a:endParaRPr lang="zh-CN" altLang="en-US" strike="noStrike" noProof="1"/>
          </a:p>
        </p:txBody>
      </p:sp>
      <p:sp>
        <p:nvSpPr>
          <p:cNvPr id="12" name="日期占位符 2"/>
          <p:cNvSpPr>
            <a:spLocks noGrp="1"/>
          </p:cNvSpPr>
          <p:nvPr>
            <p:ph type="dt" sz="half" idx="2"/>
            <p:custDataLst>
              <p:tags r:id="rId5"/>
            </p:custDataLst>
          </p:nvPr>
        </p:nvSpPr>
        <p:spPr>
          <a:xfrm>
            <a:off x="660400" y="6350000"/>
            <a:ext cx="2024063" cy="315913"/>
          </a:xfrm>
          <a:prstGeom prst="rect">
            <a:avLst/>
          </a:prstGeom>
        </p:spPr>
        <p:txBody>
          <a:bodyPr vert="horz" lIns="91440" tIns="45720" rIns="91440" bIns="45720" rtlCol="0" anchor="ctr">
            <a:normAutofit/>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760FBDFE-C587-4B4C-A407-44438C67B59E}" type="datetimeFigureOut">
              <a:rPr kumimoji="0" lang="zh-CN" altLang="en-US" sz="900" b="0" i="0" u="none" strike="noStrike" kern="1200" cap="none" spc="0" normalizeH="0" baseline="0" noProof="1" smtClean="0">
                <a:ln>
                  <a:noFill/>
                </a:ln>
                <a:solidFill>
                  <a:schemeClr val="tx1">
                    <a:tint val="75000"/>
                  </a:schemeClr>
                </a:solidFill>
                <a:effectLst/>
                <a:uLnTx/>
                <a:uFillTx/>
                <a:latin typeface="Arial" panose="020B0604020202020204" pitchFamily="34" charset="0"/>
                <a:ea typeface="宋体" panose="02010600030101010101" pitchFamily="2" charset="-122"/>
                <a:cs typeface="+mn-cs"/>
              </a:rPr>
            </a:fld>
            <a:endParaRPr kumimoji="0" lang="zh-CN" altLang="en-US" sz="900" b="0" i="0" u="none" strike="noStrike" kern="1200" cap="none" spc="0" normalizeH="0" baseline="0" noProof="1" smtClean="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13" name="页脚占位符 3"/>
          <p:cNvSpPr>
            <a:spLocks noGrp="1"/>
          </p:cNvSpPr>
          <p:nvPr>
            <p:ph type="ftr" sz="quarter" idx="3"/>
            <p:custDataLst>
              <p:tags r:id="rId6"/>
            </p:custDataLst>
          </p:nvPr>
        </p:nvSpPr>
        <p:spPr>
          <a:xfrm>
            <a:off x="3087688" y="6350000"/>
            <a:ext cx="2968625" cy="315913"/>
          </a:xfrm>
          <a:prstGeom prst="rect">
            <a:avLst/>
          </a:prstGeom>
        </p:spPr>
        <p:txBody>
          <a:bodyPr vert="horz" lIns="91440" tIns="45720" rIns="91440" bIns="45720" rtlCol="0" anchor="ctr">
            <a:normAutofit/>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900" b="0" i="0" u="none" strike="noStrike" kern="1200" cap="none" spc="0" normalizeH="0" baseline="0" noProof="1">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14" name="灯片编号占位符 4"/>
          <p:cNvSpPr>
            <a:spLocks noGrp="1"/>
          </p:cNvSpPr>
          <p:nvPr>
            <p:ph type="sldNum" sz="quarter" idx="4"/>
            <p:custDataLst>
              <p:tags r:id="rId7"/>
            </p:custDataLst>
          </p:nvPr>
        </p:nvSpPr>
        <p:spPr>
          <a:xfrm>
            <a:off x="6457950" y="6350000"/>
            <a:ext cx="2025650" cy="315913"/>
          </a:xfrm>
          <a:prstGeom prst="rect">
            <a:avLst/>
          </a:prstGeom>
        </p:spPr>
        <p:txBody>
          <a:bodyPr vert="horz" wrap="square" lIns="91440" tIns="45720" rIns="91440" bIns="45720" numCol="1" anchor="ctr" anchorCtr="0" compatLnSpc="1"/>
          <a:p>
            <a:pPr algn="r" fontAlgn="base"/>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上下">
    <p:bg>
      <p:bgPr>
        <a:solidFill>
          <a:schemeClr val="bg1"/>
        </a:solidFill>
        <a:effectLst/>
      </p:bgPr>
    </p:bg>
    <p:spTree>
      <p:nvGrpSpPr>
        <p:cNvPr id="1" name=""/>
        <p:cNvGrpSpPr/>
        <p:nvPr/>
      </p:nvGrpSpPr>
      <p:grpSpPr>
        <a:xfrm>
          <a:off x="0" y="0"/>
          <a:ext cx="0" cy="0"/>
          <a:chOff x="0" y="0"/>
          <a:chExt cx="0" cy="0"/>
        </a:xfrm>
      </p:grpSpPr>
      <p:sp>
        <p:nvSpPr>
          <p:cNvPr id="8" name="矩形 7"/>
          <p:cNvSpPr/>
          <p:nvPr>
            <p:custDataLst>
              <p:tags r:id="rId2"/>
            </p:custDataLst>
          </p:nvPr>
        </p:nvSpPr>
        <p:spPr>
          <a:xfrm>
            <a:off x="0" y="0"/>
            <a:ext cx="9144000" cy="2663825"/>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 b="0" i="0" u="none" strike="noStrike" kern="1200" cap="none" spc="0" normalizeH="0" baseline="0" noProof="1">
              <a:ln>
                <a:noFill/>
              </a:ln>
              <a:solidFill>
                <a:schemeClr val="lt1"/>
              </a:solidFill>
              <a:effectLst/>
              <a:uLnTx/>
              <a:uFillTx/>
              <a:latin typeface="+mn-lt"/>
              <a:ea typeface="+mn-ea"/>
              <a:cs typeface="+mn-cs"/>
              <a:sym typeface="+mn-ea"/>
            </a:endParaRPr>
          </a:p>
        </p:txBody>
      </p:sp>
      <p:grpSp>
        <p:nvGrpSpPr>
          <p:cNvPr id="14340" name="组合 5"/>
          <p:cNvGrpSpPr/>
          <p:nvPr/>
        </p:nvGrpSpPr>
        <p:grpSpPr>
          <a:xfrm>
            <a:off x="7997825" y="-7937"/>
            <a:ext cx="1146175" cy="1471612"/>
            <a:chOff x="16792" y="-13"/>
            <a:chExt cx="2408" cy="2319"/>
          </a:xfrm>
        </p:grpSpPr>
        <p:sp>
          <p:nvSpPr>
            <p:cNvPr id="10" name="任意多边形: 形状 9"/>
            <p:cNvSpPr/>
            <p:nvPr>
              <p:custDataLst>
                <p:tags r:id="rId3"/>
              </p:custDataLst>
            </p:nvPr>
          </p:nvSpPr>
          <p:spPr>
            <a:xfrm>
              <a:off x="17823" y="0"/>
              <a:ext cx="1377" cy="2306"/>
            </a:xfrm>
            <a:custGeom>
              <a:avLst/>
              <a:gdLst>
                <a:gd name="connsiteX0" fmla="*/ 447252 w 873962"/>
                <a:gd name="connsiteY0" fmla="*/ 0 h 1464826"/>
                <a:gd name="connsiteX1" fmla="*/ 873962 w 873962"/>
                <a:gd name="connsiteY1" fmla="*/ 0 h 1464826"/>
                <a:gd name="connsiteX2" fmla="*/ 873962 w 873962"/>
                <a:gd name="connsiteY2" fmla="*/ 1456778 h 1464826"/>
                <a:gd name="connsiteX3" fmla="*/ 847228 w 873962"/>
                <a:gd name="connsiteY3" fmla="*/ 1460858 h 1464826"/>
                <a:gd name="connsiteX4" fmla="*/ 768639 w 873962"/>
                <a:gd name="connsiteY4" fmla="*/ 1464826 h 1464826"/>
                <a:gd name="connsiteX5" fmla="*/ 0 w 873962"/>
                <a:gd name="connsiteY5" fmla="*/ 696187 h 1464826"/>
                <a:gd name="connsiteX6" fmla="*/ 338885 w 873962"/>
                <a:gd name="connsiteY6" fmla="*/ 58819 h 1464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3962" h="1464826">
                  <a:moveTo>
                    <a:pt x="447252" y="0"/>
                  </a:moveTo>
                  <a:lnTo>
                    <a:pt x="873962" y="0"/>
                  </a:lnTo>
                  <a:lnTo>
                    <a:pt x="873962" y="1456778"/>
                  </a:lnTo>
                  <a:lnTo>
                    <a:pt x="847228" y="1460858"/>
                  </a:lnTo>
                  <a:cubicBezTo>
                    <a:pt x="821388" y="1463482"/>
                    <a:pt x="795171" y="1464826"/>
                    <a:pt x="768639" y="1464826"/>
                  </a:cubicBezTo>
                  <a:cubicBezTo>
                    <a:pt x="344131" y="1464826"/>
                    <a:pt x="0" y="1120695"/>
                    <a:pt x="0" y="696187"/>
                  </a:cubicBezTo>
                  <a:cubicBezTo>
                    <a:pt x="0" y="430870"/>
                    <a:pt x="134426" y="196949"/>
                    <a:pt x="338885" y="58819"/>
                  </a:cubicBezTo>
                  <a:close/>
                </a:path>
              </a:pathLst>
            </a:custGeom>
            <a:solidFill>
              <a:schemeClr val="accent3">
                <a:alpha val="6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100" b="0" i="0" u="none" strike="noStrike" kern="1200" cap="none" spc="0" normalizeH="0" baseline="0" noProof="1">
                <a:ln>
                  <a:noFill/>
                </a:ln>
                <a:solidFill>
                  <a:schemeClr val="lt1"/>
                </a:solidFill>
                <a:effectLst/>
                <a:uLnTx/>
                <a:uFillTx/>
                <a:latin typeface="+mn-lt"/>
                <a:ea typeface="+mn-ea"/>
                <a:cs typeface="+mn-cs"/>
              </a:endParaRPr>
            </a:p>
          </p:txBody>
        </p:sp>
        <p:sp>
          <p:nvSpPr>
            <p:cNvPr id="11" name="任意形状 17"/>
            <p:cNvSpPr/>
            <p:nvPr>
              <p:custDataLst>
                <p:tags r:id="rId4"/>
              </p:custDataLst>
            </p:nvPr>
          </p:nvSpPr>
          <p:spPr>
            <a:xfrm>
              <a:off x="16792" y="-13"/>
              <a:ext cx="1848" cy="1121"/>
            </a:xfrm>
            <a:custGeom>
              <a:avLst/>
              <a:gdLst>
                <a:gd name="connsiteX0" fmla="*/ 42442 w 3589290"/>
                <a:gd name="connsiteY0" fmla="*/ 0 h 2179590"/>
                <a:gd name="connsiteX1" fmla="*/ 3546848 w 3589290"/>
                <a:gd name="connsiteY1" fmla="*/ 0 h 2179590"/>
                <a:gd name="connsiteX2" fmla="*/ 3552829 w 3589290"/>
                <a:gd name="connsiteY2" fmla="*/ 23261 h 2179590"/>
                <a:gd name="connsiteX3" fmla="*/ 3589290 w 3589290"/>
                <a:gd name="connsiteY3" fmla="*/ 384945 h 2179590"/>
                <a:gd name="connsiteX4" fmla="*/ 1794645 w 3589290"/>
                <a:gd name="connsiteY4" fmla="*/ 2179590 h 2179590"/>
                <a:gd name="connsiteX5" fmla="*/ 0 w 3589290"/>
                <a:gd name="connsiteY5" fmla="*/ 384945 h 2179590"/>
                <a:gd name="connsiteX6" fmla="*/ 36461 w 3589290"/>
                <a:gd name="connsiteY6" fmla="*/ 23261 h 21795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89290" h="2179590">
                  <a:moveTo>
                    <a:pt x="42442" y="0"/>
                  </a:moveTo>
                  <a:lnTo>
                    <a:pt x="3546848" y="0"/>
                  </a:lnTo>
                  <a:lnTo>
                    <a:pt x="3552829" y="23261"/>
                  </a:lnTo>
                  <a:cubicBezTo>
                    <a:pt x="3576736" y="140089"/>
                    <a:pt x="3589290" y="261051"/>
                    <a:pt x="3589290" y="384945"/>
                  </a:cubicBezTo>
                  <a:cubicBezTo>
                    <a:pt x="3589290" y="1376100"/>
                    <a:pt x="2785800" y="2179590"/>
                    <a:pt x="1794645" y="2179590"/>
                  </a:cubicBezTo>
                  <a:cubicBezTo>
                    <a:pt x="803490" y="2179590"/>
                    <a:pt x="0" y="1376100"/>
                    <a:pt x="0" y="384945"/>
                  </a:cubicBezTo>
                  <a:cubicBezTo>
                    <a:pt x="0" y="261051"/>
                    <a:pt x="12555" y="140089"/>
                    <a:pt x="36461" y="23261"/>
                  </a:cubicBezTo>
                  <a:close/>
                </a:path>
              </a:pathLst>
            </a:cu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100" b="0" i="0" u="none" strike="noStrike" kern="1200" cap="none" spc="0" normalizeH="0" baseline="0" noProof="1">
                <a:ln>
                  <a:noFill/>
                </a:ln>
                <a:solidFill>
                  <a:schemeClr val="lt1"/>
                </a:solidFill>
                <a:effectLst/>
                <a:uLnTx/>
                <a:uFillTx/>
                <a:latin typeface="+mn-lt"/>
                <a:ea typeface="+mn-ea"/>
                <a:cs typeface="+mn-cs"/>
              </a:endParaRPr>
            </a:p>
          </p:txBody>
        </p:sp>
      </p:grpSp>
      <p:sp>
        <p:nvSpPr>
          <p:cNvPr id="2" name="标题 1"/>
          <p:cNvSpPr>
            <a:spLocks noGrp="1"/>
          </p:cNvSpPr>
          <p:nvPr>
            <p:ph type="title"/>
          </p:nvPr>
        </p:nvSpPr>
        <p:spPr>
          <a:xfrm>
            <a:off x="459000" y="781200"/>
            <a:ext cx="8232300" cy="626400"/>
          </a:xfrm>
        </p:spPr>
        <p:txBody>
          <a:bodyPr anchor="ctr"/>
          <a:lstStyle>
            <a:lvl1pPr algn="ctr">
              <a:defRPr sz="2700" b="1" u="none" strike="noStrike" kern="1200" cap="none" spc="200" normalizeH="0" baseline="0">
                <a:solidFill>
                  <a:schemeClr val="tx1">
                    <a:lumMod val="75000"/>
                  </a:schemeClr>
                </a:solidFill>
                <a:uFillTx/>
                <a:latin typeface="Arial" panose="020B0604020202020204" pitchFamily="34" charset="0"/>
                <a:ea typeface="微软雅黑" panose="020B0503020204020204" pitchFamily="34" charset="-122"/>
              </a:defRPr>
            </a:lvl1pPr>
          </a:lstStyle>
          <a:p>
            <a:pPr fontAlgn="base"/>
            <a:r>
              <a:rPr lang="zh-CN" altLang="en-US" strike="noStrike" noProof="1"/>
              <a:t>单击此处编辑母版标题样式</a:t>
            </a:r>
            <a:endParaRPr lang="zh-CN" altLang="en-US" strike="noStrike" noProof="1"/>
          </a:p>
        </p:txBody>
      </p:sp>
      <p:sp>
        <p:nvSpPr>
          <p:cNvPr id="7" name="文本占位符 6"/>
          <p:cNvSpPr>
            <a:spLocks noGrp="1"/>
          </p:cNvSpPr>
          <p:nvPr>
            <p:ph type="body" sz="quarter" idx="13"/>
          </p:nvPr>
        </p:nvSpPr>
        <p:spPr>
          <a:xfrm>
            <a:off x="459000" y="1659600"/>
            <a:ext cx="8231981" cy="828000"/>
          </a:xfrm>
        </p:spPr>
        <p:txBody>
          <a:bodyPr>
            <a:normAutofit/>
          </a:bodyPr>
          <a:lstStyle>
            <a:lvl1pPr algn="ctr">
              <a:lnSpc>
                <a:spcPct val="130000"/>
              </a:lnSpc>
              <a:spcBef>
                <a:spcPts val="0"/>
              </a:spcBef>
              <a:spcAft>
                <a:spcPts val="1000"/>
              </a:spcAft>
              <a:defRPr sz="1200" u="none" strike="noStrike" kern="1200" cap="none" spc="150" normalizeH="0" baseline="0">
                <a:solidFill>
                  <a:schemeClr val="tx1">
                    <a:lumMod val="75000"/>
                  </a:schemeClr>
                </a:solidFill>
                <a:uFillTx/>
                <a:latin typeface="Arial" panose="020B0604020202020204" pitchFamily="34" charset="0"/>
                <a:ea typeface="微软雅黑" panose="020B0503020204020204" pitchFamily="34" charset="-122"/>
              </a:defRPr>
            </a:lvl1pPr>
          </a:lstStyle>
          <a:p>
            <a:pPr lvl="0" fontAlgn="base"/>
            <a:r>
              <a:rPr lang="zh-CN" altLang="en-US" strike="noStrike" noProof="1"/>
              <a:t>单击此处编辑母版文本样式</a:t>
            </a:r>
            <a:endParaRPr lang="zh-CN" altLang="en-US" strike="noStrike" noProof="1"/>
          </a:p>
        </p:txBody>
      </p:sp>
      <p:sp>
        <p:nvSpPr>
          <p:cNvPr id="9" name="内容占位符 8"/>
          <p:cNvSpPr>
            <a:spLocks noGrp="1"/>
          </p:cNvSpPr>
          <p:nvPr>
            <p:ph sz="quarter" idx="14"/>
          </p:nvPr>
        </p:nvSpPr>
        <p:spPr>
          <a:xfrm>
            <a:off x="459581" y="2808000"/>
            <a:ext cx="8224200" cy="3430800"/>
          </a:xfrm>
        </p:spPr>
        <p:txBody>
          <a:bodyPr>
            <a:normAutofit/>
          </a:bodyPr>
          <a:lstStyle>
            <a:lvl1pPr>
              <a:lnSpc>
                <a:spcPct val="130000"/>
              </a:lnSpc>
              <a:spcAft>
                <a:spcPts val="1000"/>
              </a:spcAft>
              <a:defRPr sz="1200" u="none" strike="noStrike" kern="1200" cap="none" spc="150" normalizeH="0" baseline="0">
                <a:solidFill>
                  <a:schemeClr val="tx1">
                    <a:lumMod val="75000"/>
                  </a:schemeClr>
                </a:solidFill>
                <a:uFillTx/>
                <a:latin typeface="Arial" panose="020B0604020202020204" pitchFamily="34" charset="0"/>
                <a:ea typeface="微软雅黑" panose="020B0503020204020204" pitchFamily="34" charset="-122"/>
              </a:defRPr>
            </a:lvl1pPr>
            <a:lvl2pPr>
              <a:lnSpc>
                <a:spcPct val="130000"/>
              </a:lnSpc>
              <a:spcAft>
                <a:spcPts val="1000"/>
              </a:spcAft>
              <a:defRPr sz="1200" u="none" strike="noStrike" kern="1200" cap="none" spc="150" normalizeH="0" baseline="0">
                <a:solidFill>
                  <a:schemeClr val="tx1">
                    <a:lumMod val="75000"/>
                  </a:schemeClr>
                </a:solidFill>
                <a:uFillTx/>
                <a:latin typeface="Arial" panose="020B0604020202020204" pitchFamily="34" charset="0"/>
                <a:ea typeface="微软雅黑" panose="020B0503020204020204" pitchFamily="34" charset="-122"/>
              </a:defRPr>
            </a:lvl2pPr>
            <a:lvl3pPr>
              <a:lnSpc>
                <a:spcPct val="130000"/>
              </a:lnSpc>
              <a:spcAft>
                <a:spcPts val="1000"/>
              </a:spcAft>
              <a:defRPr sz="1200" u="none" strike="noStrike" kern="1200" cap="none" spc="150" normalizeH="0" baseline="0">
                <a:solidFill>
                  <a:schemeClr val="tx1">
                    <a:lumMod val="75000"/>
                  </a:schemeClr>
                </a:solidFill>
                <a:uFillTx/>
                <a:latin typeface="Arial" panose="020B0604020202020204" pitchFamily="34" charset="0"/>
                <a:ea typeface="微软雅黑" panose="020B0503020204020204" pitchFamily="34" charset="-122"/>
              </a:defRPr>
            </a:lvl3pPr>
            <a:lvl4pPr>
              <a:lnSpc>
                <a:spcPct val="130000"/>
              </a:lnSpc>
              <a:spcAft>
                <a:spcPts val="1000"/>
              </a:spcAft>
              <a:defRPr sz="1200" u="none" strike="noStrike" kern="1200" cap="none" spc="150" normalizeH="0" baseline="0">
                <a:solidFill>
                  <a:schemeClr val="tx1">
                    <a:lumMod val="75000"/>
                  </a:schemeClr>
                </a:solidFill>
                <a:uFillTx/>
                <a:latin typeface="Arial" panose="020B0604020202020204" pitchFamily="34" charset="0"/>
                <a:ea typeface="微软雅黑" panose="020B0503020204020204" pitchFamily="34" charset="-122"/>
              </a:defRPr>
            </a:lvl4pPr>
            <a:lvl5pPr>
              <a:lnSpc>
                <a:spcPct val="130000"/>
              </a:lnSpc>
              <a:spcAft>
                <a:spcPts val="1000"/>
              </a:spcAft>
              <a:defRPr sz="1200" u="none" strike="noStrike" kern="1200" cap="none" spc="150" normalizeH="0" baseline="0">
                <a:solidFill>
                  <a:schemeClr val="tx1">
                    <a:lumMod val="75000"/>
                  </a:schemeClr>
                </a:solidFill>
                <a:uFillTx/>
                <a:latin typeface="Arial" panose="020B0604020202020204" pitchFamily="34" charset="0"/>
                <a:ea typeface="微软雅黑" panose="020B0503020204020204" pitchFamily="34" charset="-122"/>
              </a:defRPr>
            </a:lvl5pPr>
          </a:lstStyle>
          <a:p>
            <a:pPr lvl="0" fontAlgn="base"/>
            <a:r>
              <a:rPr lang="zh-CN" altLang="en-US" strike="noStrike" noProof="1"/>
              <a:t>单击此处编辑母版文本样式</a:t>
            </a:r>
            <a:endParaRPr lang="zh-CN" altLang="en-US" strike="noStrike" noProof="1"/>
          </a:p>
          <a:p>
            <a:pPr lvl="1" fontAlgn="base"/>
            <a:r>
              <a:rPr lang="zh-CN" altLang="en-US" strike="noStrike" noProof="1">
                <a:sym typeface="+mn-ea"/>
              </a:rPr>
              <a:t>第</a:t>
            </a:r>
            <a:r>
              <a:rPr lang="zh-CN" altLang="en-US" strike="noStrike" noProof="1"/>
              <a:t>二级</a:t>
            </a:r>
            <a:endParaRPr lang="zh-CN" altLang="en-US" strike="noStrike" noProof="1"/>
          </a:p>
          <a:p>
            <a:pPr lvl="2" fontAlgn="base"/>
            <a:r>
              <a:rPr lang="zh-CN" altLang="en-US" strike="noStrike" noProof="1">
                <a:sym typeface="+mn-ea"/>
              </a:rPr>
              <a:t>第</a:t>
            </a:r>
            <a:r>
              <a:rPr lang="zh-CN" altLang="en-US" strike="noStrike" noProof="1"/>
              <a:t>三级</a:t>
            </a:r>
            <a:endParaRPr lang="zh-CN" altLang="en-US" strike="noStrike" noProof="1"/>
          </a:p>
          <a:p>
            <a:pPr lvl="3" fontAlgn="base"/>
            <a:r>
              <a:rPr lang="zh-CN" altLang="en-US" strike="noStrike" noProof="1">
                <a:sym typeface="+mn-ea"/>
              </a:rPr>
              <a:t>第</a:t>
            </a:r>
            <a:r>
              <a:rPr lang="zh-CN" altLang="en-US" strike="noStrike" noProof="1"/>
              <a:t>四级</a:t>
            </a:r>
            <a:endParaRPr lang="zh-CN" altLang="en-US" strike="noStrike" noProof="1"/>
          </a:p>
          <a:p>
            <a:pPr lvl="4" fontAlgn="base"/>
            <a:r>
              <a:rPr lang="zh-CN" altLang="en-US" strike="noStrike" noProof="1">
                <a:sym typeface="+mn-ea"/>
              </a:rPr>
              <a:t>第</a:t>
            </a:r>
            <a:r>
              <a:rPr lang="zh-CN" altLang="en-US" strike="noStrike" noProof="1"/>
              <a:t>五级</a:t>
            </a:r>
            <a:endParaRPr lang="zh-CN" altLang="en-US" strike="noStrike" noProof="1"/>
          </a:p>
        </p:txBody>
      </p:sp>
      <p:sp>
        <p:nvSpPr>
          <p:cNvPr id="12" name="日期占位符 2"/>
          <p:cNvSpPr>
            <a:spLocks noGrp="1"/>
          </p:cNvSpPr>
          <p:nvPr>
            <p:ph type="dt" sz="half" idx="2"/>
            <p:custDataLst>
              <p:tags r:id="rId5"/>
            </p:custDataLst>
          </p:nvPr>
        </p:nvSpPr>
        <p:spPr>
          <a:xfrm>
            <a:off x="660400" y="6350000"/>
            <a:ext cx="2024063" cy="315913"/>
          </a:xfrm>
          <a:prstGeom prst="rect">
            <a:avLst/>
          </a:prstGeom>
        </p:spPr>
        <p:txBody>
          <a:bodyPr vert="horz" lIns="91440" tIns="45720" rIns="91440" bIns="45720" rtlCol="0" anchor="ctr">
            <a:normAutofit/>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760FBDFE-C587-4B4C-A407-44438C67B59E}" type="datetimeFigureOut">
              <a:rPr kumimoji="0" lang="zh-CN" altLang="en-US" sz="900" b="0" i="0" u="none" strike="noStrike" kern="1200" cap="none" spc="0" normalizeH="0" baseline="0" noProof="1" smtClean="0">
                <a:ln>
                  <a:noFill/>
                </a:ln>
                <a:solidFill>
                  <a:schemeClr val="tx1">
                    <a:tint val="75000"/>
                  </a:schemeClr>
                </a:solidFill>
                <a:effectLst/>
                <a:uLnTx/>
                <a:uFillTx/>
                <a:latin typeface="Arial" panose="020B0604020202020204" pitchFamily="34" charset="0"/>
                <a:ea typeface="宋体" panose="02010600030101010101" pitchFamily="2" charset="-122"/>
                <a:cs typeface="+mn-cs"/>
              </a:rPr>
            </a:fld>
            <a:endParaRPr kumimoji="0" lang="zh-CN" altLang="en-US" sz="900" b="0" i="0" u="none" strike="noStrike" kern="1200" cap="none" spc="0" normalizeH="0" baseline="0" noProof="1" smtClean="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13" name="页脚占位符 3"/>
          <p:cNvSpPr>
            <a:spLocks noGrp="1"/>
          </p:cNvSpPr>
          <p:nvPr>
            <p:ph type="ftr" sz="quarter" idx="3"/>
            <p:custDataLst>
              <p:tags r:id="rId6"/>
            </p:custDataLst>
          </p:nvPr>
        </p:nvSpPr>
        <p:spPr>
          <a:xfrm>
            <a:off x="3087688" y="6350000"/>
            <a:ext cx="2968625" cy="315913"/>
          </a:xfrm>
          <a:prstGeom prst="rect">
            <a:avLst/>
          </a:prstGeom>
        </p:spPr>
        <p:txBody>
          <a:bodyPr vert="horz" lIns="91440" tIns="45720" rIns="91440" bIns="45720" rtlCol="0" anchor="ctr">
            <a:normAutofit/>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900" b="0" i="0" u="none" strike="noStrike" kern="1200" cap="none" spc="0" normalizeH="0" baseline="0" noProof="1">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14" name="灯片编号占位符 4"/>
          <p:cNvSpPr>
            <a:spLocks noGrp="1"/>
          </p:cNvSpPr>
          <p:nvPr>
            <p:ph type="sldNum" sz="quarter" idx="4"/>
            <p:custDataLst>
              <p:tags r:id="rId7"/>
            </p:custDataLst>
          </p:nvPr>
        </p:nvSpPr>
        <p:spPr>
          <a:xfrm>
            <a:off x="6457950" y="6350000"/>
            <a:ext cx="2025650" cy="315913"/>
          </a:xfrm>
          <a:prstGeom prst="rect">
            <a:avLst/>
          </a:prstGeom>
        </p:spPr>
        <p:txBody>
          <a:bodyPr vert="horz" wrap="square" lIns="91440" tIns="45720" rIns="91440" bIns="45720" numCol="1" anchor="ctr" anchorCtr="0" compatLnSpc="1"/>
          <a:p>
            <a:pPr algn="r" fontAlgn="base"/>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下上">
    <p:bg>
      <p:bgPr>
        <a:solidFill>
          <a:schemeClr val="bg1"/>
        </a:solidFill>
        <a:effectLst/>
      </p:bgPr>
    </p:bg>
    <p:spTree>
      <p:nvGrpSpPr>
        <p:cNvPr id="1" name=""/>
        <p:cNvGrpSpPr/>
        <p:nvPr/>
      </p:nvGrpSpPr>
      <p:grpSpPr>
        <a:xfrm>
          <a:off x="0" y="0"/>
          <a:ext cx="0" cy="0"/>
          <a:chOff x="0" y="0"/>
          <a:chExt cx="0" cy="0"/>
        </a:xfrm>
      </p:grpSpPr>
      <p:grpSp>
        <p:nvGrpSpPr>
          <p:cNvPr id="15363" name="组合 5"/>
          <p:cNvGrpSpPr/>
          <p:nvPr/>
        </p:nvGrpSpPr>
        <p:grpSpPr>
          <a:xfrm>
            <a:off x="7997825" y="-7937"/>
            <a:ext cx="1146175" cy="1471612"/>
            <a:chOff x="16792" y="-13"/>
            <a:chExt cx="2408" cy="2319"/>
          </a:xfrm>
        </p:grpSpPr>
        <p:sp>
          <p:nvSpPr>
            <p:cNvPr id="3" name="任意多边形: 形状 9"/>
            <p:cNvSpPr/>
            <p:nvPr>
              <p:custDataLst>
                <p:tags r:id="rId2"/>
              </p:custDataLst>
            </p:nvPr>
          </p:nvSpPr>
          <p:spPr>
            <a:xfrm>
              <a:off x="17823" y="0"/>
              <a:ext cx="1377" cy="2306"/>
            </a:xfrm>
            <a:custGeom>
              <a:avLst/>
              <a:gdLst>
                <a:gd name="connsiteX0" fmla="*/ 447252 w 873962"/>
                <a:gd name="connsiteY0" fmla="*/ 0 h 1464826"/>
                <a:gd name="connsiteX1" fmla="*/ 873962 w 873962"/>
                <a:gd name="connsiteY1" fmla="*/ 0 h 1464826"/>
                <a:gd name="connsiteX2" fmla="*/ 873962 w 873962"/>
                <a:gd name="connsiteY2" fmla="*/ 1456778 h 1464826"/>
                <a:gd name="connsiteX3" fmla="*/ 847228 w 873962"/>
                <a:gd name="connsiteY3" fmla="*/ 1460858 h 1464826"/>
                <a:gd name="connsiteX4" fmla="*/ 768639 w 873962"/>
                <a:gd name="connsiteY4" fmla="*/ 1464826 h 1464826"/>
                <a:gd name="connsiteX5" fmla="*/ 0 w 873962"/>
                <a:gd name="connsiteY5" fmla="*/ 696187 h 1464826"/>
                <a:gd name="connsiteX6" fmla="*/ 338885 w 873962"/>
                <a:gd name="connsiteY6" fmla="*/ 58819 h 1464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3962" h="1464826">
                  <a:moveTo>
                    <a:pt x="447252" y="0"/>
                  </a:moveTo>
                  <a:lnTo>
                    <a:pt x="873962" y="0"/>
                  </a:lnTo>
                  <a:lnTo>
                    <a:pt x="873962" y="1456778"/>
                  </a:lnTo>
                  <a:lnTo>
                    <a:pt x="847228" y="1460858"/>
                  </a:lnTo>
                  <a:cubicBezTo>
                    <a:pt x="821388" y="1463482"/>
                    <a:pt x="795171" y="1464826"/>
                    <a:pt x="768639" y="1464826"/>
                  </a:cubicBezTo>
                  <a:cubicBezTo>
                    <a:pt x="344131" y="1464826"/>
                    <a:pt x="0" y="1120695"/>
                    <a:pt x="0" y="696187"/>
                  </a:cubicBezTo>
                  <a:cubicBezTo>
                    <a:pt x="0" y="430870"/>
                    <a:pt x="134426" y="196949"/>
                    <a:pt x="338885" y="58819"/>
                  </a:cubicBezTo>
                  <a:close/>
                </a:path>
              </a:pathLst>
            </a:custGeom>
            <a:solidFill>
              <a:schemeClr val="accent3">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100" b="0" i="0" u="none" strike="noStrike" kern="1200" cap="none" spc="0" normalizeH="0" baseline="0" noProof="1">
                <a:ln>
                  <a:noFill/>
                </a:ln>
                <a:solidFill>
                  <a:schemeClr val="lt1"/>
                </a:solidFill>
                <a:effectLst/>
                <a:uLnTx/>
                <a:uFillTx/>
                <a:latin typeface="+mn-lt"/>
                <a:ea typeface="+mn-ea"/>
                <a:cs typeface="+mn-cs"/>
              </a:endParaRPr>
            </a:p>
          </p:txBody>
        </p:sp>
        <p:sp>
          <p:nvSpPr>
            <p:cNvPr id="10" name="任意形状 17"/>
            <p:cNvSpPr/>
            <p:nvPr>
              <p:custDataLst>
                <p:tags r:id="rId3"/>
              </p:custDataLst>
            </p:nvPr>
          </p:nvSpPr>
          <p:spPr>
            <a:xfrm>
              <a:off x="16792" y="-13"/>
              <a:ext cx="1848" cy="1121"/>
            </a:xfrm>
            <a:custGeom>
              <a:avLst/>
              <a:gdLst>
                <a:gd name="connsiteX0" fmla="*/ 42442 w 3589290"/>
                <a:gd name="connsiteY0" fmla="*/ 0 h 2179590"/>
                <a:gd name="connsiteX1" fmla="*/ 3546848 w 3589290"/>
                <a:gd name="connsiteY1" fmla="*/ 0 h 2179590"/>
                <a:gd name="connsiteX2" fmla="*/ 3552829 w 3589290"/>
                <a:gd name="connsiteY2" fmla="*/ 23261 h 2179590"/>
                <a:gd name="connsiteX3" fmla="*/ 3589290 w 3589290"/>
                <a:gd name="connsiteY3" fmla="*/ 384945 h 2179590"/>
                <a:gd name="connsiteX4" fmla="*/ 1794645 w 3589290"/>
                <a:gd name="connsiteY4" fmla="*/ 2179590 h 2179590"/>
                <a:gd name="connsiteX5" fmla="*/ 0 w 3589290"/>
                <a:gd name="connsiteY5" fmla="*/ 384945 h 2179590"/>
                <a:gd name="connsiteX6" fmla="*/ 36461 w 3589290"/>
                <a:gd name="connsiteY6" fmla="*/ 23261 h 21795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89290" h="2179590">
                  <a:moveTo>
                    <a:pt x="42442" y="0"/>
                  </a:moveTo>
                  <a:lnTo>
                    <a:pt x="3546848" y="0"/>
                  </a:lnTo>
                  <a:lnTo>
                    <a:pt x="3552829" y="23261"/>
                  </a:lnTo>
                  <a:cubicBezTo>
                    <a:pt x="3576736" y="140089"/>
                    <a:pt x="3589290" y="261051"/>
                    <a:pt x="3589290" y="384945"/>
                  </a:cubicBezTo>
                  <a:cubicBezTo>
                    <a:pt x="3589290" y="1376100"/>
                    <a:pt x="2785800" y="2179590"/>
                    <a:pt x="1794645" y="2179590"/>
                  </a:cubicBezTo>
                  <a:cubicBezTo>
                    <a:pt x="803490" y="2179590"/>
                    <a:pt x="0" y="1376100"/>
                    <a:pt x="0" y="384945"/>
                  </a:cubicBezTo>
                  <a:cubicBezTo>
                    <a:pt x="0" y="261051"/>
                    <a:pt x="12555" y="140089"/>
                    <a:pt x="36461" y="23261"/>
                  </a:cubicBezTo>
                  <a:close/>
                </a:path>
              </a:pathLst>
            </a:custGeom>
            <a:solidFill>
              <a:schemeClr val="accent2">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100" b="0" i="0" u="none" strike="noStrike" kern="1200" cap="none" spc="0" normalizeH="0" baseline="0" noProof="1">
                <a:ln>
                  <a:noFill/>
                </a:ln>
                <a:solidFill>
                  <a:schemeClr val="lt1"/>
                </a:solidFill>
                <a:effectLst/>
                <a:uLnTx/>
                <a:uFillTx/>
                <a:latin typeface="+mn-lt"/>
                <a:ea typeface="+mn-ea"/>
                <a:cs typeface="+mn-cs"/>
              </a:endParaRPr>
            </a:p>
          </p:txBody>
        </p:sp>
      </p:grpSp>
      <p:sp>
        <p:nvSpPr>
          <p:cNvPr id="11" name="矩形 10"/>
          <p:cNvSpPr/>
          <p:nvPr>
            <p:custDataLst>
              <p:tags r:id="rId4"/>
            </p:custDataLst>
          </p:nvPr>
        </p:nvSpPr>
        <p:spPr>
          <a:xfrm>
            <a:off x="0" y="5041900"/>
            <a:ext cx="9144000" cy="18288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 b="0" i="0" u="none" strike="noStrike" kern="1200" cap="none" spc="0" normalizeH="0" baseline="0" noProof="1">
              <a:ln>
                <a:noFill/>
              </a:ln>
              <a:solidFill>
                <a:schemeClr val="lt1"/>
              </a:solidFill>
              <a:effectLst/>
              <a:uLnTx/>
              <a:uFillTx/>
              <a:latin typeface="+mn-lt"/>
              <a:ea typeface="+mn-ea"/>
              <a:cs typeface="+mn-cs"/>
              <a:sym typeface="+mn-ea"/>
            </a:endParaRPr>
          </a:p>
        </p:txBody>
      </p:sp>
      <p:sp>
        <p:nvSpPr>
          <p:cNvPr id="2" name="标题 1"/>
          <p:cNvSpPr>
            <a:spLocks noGrp="1"/>
          </p:cNvSpPr>
          <p:nvPr>
            <p:ph type="title"/>
          </p:nvPr>
        </p:nvSpPr>
        <p:spPr>
          <a:xfrm>
            <a:off x="453600" y="669600"/>
            <a:ext cx="8232300" cy="565200"/>
          </a:xfrm>
        </p:spPr>
        <p:txBody>
          <a:bodyPr anchor="ctr"/>
          <a:lstStyle>
            <a:lvl1pPr algn="ctr">
              <a:lnSpc>
                <a:spcPct val="100000"/>
              </a:lnSpc>
              <a:defRPr sz="2400" b="1" u="none" strike="noStrike" kern="1200" cap="none" spc="200" normalizeH="0" baseline="0">
                <a:solidFill>
                  <a:schemeClr val="tx1">
                    <a:lumMod val="75000"/>
                  </a:schemeClr>
                </a:solidFill>
                <a:uFillTx/>
                <a:latin typeface="Arial" panose="020B0604020202020204" pitchFamily="34" charset="0"/>
                <a:ea typeface="微软雅黑" panose="020B0503020204020204" pitchFamily="34" charset="-122"/>
              </a:defRPr>
            </a:lvl1pPr>
          </a:lstStyle>
          <a:p>
            <a:pPr fontAlgn="base"/>
            <a:r>
              <a:rPr lang="zh-CN" altLang="en-US" strike="noStrike" noProof="1"/>
              <a:t>单击此处编辑母版标题样式</a:t>
            </a:r>
            <a:endParaRPr lang="zh-CN" altLang="en-US" strike="noStrike" noProof="1"/>
          </a:p>
        </p:txBody>
      </p:sp>
      <p:sp>
        <p:nvSpPr>
          <p:cNvPr id="7" name="内容占位符 6"/>
          <p:cNvSpPr>
            <a:spLocks noGrp="1"/>
          </p:cNvSpPr>
          <p:nvPr>
            <p:ph sz="quarter" idx="13"/>
          </p:nvPr>
        </p:nvSpPr>
        <p:spPr>
          <a:xfrm>
            <a:off x="453628" y="1681200"/>
            <a:ext cx="8243100" cy="3211200"/>
          </a:xfrm>
        </p:spPr>
        <p:txBody>
          <a:bodyPr>
            <a:normAutofit/>
          </a:bodyPr>
          <a:lstStyle>
            <a:lvl1pPr>
              <a:lnSpc>
                <a:spcPct val="130000"/>
              </a:lnSpc>
              <a:spcAft>
                <a:spcPts val="1000"/>
              </a:spcAft>
              <a:defRPr sz="1200" u="none" strike="noStrike" kern="1200" cap="none" spc="150" normalizeH="0" baseline="0">
                <a:solidFill>
                  <a:schemeClr val="tx1">
                    <a:lumMod val="75000"/>
                  </a:schemeClr>
                </a:solidFill>
                <a:uFillTx/>
                <a:latin typeface="Arial" panose="020B0604020202020204" pitchFamily="34" charset="0"/>
                <a:ea typeface="微软雅黑" panose="020B0503020204020204" pitchFamily="34" charset="-122"/>
              </a:defRPr>
            </a:lvl1pPr>
            <a:lvl2pPr>
              <a:lnSpc>
                <a:spcPct val="130000"/>
              </a:lnSpc>
              <a:spcAft>
                <a:spcPts val="1000"/>
              </a:spcAft>
              <a:defRPr sz="1200" u="none" strike="noStrike" kern="1200" cap="none" spc="150" normalizeH="0" baseline="0">
                <a:solidFill>
                  <a:schemeClr val="tx1">
                    <a:lumMod val="75000"/>
                  </a:schemeClr>
                </a:solidFill>
                <a:uFillTx/>
                <a:latin typeface="Arial" panose="020B0604020202020204" pitchFamily="34" charset="0"/>
                <a:ea typeface="微软雅黑" panose="020B0503020204020204" pitchFamily="34" charset="-122"/>
              </a:defRPr>
            </a:lvl2pPr>
            <a:lvl3pPr>
              <a:lnSpc>
                <a:spcPct val="130000"/>
              </a:lnSpc>
              <a:spcAft>
                <a:spcPts val="1000"/>
              </a:spcAft>
              <a:defRPr sz="1200" u="none" strike="noStrike" kern="1200" cap="none" spc="150" normalizeH="0" baseline="0">
                <a:solidFill>
                  <a:schemeClr val="tx1">
                    <a:lumMod val="75000"/>
                  </a:schemeClr>
                </a:solidFill>
                <a:uFillTx/>
                <a:latin typeface="Arial" panose="020B0604020202020204" pitchFamily="34" charset="0"/>
                <a:ea typeface="微软雅黑" panose="020B0503020204020204" pitchFamily="34" charset="-122"/>
              </a:defRPr>
            </a:lvl3pPr>
            <a:lvl4pPr>
              <a:lnSpc>
                <a:spcPct val="130000"/>
              </a:lnSpc>
              <a:spcAft>
                <a:spcPts val="1000"/>
              </a:spcAft>
              <a:defRPr sz="1200" u="none" strike="noStrike" kern="1200" cap="none" spc="150" normalizeH="0" baseline="0">
                <a:solidFill>
                  <a:schemeClr val="tx1">
                    <a:lumMod val="75000"/>
                  </a:schemeClr>
                </a:solidFill>
                <a:uFillTx/>
                <a:latin typeface="Arial" panose="020B0604020202020204" pitchFamily="34" charset="0"/>
                <a:ea typeface="微软雅黑" panose="020B0503020204020204" pitchFamily="34" charset="-122"/>
              </a:defRPr>
            </a:lvl4pPr>
            <a:lvl5pPr>
              <a:lnSpc>
                <a:spcPct val="130000"/>
              </a:lnSpc>
              <a:spcAft>
                <a:spcPts val="1000"/>
              </a:spcAft>
              <a:defRPr sz="1200" u="none" strike="noStrike" kern="1200" cap="none" spc="150" normalizeH="0" baseline="0">
                <a:solidFill>
                  <a:schemeClr val="tx1">
                    <a:lumMod val="75000"/>
                  </a:schemeClr>
                </a:solidFill>
                <a:uFillTx/>
                <a:latin typeface="Arial" panose="020B0604020202020204" pitchFamily="34" charset="0"/>
                <a:ea typeface="微软雅黑" panose="020B0503020204020204" pitchFamily="34" charset="-122"/>
              </a:defRPr>
            </a:lvl5pPr>
          </a:lstStyle>
          <a:p>
            <a:pPr lvl="0" fontAlgn="base"/>
            <a:r>
              <a:rPr lang="zh-CN" altLang="en-US" strike="noStrike" noProof="1"/>
              <a:t>单击此处编辑母版文本样式</a:t>
            </a:r>
            <a:endParaRPr lang="zh-CN" altLang="en-US" strike="noStrike" noProof="1"/>
          </a:p>
          <a:p>
            <a:pPr lvl="1" fontAlgn="base"/>
            <a:r>
              <a:rPr lang="zh-CN" altLang="en-US" strike="noStrike" noProof="1">
                <a:sym typeface="+mn-ea"/>
              </a:rPr>
              <a:t>第</a:t>
            </a:r>
            <a:r>
              <a:rPr lang="zh-CN" altLang="en-US" strike="noStrike" noProof="1"/>
              <a:t>二级</a:t>
            </a:r>
            <a:endParaRPr lang="zh-CN" altLang="en-US" strike="noStrike" noProof="1"/>
          </a:p>
          <a:p>
            <a:pPr lvl="2" fontAlgn="base"/>
            <a:r>
              <a:rPr lang="zh-CN" altLang="en-US" strike="noStrike" noProof="1">
                <a:sym typeface="+mn-ea"/>
              </a:rPr>
              <a:t>第</a:t>
            </a:r>
            <a:r>
              <a:rPr lang="zh-CN" altLang="en-US" strike="noStrike" noProof="1"/>
              <a:t>三级</a:t>
            </a:r>
            <a:endParaRPr lang="zh-CN" altLang="en-US" strike="noStrike" noProof="1"/>
          </a:p>
          <a:p>
            <a:pPr lvl="3" fontAlgn="base"/>
            <a:r>
              <a:rPr lang="zh-CN" altLang="en-US" strike="noStrike" noProof="1">
                <a:sym typeface="+mn-ea"/>
              </a:rPr>
              <a:t>第</a:t>
            </a:r>
            <a:r>
              <a:rPr lang="zh-CN" altLang="en-US" strike="noStrike" noProof="1"/>
              <a:t>四级</a:t>
            </a:r>
            <a:endParaRPr lang="zh-CN" altLang="en-US" strike="noStrike" noProof="1"/>
          </a:p>
          <a:p>
            <a:pPr lvl="4" fontAlgn="base"/>
            <a:r>
              <a:rPr lang="zh-CN" altLang="en-US" strike="noStrike" noProof="1">
                <a:sym typeface="+mn-ea"/>
              </a:rPr>
              <a:t>第</a:t>
            </a:r>
            <a:r>
              <a:rPr lang="zh-CN" altLang="en-US" strike="noStrike" noProof="1"/>
              <a:t>五级</a:t>
            </a:r>
            <a:endParaRPr lang="zh-CN" altLang="en-US" strike="noStrike" noProof="1"/>
          </a:p>
        </p:txBody>
      </p:sp>
      <p:sp>
        <p:nvSpPr>
          <p:cNvPr id="9" name="文本占位符 8"/>
          <p:cNvSpPr>
            <a:spLocks noGrp="1"/>
          </p:cNvSpPr>
          <p:nvPr>
            <p:ph type="body" sz="quarter" idx="14"/>
          </p:nvPr>
        </p:nvSpPr>
        <p:spPr>
          <a:xfrm>
            <a:off x="445500" y="5180400"/>
            <a:ext cx="8251200" cy="1011600"/>
          </a:xfrm>
        </p:spPr>
        <p:txBody>
          <a:bodyPr>
            <a:normAutofit/>
          </a:bodyPr>
          <a:lstStyle>
            <a:lvl1pPr marL="0" indent="0">
              <a:lnSpc>
                <a:spcPct val="130000"/>
              </a:lnSpc>
              <a:spcBef>
                <a:spcPts val="0"/>
              </a:spcBef>
              <a:spcAft>
                <a:spcPts val="1000"/>
              </a:spcAft>
              <a:buNone/>
              <a:defRPr sz="1200" u="none" strike="noStrike" kern="1200" cap="none" spc="150" normalizeH="0" baseline="0">
                <a:solidFill>
                  <a:schemeClr val="tx1">
                    <a:lumMod val="75000"/>
                  </a:schemeClr>
                </a:solidFill>
                <a:uFillTx/>
                <a:latin typeface="Arial" panose="020B0604020202020204" pitchFamily="34" charset="0"/>
                <a:ea typeface="微软雅黑" panose="020B0503020204020204" pitchFamily="34" charset="-122"/>
              </a:defRPr>
            </a:lvl1pPr>
          </a:lstStyle>
          <a:p>
            <a:pPr lvl="0" fontAlgn="base"/>
            <a:r>
              <a:rPr lang="zh-CN" altLang="en-US" strike="noStrike" noProof="1"/>
              <a:t>单击此处编辑母版文本样式</a:t>
            </a:r>
            <a:endParaRPr lang="zh-CN" altLang="en-US" strike="noStrike" noProof="1"/>
          </a:p>
        </p:txBody>
      </p:sp>
      <p:sp>
        <p:nvSpPr>
          <p:cNvPr id="12" name="日期占位符 2"/>
          <p:cNvSpPr>
            <a:spLocks noGrp="1"/>
          </p:cNvSpPr>
          <p:nvPr>
            <p:ph type="dt" sz="half" idx="2"/>
            <p:custDataLst>
              <p:tags r:id="rId5"/>
            </p:custDataLst>
          </p:nvPr>
        </p:nvSpPr>
        <p:spPr>
          <a:xfrm>
            <a:off x="660400" y="6350000"/>
            <a:ext cx="2024063" cy="315913"/>
          </a:xfrm>
          <a:prstGeom prst="rect">
            <a:avLst/>
          </a:prstGeom>
        </p:spPr>
        <p:txBody>
          <a:bodyPr vert="horz" lIns="91440" tIns="45720" rIns="91440" bIns="45720" rtlCol="0" anchor="ctr">
            <a:normAutofit/>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760FBDFE-C587-4B4C-A407-44438C67B59E}" type="datetimeFigureOut">
              <a:rPr kumimoji="0" lang="zh-CN" altLang="en-US" sz="900" b="0" i="0" u="none" strike="noStrike" kern="1200" cap="none" spc="0" normalizeH="0" baseline="0" noProof="1" smtClean="0">
                <a:ln>
                  <a:noFill/>
                </a:ln>
                <a:solidFill>
                  <a:schemeClr val="tx1">
                    <a:tint val="75000"/>
                  </a:schemeClr>
                </a:solidFill>
                <a:effectLst/>
                <a:uLnTx/>
                <a:uFillTx/>
                <a:latin typeface="Arial" panose="020B0604020202020204" pitchFamily="34" charset="0"/>
                <a:ea typeface="宋体" panose="02010600030101010101" pitchFamily="2" charset="-122"/>
                <a:cs typeface="+mn-cs"/>
              </a:rPr>
            </a:fld>
            <a:endParaRPr kumimoji="0" lang="zh-CN" altLang="en-US" sz="900" b="0" i="0" u="none" strike="noStrike" kern="1200" cap="none" spc="0" normalizeH="0" baseline="0" noProof="1" smtClean="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13" name="页脚占位符 3"/>
          <p:cNvSpPr>
            <a:spLocks noGrp="1"/>
          </p:cNvSpPr>
          <p:nvPr>
            <p:ph type="ftr" sz="quarter" idx="3"/>
            <p:custDataLst>
              <p:tags r:id="rId6"/>
            </p:custDataLst>
          </p:nvPr>
        </p:nvSpPr>
        <p:spPr>
          <a:xfrm>
            <a:off x="3087688" y="6350000"/>
            <a:ext cx="2968625" cy="315913"/>
          </a:xfrm>
          <a:prstGeom prst="rect">
            <a:avLst/>
          </a:prstGeom>
        </p:spPr>
        <p:txBody>
          <a:bodyPr vert="horz" lIns="91440" tIns="45720" rIns="91440" bIns="45720" rtlCol="0" anchor="ctr">
            <a:normAutofit/>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900" b="0" i="0" u="none" strike="noStrike" kern="1200" cap="none" spc="0" normalizeH="0" baseline="0" noProof="1">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14" name="灯片编号占位符 4"/>
          <p:cNvSpPr>
            <a:spLocks noGrp="1"/>
          </p:cNvSpPr>
          <p:nvPr>
            <p:ph type="sldNum" sz="quarter" idx="4"/>
            <p:custDataLst>
              <p:tags r:id="rId7"/>
            </p:custDataLst>
          </p:nvPr>
        </p:nvSpPr>
        <p:spPr>
          <a:xfrm>
            <a:off x="6457950" y="6350000"/>
            <a:ext cx="2025650" cy="315913"/>
          </a:xfrm>
          <a:prstGeom prst="rect">
            <a:avLst/>
          </a:prstGeom>
        </p:spPr>
        <p:txBody>
          <a:bodyPr vert="horz" wrap="square" lIns="91440" tIns="45720" rIns="91440" bIns="45720" numCol="1" anchor="ctr" anchorCtr="0" compatLnSpc="1"/>
          <a:p>
            <a:pPr algn="r" fontAlgn="base"/>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导航">
    <p:bg>
      <p:bgPr>
        <a:solidFill>
          <a:schemeClr val="bg1"/>
        </a:solidFill>
        <a:effectLst/>
      </p:bgPr>
    </p:bg>
    <p:spTree>
      <p:nvGrpSpPr>
        <p:cNvPr id="1" name=""/>
        <p:cNvGrpSpPr/>
        <p:nvPr/>
      </p:nvGrpSpPr>
      <p:grpSpPr>
        <a:xfrm>
          <a:off x="0" y="0"/>
          <a:ext cx="0" cy="0"/>
          <a:chOff x="0" y="0"/>
          <a:chExt cx="0" cy="0"/>
        </a:xfrm>
      </p:grpSpPr>
      <p:grpSp>
        <p:nvGrpSpPr>
          <p:cNvPr id="16387" name="组合 5"/>
          <p:cNvGrpSpPr/>
          <p:nvPr/>
        </p:nvGrpSpPr>
        <p:grpSpPr>
          <a:xfrm>
            <a:off x="7897813" y="5967413"/>
            <a:ext cx="1246187" cy="904875"/>
            <a:chOff x="16584" y="9398"/>
            <a:chExt cx="2616" cy="1424"/>
          </a:xfrm>
        </p:grpSpPr>
        <p:sp>
          <p:nvSpPr>
            <p:cNvPr id="3" name="任意形状 24"/>
            <p:cNvSpPr/>
            <p:nvPr>
              <p:custDataLst>
                <p:tags r:id="rId2"/>
              </p:custDataLst>
            </p:nvPr>
          </p:nvSpPr>
          <p:spPr>
            <a:xfrm flipH="1">
              <a:off x="17407" y="9398"/>
              <a:ext cx="1793" cy="1424"/>
            </a:xfrm>
            <a:custGeom>
              <a:avLst/>
              <a:gdLst>
                <a:gd name="connsiteX0" fmla="*/ 928699 w 3691856"/>
                <a:gd name="connsiteY0" fmla="*/ 0 h 2936208"/>
                <a:gd name="connsiteX1" fmla="*/ 3691856 w 3691856"/>
                <a:gd name="connsiteY1" fmla="*/ 2763157 h 2936208"/>
                <a:gd name="connsiteX2" fmla="*/ 3683118 w 3691856"/>
                <a:gd name="connsiteY2" fmla="*/ 2936208 h 2936208"/>
                <a:gd name="connsiteX3" fmla="*/ 0 w 3691856"/>
                <a:gd name="connsiteY3" fmla="*/ 2936208 h 2936208"/>
                <a:gd name="connsiteX4" fmla="*/ 0 w 3691856"/>
                <a:gd name="connsiteY4" fmla="*/ 163397 h 2936208"/>
                <a:gd name="connsiteX5" fmla="*/ 107021 w 3691856"/>
                <a:gd name="connsiteY5" fmla="*/ 124226 h 2936208"/>
                <a:gd name="connsiteX6" fmla="*/ 928699 w 3691856"/>
                <a:gd name="connsiteY6" fmla="*/ 0 h 2936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91856" h="2936208">
                  <a:moveTo>
                    <a:pt x="928699" y="0"/>
                  </a:moveTo>
                  <a:cubicBezTo>
                    <a:pt x="2454748" y="0"/>
                    <a:pt x="3691856" y="1237108"/>
                    <a:pt x="3691856" y="2763157"/>
                  </a:cubicBezTo>
                  <a:lnTo>
                    <a:pt x="3683118" y="2936208"/>
                  </a:lnTo>
                  <a:lnTo>
                    <a:pt x="0" y="2936208"/>
                  </a:lnTo>
                  <a:lnTo>
                    <a:pt x="0" y="163397"/>
                  </a:lnTo>
                  <a:lnTo>
                    <a:pt x="107021" y="124226"/>
                  </a:lnTo>
                  <a:cubicBezTo>
                    <a:pt x="366589" y="43492"/>
                    <a:pt x="642565" y="0"/>
                    <a:pt x="928699" y="0"/>
                  </a:cubicBezTo>
                  <a:close/>
                </a:path>
              </a:pathLst>
            </a:cu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100" b="0" i="0" u="none" strike="noStrike" kern="1200" cap="none" spc="0" normalizeH="0" baseline="0" noProof="1">
                <a:ln>
                  <a:noFill/>
                </a:ln>
                <a:solidFill>
                  <a:schemeClr val="lt1"/>
                </a:solidFill>
                <a:effectLst/>
                <a:uLnTx/>
                <a:uFillTx/>
                <a:latin typeface="+mn-lt"/>
                <a:ea typeface="+mn-ea"/>
                <a:cs typeface="+mn-cs"/>
              </a:endParaRPr>
            </a:p>
          </p:txBody>
        </p:sp>
        <p:sp>
          <p:nvSpPr>
            <p:cNvPr id="10" name="任意多边形: 形状 13"/>
            <p:cNvSpPr/>
            <p:nvPr>
              <p:custDataLst>
                <p:tags r:id="rId3"/>
              </p:custDataLst>
            </p:nvPr>
          </p:nvSpPr>
          <p:spPr>
            <a:xfrm>
              <a:off x="16584" y="10098"/>
              <a:ext cx="1423" cy="702"/>
            </a:xfrm>
            <a:custGeom>
              <a:avLst/>
              <a:gdLst>
                <a:gd name="connsiteX0" fmla="*/ 451780 w 903560"/>
                <a:gd name="connsiteY0" fmla="*/ 0 h 445912"/>
                <a:gd name="connsiteX1" fmla="*/ 895026 w 903560"/>
                <a:gd name="connsiteY1" fmla="*/ 361256 h 445912"/>
                <a:gd name="connsiteX2" fmla="*/ 903560 w 903560"/>
                <a:gd name="connsiteY2" fmla="*/ 445912 h 445912"/>
                <a:gd name="connsiteX3" fmla="*/ 0 w 903560"/>
                <a:gd name="connsiteY3" fmla="*/ 445912 h 445912"/>
                <a:gd name="connsiteX4" fmla="*/ 8534 w 903560"/>
                <a:gd name="connsiteY4" fmla="*/ 361256 h 445912"/>
                <a:gd name="connsiteX5" fmla="*/ 451780 w 903560"/>
                <a:gd name="connsiteY5" fmla="*/ 0 h 445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3560" h="445912">
                  <a:moveTo>
                    <a:pt x="451780" y="0"/>
                  </a:moveTo>
                  <a:cubicBezTo>
                    <a:pt x="670421" y="0"/>
                    <a:pt x="852838" y="155088"/>
                    <a:pt x="895026" y="361256"/>
                  </a:cubicBezTo>
                  <a:lnTo>
                    <a:pt x="903560" y="445912"/>
                  </a:lnTo>
                  <a:lnTo>
                    <a:pt x="0" y="445912"/>
                  </a:lnTo>
                  <a:lnTo>
                    <a:pt x="8534" y="361256"/>
                  </a:lnTo>
                  <a:cubicBezTo>
                    <a:pt x="50722" y="155088"/>
                    <a:pt x="233139" y="0"/>
                    <a:pt x="451780" y="0"/>
                  </a:cubicBezTo>
                  <a:close/>
                </a:path>
              </a:pathLst>
            </a:custGeom>
            <a:solidFill>
              <a:schemeClr val="accent3">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100" b="0" i="0" u="none" strike="noStrike" kern="1200" cap="none" spc="0" normalizeH="0" baseline="0" noProof="1">
                <a:ln>
                  <a:noFill/>
                </a:ln>
                <a:solidFill>
                  <a:schemeClr val="lt1"/>
                </a:solidFill>
                <a:effectLst/>
                <a:uLnTx/>
                <a:uFillTx/>
                <a:latin typeface="+mn-lt"/>
                <a:ea typeface="+mn-ea"/>
                <a:cs typeface="+mn-cs"/>
              </a:endParaRPr>
            </a:p>
          </p:txBody>
        </p:sp>
      </p:grpSp>
      <p:sp>
        <p:nvSpPr>
          <p:cNvPr id="4" name="矩形 10"/>
          <p:cNvSpPr/>
          <p:nvPr>
            <p:custDataLst>
              <p:tags r:id="rId4"/>
            </p:custDataLst>
          </p:nvPr>
        </p:nvSpPr>
        <p:spPr>
          <a:xfrm>
            <a:off x="0" y="0"/>
            <a:ext cx="9144000" cy="914400"/>
          </a:xfrm>
          <a:prstGeom prst="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 b="0" i="0" u="none" strike="noStrike" kern="1200" cap="none" spc="0" normalizeH="0" baseline="0" noProof="1">
              <a:ln>
                <a:noFill/>
              </a:ln>
              <a:solidFill>
                <a:schemeClr val="lt1"/>
              </a:solidFill>
              <a:effectLst/>
              <a:uLnTx/>
              <a:uFillTx/>
              <a:latin typeface="Viner Hand ITC" panose="03070502030502020203" charset="0"/>
              <a:ea typeface="+mn-ea"/>
              <a:cs typeface="Viner Hand ITC" panose="03070502030502020203" charset="0"/>
              <a:sym typeface="+mn-ea"/>
            </a:endParaRPr>
          </a:p>
        </p:txBody>
      </p:sp>
      <p:sp>
        <p:nvSpPr>
          <p:cNvPr id="2" name="标题 1"/>
          <p:cNvSpPr>
            <a:spLocks noGrp="1"/>
          </p:cNvSpPr>
          <p:nvPr>
            <p:ph type="title"/>
          </p:nvPr>
        </p:nvSpPr>
        <p:spPr>
          <a:xfrm>
            <a:off x="434700" y="237600"/>
            <a:ext cx="8278200" cy="441964"/>
          </a:xfrm>
        </p:spPr>
        <p:txBody>
          <a:bodyPr>
            <a:noAutofit/>
          </a:bodyPr>
          <a:lstStyle>
            <a:lvl1pPr>
              <a:lnSpc>
                <a:spcPct val="100000"/>
              </a:lnSpc>
              <a:defRPr sz="1800" b="1" u="none" strike="noStrike" kern="1200" cap="none" spc="200" normalizeH="0" baseline="0">
                <a:solidFill>
                  <a:schemeClr val="tx1">
                    <a:lumMod val="75000"/>
                  </a:schemeClr>
                </a:solidFill>
                <a:uFillTx/>
                <a:latin typeface="Arial" panose="020B0604020202020204" pitchFamily="34" charset="0"/>
                <a:ea typeface="微软雅黑" panose="020B0503020204020204" pitchFamily="34" charset="-122"/>
              </a:defRPr>
            </a:lvl1pPr>
          </a:lstStyle>
          <a:p>
            <a:pPr fontAlgn="base"/>
            <a:r>
              <a:rPr lang="zh-CN" altLang="en-US" strike="noStrike" noProof="1"/>
              <a:t>单击此处编辑母版标题样式</a:t>
            </a:r>
            <a:endParaRPr lang="zh-CN" altLang="en-US" strike="noStrike" noProof="1"/>
          </a:p>
        </p:txBody>
      </p:sp>
      <p:sp>
        <p:nvSpPr>
          <p:cNvPr id="7" name="内容占位符 6"/>
          <p:cNvSpPr>
            <a:spLocks noGrp="1"/>
          </p:cNvSpPr>
          <p:nvPr>
            <p:ph sz="quarter" idx="13"/>
          </p:nvPr>
        </p:nvSpPr>
        <p:spPr>
          <a:xfrm>
            <a:off x="434700" y="1663200"/>
            <a:ext cx="4006800" cy="2894400"/>
          </a:xfrm>
        </p:spPr>
        <p:txBody>
          <a:bodyPr/>
          <a:lstStyle>
            <a:lvl1pPr>
              <a:lnSpc>
                <a:spcPct val="130000"/>
              </a:lnSpc>
              <a:spcAft>
                <a:spcPts val="1000"/>
              </a:spcAft>
              <a:defRPr sz="1200" u="none" strike="noStrike" kern="1200" cap="none" spc="150" normalizeH="0" baseline="0">
                <a:solidFill>
                  <a:schemeClr val="tx1">
                    <a:lumMod val="75000"/>
                  </a:schemeClr>
                </a:solidFill>
                <a:uFillTx/>
                <a:latin typeface="Arial" panose="020B0604020202020204" pitchFamily="34" charset="0"/>
                <a:ea typeface="微软雅黑" panose="020B0503020204020204" pitchFamily="34" charset="-122"/>
              </a:defRPr>
            </a:lvl1pPr>
            <a:lvl2pPr>
              <a:lnSpc>
                <a:spcPct val="130000"/>
              </a:lnSpc>
              <a:spcAft>
                <a:spcPts val="1000"/>
              </a:spcAft>
              <a:defRPr sz="1200" u="none" strike="noStrike" kern="1200" cap="none" spc="150" normalizeH="0" baseline="0">
                <a:solidFill>
                  <a:schemeClr val="tx1">
                    <a:lumMod val="75000"/>
                  </a:schemeClr>
                </a:solidFill>
                <a:uFillTx/>
                <a:latin typeface="Arial" panose="020B0604020202020204" pitchFamily="34" charset="0"/>
                <a:ea typeface="微软雅黑" panose="020B0503020204020204" pitchFamily="34" charset="-122"/>
              </a:defRPr>
            </a:lvl2pPr>
            <a:lvl3pPr>
              <a:lnSpc>
                <a:spcPct val="130000"/>
              </a:lnSpc>
              <a:spcAft>
                <a:spcPts val="1000"/>
              </a:spcAft>
              <a:defRPr sz="1200" u="none" strike="noStrike" kern="1200" cap="none" spc="150" normalizeH="0" baseline="0">
                <a:solidFill>
                  <a:schemeClr val="tx1">
                    <a:lumMod val="75000"/>
                  </a:schemeClr>
                </a:solidFill>
                <a:uFillTx/>
                <a:latin typeface="Arial" panose="020B0604020202020204" pitchFamily="34" charset="0"/>
                <a:ea typeface="微软雅黑" panose="020B0503020204020204" pitchFamily="34" charset="-122"/>
              </a:defRPr>
            </a:lvl3pPr>
            <a:lvl4pPr>
              <a:lnSpc>
                <a:spcPct val="130000"/>
              </a:lnSpc>
              <a:spcAft>
                <a:spcPts val="1000"/>
              </a:spcAft>
              <a:defRPr sz="1200" u="none" strike="noStrike" kern="1200" cap="none" spc="150" normalizeH="0" baseline="0">
                <a:solidFill>
                  <a:schemeClr val="tx1">
                    <a:lumMod val="75000"/>
                  </a:schemeClr>
                </a:solidFill>
                <a:uFillTx/>
                <a:latin typeface="Arial" panose="020B0604020202020204" pitchFamily="34" charset="0"/>
                <a:ea typeface="微软雅黑" panose="020B0503020204020204" pitchFamily="34" charset="-122"/>
              </a:defRPr>
            </a:lvl4pPr>
            <a:lvl5pPr>
              <a:lnSpc>
                <a:spcPct val="130000"/>
              </a:lnSpc>
              <a:spcAft>
                <a:spcPts val="1000"/>
              </a:spcAft>
              <a:defRPr sz="1200" u="none" strike="noStrike" kern="1200" cap="none" spc="150" normalizeH="0" baseline="0">
                <a:solidFill>
                  <a:schemeClr val="tx1">
                    <a:lumMod val="75000"/>
                  </a:schemeClr>
                </a:solidFill>
                <a:uFillTx/>
                <a:latin typeface="Arial" panose="020B0604020202020204" pitchFamily="34" charset="0"/>
                <a:ea typeface="微软雅黑" panose="020B0503020204020204" pitchFamily="34" charset="-122"/>
              </a:defRPr>
            </a:lvl5pPr>
          </a:lstStyle>
          <a:p>
            <a:pPr lvl="0" fontAlgn="base"/>
            <a:r>
              <a:rPr lang="zh-CN" altLang="en-US" strike="noStrike" noProof="1"/>
              <a:t>单击此处编辑母版文本样式</a:t>
            </a:r>
            <a:endParaRPr lang="zh-CN" altLang="en-US" strike="noStrike" noProof="1"/>
          </a:p>
          <a:p>
            <a:pPr lvl="1" fontAlgn="base"/>
            <a:r>
              <a:rPr lang="zh-CN" altLang="en-US" strike="noStrike" noProof="1">
                <a:sym typeface="+mn-ea"/>
              </a:rPr>
              <a:t>第</a:t>
            </a:r>
            <a:r>
              <a:rPr lang="zh-CN" altLang="en-US" strike="noStrike" noProof="1"/>
              <a:t>二级</a:t>
            </a:r>
            <a:endParaRPr lang="zh-CN" altLang="en-US" strike="noStrike" noProof="1"/>
          </a:p>
          <a:p>
            <a:pPr lvl="2" fontAlgn="base"/>
            <a:r>
              <a:rPr lang="zh-CN" altLang="en-US" strike="noStrike" noProof="1">
                <a:sym typeface="+mn-ea"/>
              </a:rPr>
              <a:t>第</a:t>
            </a:r>
            <a:r>
              <a:rPr lang="zh-CN" altLang="en-US" strike="noStrike" noProof="1"/>
              <a:t>三级</a:t>
            </a:r>
            <a:endParaRPr lang="zh-CN" altLang="en-US" strike="noStrike" noProof="1"/>
          </a:p>
          <a:p>
            <a:pPr lvl="3" fontAlgn="base"/>
            <a:r>
              <a:rPr lang="zh-CN" altLang="en-US" strike="noStrike" noProof="1">
                <a:sym typeface="+mn-ea"/>
              </a:rPr>
              <a:t>第</a:t>
            </a:r>
            <a:r>
              <a:rPr lang="zh-CN" altLang="en-US" strike="noStrike" noProof="1"/>
              <a:t>四级</a:t>
            </a:r>
            <a:endParaRPr lang="zh-CN" altLang="en-US" strike="noStrike" noProof="1"/>
          </a:p>
          <a:p>
            <a:pPr lvl="4" fontAlgn="base"/>
            <a:r>
              <a:rPr lang="zh-CN" altLang="en-US" strike="noStrike" noProof="1">
                <a:sym typeface="+mn-ea"/>
              </a:rPr>
              <a:t>第</a:t>
            </a:r>
            <a:r>
              <a:rPr lang="zh-CN" altLang="en-US" strike="noStrike" noProof="1"/>
              <a:t>五级</a:t>
            </a:r>
            <a:endParaRPr lang="zh-CN" altLang="en-US" strike="noStrike" noProof="1"/>
          </a:p>
        </p:txBody>
      </p:sp>
      <p:sp>
        <p:nvSpPr>
          <p:cNvPr id="9" name="内容占位符 8"/>
          <p:cNvSpPr>
            <a:spLocks noGrp="1"/>
          </p:cNvSpPr>
          <p:nvPr>
            <p:ph sz="quarter" idx="14"/>
          </p:nvPr>
        </p:nvSpPr>
        <p:spPr>
          <a:xfrm>
            <a:off x="4681800" y="1663200"/>
            <a:ext cx="4025700" cy="2894400"/>
          </a:xfrm>
        </p:spPr>
        <p:txBody>
          <a:bodyPr>
            <a:normAutofit/>
          </a:bodyPr>
          <a:lstStyle>
            <a:lvl1pPr>
              <a:lnSpc>
                <a:spcPct val="130000"/>
              </a:lnSpc>
              <a:spcAft>
                <a:spcPts val="1000"/>
              </a:spcAft>
              <a:defRPr sz="1200" u="none" strike="noStrike" kern="1200" cap="none" spc="150" normalizeH="0" baseline="0">
                <a:solidFill>
                  <a:schemeClr val="tx1">
                    <a:lumMod val="75000"/>
                  </a:schemeClr>
                </a:solidFill>
                <a:uFillTx/>
                <a:latin typeface="Arial" panose="020B0604020202020204" pitchFamily="34" charset="0"/>
                <a:ea typeface="微软雅黑" panose="020B0503020204020204" pitchFamily="34" charset="-122"/>
              </a:defRPr>
            </a:lvl1pPr>
            <a:lvl2pPr>
              <a:lnSpc>
                <a:spcPct val="130000"/>
              </a:lnSpc>
              <a:spcAft>
                <a:spcPts val="1000"/>
              </a:spcAft>
              <a:defRPr sz="1200" u="none" strike="noStrike" kern="1200" cap="none" spc="150" normalizeH="0" baseline="0">
                <a:solidFill>
                  <a:schemeClr val="tx1">
                    <a:lumMod val="75000"/>
                  </a:schemeClr>
                </a:solidFill>
                <a:uFillTx/>
                <a:latin typeface="Arial" panose="020B0604020202020204" pitchFamily="34" charset="0"/>
                <a:ea typeface="微软雅黑" panose="020B0503020204020204" pitchFamily="34" charset="-122"/>
              </a:defRPr>
            </a:lvl2pPr>
            <a:lvl3pPr>
              <a:lnSpc>
                <a:spcPct val="130000"/>
              </a:lnSpc>
              <a:spcAft>
                <a:spcPts val="1000"/>
              </a:spcAft>
              <a:defRPr sz="1200" u="none" strike="noStrike" kern="1200" cap="none" spc="150" normalizeH="0" baseline="0">
                <a:solidFill>
                  <a:schemeClr val="tx1">
                    <a:lumMod val="75000"/>
                  </a:schemeClr>
                </a:solidFill>
                <a:uFillTx/>
                <a:latin typeface="Arial" panose="020B0604020202020204" pitchFamily="34" charset="0"/>
                <a:ea typeface="微软雅黑" panose="020B0503020204020204" pitchFamily="34" charset="-122"/>
              </a:defRPr>
            </a:lvl3pPr>
            <a:lvl4pPr>
              <a:lnSpc>
                <a:spcPct val="130000"/>
              </a:lnSpc>
              <a:spcAft>
                <a:spcPts val="1000"/>
              </a:spcAft>
              <a:defRPr sz="1200" u="none" strike="noStrike" kern="1200" cap="none" spc="150" normalizeH="0" baseline="0">
                <a:solidFill>
                  <a:schemeClr val="tx1">
                    <a:lumMod val="75000"/>
                  </a:schemeClr>
                </a:solidFill>
                <a:uFillTx/>
                <a:latin typeface="Arial" panose="020B0604020202020204" pitchFamily="34" charset="0"/>
                <a:ea typeface="微软雅黑" panose="020B0503020204020204" pitchFamily="34" charset="-122"/>
              </a:defRPr>
            </a:lvl4pPr>
            <a:lvl5pPr>
              <a:lnSpc>
                <a:spcPct val="130000"/>
              </a:lnSpc>
              <a:spcAft>
                <a:spcPts val="1000"/>
              </a:spcAft>
              <a:defRPr sz="1200" u="none" strike="noStrike" kern="1200" cap="none" spc="150" normalizeH="0" baseline="0">
                <a:solidFill>
                  <a:schemeClr val="tx1">
                    <a:lumMod val="75000"/>
                  </a:schemeClr>
                </a:solidFill>
                <a:uFillTx/>
                <a:latin typeface="Arial" panose="020B0604020202020204" pitchFamily="34" charset="0"/>
                <a:ea typeface="微软雅黑" panose="020B0503020204020204" pitchFamily="34" charset="-122"/>
              </a:defRPr>
            </a:lvl5pPr>
          </a:lstStyle>
          <a:p>
            <a:pPr lvl="0" fontAlgn="base"/>
            <a:r>
              <a:rPr lang="zh-CN" altLang="en-US" strike="noStrike" noProof="1"/>
              <a:t>单击此处编辑母版文本样式</a:t>
            </a:r>
            <a:endParaRPr lang="zh-CN" altLang="en-US" strike="noStrike" noProof="1"/>
          </a:p>
          <a:p>
            <a:pPr lvl="1" fontAlgn="base"/>
            <a:r>
              <a:rPr lang="zh-CN" altLang="en-US" strike="noStrike" noProof="1">
                <a:sym typeface="+mn-ea"/>
              </a:rPr>
              <a:t>第</a:t>
            </a:r>
            <a:r>
              <a:rPr lang="zh-CN" altLang="en-US" strike="noStrike" noProof="1"/>
              <a:t>二级</a:t>
            </a:r>
            <a:endParaRPr lang="zh-CN" altLang="en-US" strike="noStrike" noProof="1"/>
          </a:p>
          <a:p>
            <a:pPr lvl="2" fontAlgn="base"/>
            <a:r>
              <a:rPr lang="zh-CN" altLang="en-US" strike="noStrike" noProof="1">
                <a:sym typeface="+mn-ea"/>
              </a:rPr>
              <a:t>第</a:t>
            </a:r>
            <a:r>
              <a:rPr lang="zh-CN" altLang="en-US" strike="noStrike" noProof="1"/>
              <a:t>三级</a:t>
            </a:r>
            <a:endParaRPr lang="zh-CN" altLang="en-US" strike="noStrike" noProof="1"/>
          </a:p>
          <a:p>
            <a:pPr lvl="3" fontAlgn="base"/>
            <a:r>
              <a:rPr lang="zh-CN" altLang="en-US" strike="noStrike" noProof="1">
                <a:sym typeface="+mn-ea"/>
              </a:rPr>
              <a:t>第</a:t>
            </a:r>
            <a:r>
              <a:rPr lang="zh-CN" altLang="en-US" strike="noStrike" noProof="1"/>
              <a:t>四级</a:t>
            </a:r>
            <a:endParaRPr lang="zh-CN" altLang="en-US" strike="noStrike" noProof="1"/>
          </a:p>
          <a:p>
            <a:pPr lvl="4" fontAlgn="base"/>
            <a:r>
              <a:rPr lang="zh-CN" altLang="en-US" strike="noStrike" noProof="1">
                <a:sym typeface="+mn-ea"/>
              </a:rPr>
              <a:t>第</a:t>
            </a:r>
            <a:r>
              <a:rPr lang="zh-CN" altLang="en-US" strike="noStrike" noProof="1"/>
              <a:t>五级</a:t>
            </a:r>
            <a:endParaRPr lang="zh-CN" altLang="en-US" strike="noStrike" noProof="1"/>
          </a:p>
        </p:txBody>
      </p:sp>
      <p:sp>
        <p:nvSpPr>
          <p:cNvPr id="11" name="文本占位符 10"/>
          <p:cNvSpPr>
            <a:spLocks noGrp="1"/>
          </p:cNvSpPr>
          <p:nvPr>
            <p:ph type="body" sz="quarter" idx="15"/>
          </p:nvPr>
        </p:nvSpPr>
        <p:spPr>
          <a:xfrm>
            <a:off x="429300" y="4816800"/>
            <a:ext cx="4006800" cy="781200"/>
          </a:xfrm>
        </p:spPr>
        <p:txBody>
          <a:bodyPr>
            <a:normAutofit/>
          </a:bodyPr>
          <a:lstStyle>
            <a:lvl1pPr>
              <a:lnSpc>
                <a:spcPct val="130000"/>
              </a:lnSpc>
              <a:spcBef>
                <a:spcPts val="0"/>
              </a:spcBef>
              <a:spcAft>
                <a:spcPts val="1000"/>
              </a:spcAft>
              <a:defRPr sz="1200" u="none" strike="noStrike" kern="1200" cap="none" spc="150" normalizeH="0" baseline="0">
                <a:solidFill>
                  <a:schemeClr val="tx1">
                    <a:lumMod val="75000"/>
                  </a:schemeClr>
                </a:solidFill>
                <a:uFillTx/>
                <a:latin typeface="Arial" panose="020B0604020202020204" pitchFamily="34" charset="0"/>
                <a:ea typeface="微软雅黑" panose="020B0503020204020204" pitchFamily="34" charset="-122"/>
              </a:defRPr>
            </a:lvl1pPr>
          </a:lstStyle>
          <a:p>
            <a:pPr lvl="0" fontAlgn="base"/>
            <a:r>
              <a:rPr lang="zh-CN" altLang="en-US" strike="noStrike" noProof="1"/>
              <a:t>单击此处编辑母版文本样式</a:t>
            </a:r>
            <a:endParaRPr lang="zh-CN" altLang="en-US" strike="noStrike" noProof="1"/>
          </a:p>
        </p:txBody>
      </p:sp>
      <p:sp>
        <p:nvSpPr>
          <p:cNvPr id="13" name="文本占位符 12"/>
          <p:cNvSpPr>
            <a:spLocks noGrp="1"/>
          </p:cNvSpPr>
          <p:nvPr>
            <p:ph type="body" sz="quarter" idx="16"/>
          </p:nvPr>
        </p:nvSpPr>
        <p:spPr>
          <a:xfrm>
            <a:off x="4689900" y="4813200"/>
            <a:ext cx="4025700" cy="781200"/>
          </a:xfrm>
        </p:spPr>
        <p:txBody>
          <a:bodyPr>
            <a:normAutofit/>
          </a:bodyPr>
          <a:lstStyle>
            <a:lvl1pPr>
              <a:lnSpc>
                <a:spcPct val="130000"/>
              </a:lnSpc>
              <a:spcBef>
                <a:spcPts val="0"/>
              </a:spcBef>
              <a:spcAft>
                <a:spcPts val="1000"/>
              </a:spcAft>
              <a:defRPr sz="1200" u="none" strike="noStrike" kern="1200" cap="none" spc="150" normalizeH="0" baseline="0">
                <a:solidFill>
                  <a:schemeClr val="tx1">
                    <a:lumMod val="75000"/>
                  </a:schemeClr>
                </a:solidFill>
                <a:uFillTx/>
                <a:latin typeface="Arial" panose="020B0604020202020204" pitchFamily="34" charset="0"/>
                <a:ea typeface="微软雅黑" panose="020B0503020204020204" pitchFamily="34" charset="-122"/>
              </a:defRPr>
            </a:lvl1pPr>
          </a:lstStyle>
          <a:p>
            <a:pPr lvl="0" fontAlgn="base"/>
            <a:r>
              <a:rPr lang="zh-CN" altLang="en-US" strike="noStrike" noProof="1"/>
              <a:t>单击此处编辑母版文本样式</a:t>
            </a:r>
            <a:endParaRPr lang="zh-CN" altLang="en-US" strike="noStrike" noProof="1"/>
          </a:p>
        </p:txBody>
      </p:sp>
      <p:sp>
        <p:nvSpPr>
          <p:cNvPr id="12" name="日期占位符 2"/>
          <p:cNvSpPr>
            <a:spLocks noGrp="1"/>
          </p:cNvSpPr>
          <p:nvPr>
            <p:ph type="dt" sz="half" idx="2"/>
            <p:custDataLst>
              <p:tags r:id="rId5"/>
            </p:custDataLst>
          </p:nvPr>
        </p:nvSpPr>
        <p:spPr>
          <a:xfrm>
            <a:off x="660400" y="6350000"/>
            <a:ext cx="2024063" cy="315913"/>
          </a:xfrm>
          <a:prstGeom prst="rect">
            <a:avLst/>
          </a:prstGeom>
        </p:spPr>
        <p:txBody>
          <a:bodyPr vert="horz" lIns="91440" tIns="45720" rIns="91440" bIns="45720" rtlCol="0" anchor="ctr">
            <a:normAutofit/>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760FBDFE-C587-4B4C-A407-44438C67B59E}" type="datetimeFigureOut">
              <a:rPr kumimoji="0" lang="zh-CN" altLang="en-US" sz="900" b="0" i="0" u="none" strike="noStrike" kern="1200" cap="none" spc="0" normalizeH="0" baseline="0" noProof="1" smtClean="0">
                <a:ln>
                  <a:noFill/>
                </a:ln>
                <a:solidFill>
                  <a:schemeClr val="tx1">
                    <a:tint val="75000"/>
                  </a:schemeClr>
                </a:solidFill>
                <a:effectLst/>
                <a:uLnTx/>
                <a:uFillTx/>
                <a:latin typeface="Arial" panose="020B0604020202020204" pitchFamily="34" charset="0"/>
                <a:ea typeface="宋体" panose="02010600030101010101" pitchFamily="2" charset="-122"/>
                <a:cs typeface="+mn-cs"/>
              </a:rPr>
            </a:fld>
            <a:endParaRPr kumimoji="0" lang="zh-CN" altLang="en-US" sz="900" b="0" i="0" u="none" strike="noStrike" kern="1200" cap="none" spc="0" normalizeH="0" baseline="0" noProof="1" smtClean="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5" name="页脚占位符 3"/>
          <p:cNvSpPr>
            <a:spLocks noGrp="1"/>
          </p:cNvSpPr>
          <p:nvPr>
            <p:ph type="ftr" sz="quarter" idx="3"/>
            <p:custDataLst>
              <p:tags r:id="rId6"/>
            </p:custDataLst>
          </p:nvPr>
        </p:nvSpPr>
        <p:spPr>
          <a:xfrm>
            <a:off x="3087688" y="6350000"/>
            <a:ext cx="2968625" cy="315913"/>
          </a:xfrm>
          <a:prstGeom prst="rect">
            <a:avLst/>
          </a:prstGeom>
        </p:spPr>
        <p:txBody>
          <a:bodyPr vert="horz" lIns="91440" tIns="45720" rIns="91440" bIns="45720" rtlCol="0" anchor="ctr">
            <a:normAutofit/>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900" b="0" i="0" u="none" strike="noStrike" kern="1200" cap="none" spc="0" normalizeH="0" baseline="0" noProof="1">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14" name="灯片编号占位符 4"/>
          <p:cNvSpPr>
            <a:spLocks noGrp="1"/>
          </p:cNvSpPr>
          <p:nvPr>
            <p:ph type="sldNum" sz="quarter" idx="4"/>
            <p:custDataLst>
              <p:tags r:id="rId7"/>
            </p:custDataLst>
          </p:nvPr>
        </p:nvSpPr>
        <p:spPr>
          <a:xfrm>
            <a:off x="6457950" y="6350000"/>
            <a:ext cx="2025650" cy="315913"/>
          </a:xfrm>
          <a:prstGeom prst="rect">
            <a:avLst/>
          </a:prstGeom>
        </p:spPr>
        <p:txBody>
          <a:bodyPr vert="horz" wrap="square" lIns="91440" tIns="45720" rIns="91440" bIns="45720" numCol="1" anchor="ctr" anchorCtr="0" compatLnSpc="1"/>
          <a:p>
            <a:pPr algn="r" fontAlgn="base"/>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腰带">
    <p:bg>
      <p:bgPr>
        <a:solidFill>
          <a:schemeClr val="tx2"/>
        </a:solidFill>
        <a:effectLst/>
      </p:bgPr>
    </p:bg>
    <p:spTree>
      <p:nvGrpSpPr>
        <p:cNvPr id="1" name=""/>
        <p:cNvGrpSpPr/>
        <p:nvPr/>
      </p:nvGrpSpPr>
      <p:grpSpPr>
        <a:xfrm>
          <a:off x="0" y="0"/>
          <a:ext cx="0" cy="0"/>
          <a:chOff x="0" y="0"/>
          <a:chExt cx="0" cy="0"/>
        </a:xfrm>
      </p:grpSpPr>
      <p:sp>
        <p:nvSpPr>
          <p:cNvPr id="8" name="矩形 7"/>
          <p:cNvSpPr/>
          <p:nvPr>
            <p:custDataLst>
              <p:tags r:id="rId2"/>
            </p:custDataLst>
          </p:nvPr>
        </p:nvSpPr>
        <p:spPr>
          <a:xfrm>
            <a:off x="0" y="958850"/>
            <a:ext cx="9144000" cy="49403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 b="0" i="0" u="none" strike="noStrike" kern="1200" cap="none" spc="0" normalizeH="0" baseline="0" noProof="1">
              <a:ln>
                <a:noFill/>
              </a:ln>
              <a:solidFill>
                <a:schemeClr val="lt1"/>
              </a:solidFill>
              <a:effectLst/>
              <a:uLnTx/>
              <a:uFillTx/>
              <a:latin typeface="+mn-lt"/>
              <a:ea typeface="+mn-ea"/>
              <a:cs typeface="+mn-cs"/>
              <a:sym typeface="+mn-ea"/>
            </a:endParaRPr>
          </a:p>
        </p:txBody>
      </p:sp>
      <p:grpSp>
        <p:nvGrpSpPr>
          <p:cNvPr id="17412" name="组合 5"/>
          <p:cNvGrpSpPr/>
          <p:nvPr/>
        </p:nvGrpSpPr>
        <p:grpSpPr>
          <a:xfrm>
            <a:off x="-1587" y="-15875"/>
            <a:ext cx="9144000" cy="6883400"/>
            <a:chOff x="-5" y="-26"/>
            <a:chExt cx="19202" cy="10840"/>
          </a:xfrm>
        </p:grpSpPr>
        <p:grpSp>
          <p:nvGrpSpPr>
            <p:cNvPr id="17413" name="组合 7"/>
            <p:cNvGrpSpPr/>
            <p:nvPr userDrawn="1"/>
          </p:nvGrpSpPr>
          <p:grpSpPr>
            <a:xfrm>
              <a:off x="-5" y="7499"/>
              <a:ext cx="5144" cy="3315"/>
              <a:chOff x="-3174" y="4761582"/>
              <a:chExt cx="3266426" cy="2104834"/>
            </a:xfrm>
          </p:grpSpPr>
          <p:sp>
            <p:nvSpPr>
              <p:cNvPr id="14" name="任意多边形: 形状 8"/>
              <p:cNvSpPr/>
              <p:nvPr>
                <p:custDataLst>
                  <p:tags r:id="rId3"/>
                </p:custDataLst>
              </p:nvPr>
            </p:nvSpPr>
            <p:spPr>
              <a:xfrm>
                <a:off x="-3174" y="4761582"/>
                <a:ext cx="2008969" cy="2104834"/>
              </a:xfrm>
              <a:custGeom>
                <a:avLst/>
                <a:gdLst>
                  <a:gd name="connsiteX0" fmla="*/ 28878 w 2009063"/>
                  <a:gd name="connsiteY0" fmla="*/ 0 h 2104199"/>
                  <a:gd name="connsiteX1" fmla="*/ 2009063 w 2009063"/>
                  <a:gd name="connsiteY1" fmla="*/ 1980184 h 2104199"/>
                  <a:gd name="connsiteX2" fmla="*/ 2002801 w 2009063"/>
                  <a:gd name="connsiteY2" fmla="*/ 2104199 h 2104199"/>
                  <a:gd name="connsiteX3" fmla="*/ 0 w 2009063"/>
                  <a:gd name="connsiteY3" fmla="*/ 2104199 h 2104199"/>
                  <a:gd name="connsiteX4" fmla="*/ 0 w 2009063"/>
                  <a:gd name="connsiteY4" fmla="*/ 1095 h 21041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09063" h="2104199">
                    <a:moveTo>
                      <a:pt x="28878" y="0"/>
                    </a:moveTo>
                    <a:cubicBezTo>
                      <a:pt x="1122504" y="0"/>
                      <a:pt x="2009063" y="886559"/>
                      <a:pt x="2009063" y="1980184"/>
                    </a:cubicBezTo>
                    <a:lnTo>
                      <a:pt x="2002801" y="2104199"/>
                    </a:lnTo>
                    <a:lnTo>
                      <a:pt x="0" y="2104199"/>
                    </a:lnTo>
                    <a:lnTo>
                      <a:pt x="0" y="1095"/>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100" b="0" i="0" u="none" strike="noStrike" kern="1200" cap="none" spc="0" normalizeH="0" baseline="0" noProof="1">
                  <a:ln>
                    <a:noFill/>
                  </a:ln>
                  <a:solidFill>
                    <a:schemeClr val="tx1"/>
                  </a:solidFill>
                  <a:effectLst/>
                  <a:uLnTx/>
                  <a:uFillTx/>
                  <a:latin typeface="+mn-lt"/>
                  <a:ea typeface="+mn-ea"/>
                  <a:cs typeface="+mn-cs"/>
                </a:endParaRPr>
              </a:p>
            </p:txBody>
          </p:sp>
          <p:sp>
            <p:nvSpPr>
              <p:cNvPr id="15" name="任意多边形: 形状 9"/>
              <p:cNvSpPr/>
              <p:nvPr>
                <p:custDataLst>
                  <p:tags r:id="rId4"/>
                </p:custDataLst>
              </p:nvPr>
            </p:nvSpPr>
            <p:spPr>
              <a:xfrm>
                <a:off x="748337" y="5356841"/>
                <a:ext cx="2514915" cy="1501639"/>
              </a:xfrm>
              <a:custGeom>
                <a:avLst/>
                <a:gdLst>
                  <a:gd name="connsiteX0" fmla="*/ 1256812 w 2513624"/>
                  <a:gd name="connsiteY0" fmla="*/ 0 h 1500135"/>
                  <a:gd name="connsiteX1" fmla="*/ 2513624 w 2513624"/>
                  <a:gd name="connsiteY1" fmla="*/ 1256812 h 1500135"/>
                  <a:gd name="connsiteX2" fmla="*/ 2489095 w 2513624"/>
                  <a:gd name="connsiteY2" fmla="*/ 1500135 h 1500135"/>
                  <a:gd name="connsiteX3" fmla="*/ 24529 w 2513624"/>
                  <a:gd name="connsiteY3" fmla="*/ 1500135 h 1500135"/>
                  <a:gd name="connsiteX4" fmla="*/ 0 w 2513624"/>
                  <a:gd name="connsiteY4" fmla="*/ 1256812 h 1500135"/>
                  <a:gd name="connsiteX5" fmla="*/ 1256812 w 2513624"/>
                  <a:gd name="connsiteY5" fmla="*/ 0 h 15001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13624" h="1500135">
                    <a:moveTo>
                      <a:pt x="1256812" y="0"/>
                    </a:moveTo>
                    <a:cubicBezTo>
                      <a:pt x="1950930" y="0"/>
                      <a:pt x="2513624" y="562694"/>
                      <a:pt x="2513624" y="1256812"/>
                    </a:cubicBezTo>
                    <a:lnTo>
                      <a:pt x="2489095" y="1500135"/>
                    </a:lnTo>
                    <a:lnTo>
                      <a:pt x="24529" y="1500135"/>
                    </a:lnTo>
                    <a:lnTo>
                      <a:pt x="0" y="1256812"/>
                    </a:lnTo>
                    <a:cubicBezTo>
                      <a:pt x="0" y="562694"/>
                      <a:pt x="562694" y="0"/>
                      <a:pt x="1256812" y="0"/>
                    </a:cubicBezTo>
                    <a:close/>
                  </a:path>
                </a:pathLst>
              </a:cu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100" b="0" i="0" u="none" strike="noStrike" kern="1200" cap="none" spc="0" normalizeH="0" baseline="0" noProof="1">
                  <a:ln>
                    <a:noFill/>
                  </a:ln>
                  <a:solidFill>
                    <a:schemeClr val="lt1"/>
                  </a:solidFill>
                  <a:effectLst/>
                  <a:uLnTx/>
                  <a:uFillTx/>
                  <a:latin typeface="+mn-lt"/>
                  <a:ea typeface="+mn-ea"/>
                  <a:cs typeface="+mn-cs"/>
                </a:endParaRPr>
              </a:p>
            </p:txBody>
          </p:sp>
        </p:grpSp>
        <p:grpSp>
          <p:nvGrpSpPr>
            <p:cNvPr id="17416" name="组合 10"/>
            <p:cNvGrpSpPr/>
            <p:nvPr userDrawn="1"/>
          </p:nvGrpSpPr>
          <p:grpSpPr>
            <a:xfrm rot="10800000">
              <a:off x="14053" y="-26"/>
              <a:ext cx="5141" cy="3315"/>
              <a:chOff x="-422" y="4761582"/>
              <a:chExt cx="3264308" cy="2104834"/>
            </a:xfrm>
          </p:grpSpPr>
          <p:sp>
            <p:nvSpPr>
              <p:cNvPr id="12" name="任意多边形: 形状 12"/>
              <p:cNvSpPr/>
              <p:nvPr>
                <p:custDataLst>
                  <p:tags r:id="rId5"/>
                </p:custDataLst>
              </p:nvPr>
            </p:nvSpPr>
            <p:spPr>
              <a:xfrm>
                <a:off x="-422" y="4761582"/>
                <a:ext cx="2008967" cy="2104834"/>
              </a:xfrm>
              <a:custGeom>
                <a:avLst/>
                <a:gdLst>
                  <a:gd name="connsiteX0" fmla="*/ 28878 w 2009063"/>
                  <a:gd name="connsiteY0" fmla="*/ 0 h 2104199"/>
                  <a:gd name="connsiteX1" fmla="*/ 2009063 w 2009063"/>
                  <a:gd name="connsiteY1" fmla="*/ 1980184 h 2104199"/>
                  <a:gd name="connsiteX2" fmla="*/ 2002801 w 2009063"/>
                  <a:gd name="connsiteY2" fmla="*/ 2104199 h 2104199"/>
                  <a:gd name="connsiteX3" fmla="*/ 0 w 2009063"/>
                  <a:gd name="connsiteY3" fmla="*/ 2104199 h 2104199"/>
                  <a:gd name="connsiteX4" fmla="*/ 0 w 2009063"/>
                  <a:gd name="connsiteY4" fmla="*/ 1095 h 21041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09063" h="2104199">
                    <a:moveTo>
                      <a:pt x="28878" y="0"/>
                    </a:moveTo>
                    <a:cubicBezTo>
                      <a:pt x="1122504" y="0"/>
                      <a:pt x="2009063" y="886559"/>
                      <a:pt x="2009063" y="1980184"/>
                    </a:cubicBezTo>
                    <a:lnTo>
                      <a:pt x="2002801" y="2104199"/>
                    </a:lnTo>
                    <a:lnTo>
                      <a:pt x="0" y="2104199"/>
                    </a:lnTo>
                    <a:lnTo>
                      <a:pt x="0" y="1095"/>
                    </a:lnTo>
                    <a:close/>
                  </a:path>
                </a:pathLst>
              </a:cu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100" b="0" i="0" u="none" strike="noStrike" kern="1200" cap="none" spc="0" normalizeH="0" baseline="0" noProof="1">
                  <a:ln>
                    <a:noFill/>
                  </a:ln>
                  <a:solidFill>
                    <a:schemeClr val="lt1"/>
                  </a:solidFill>
                  <a:effectLst/>
                  <a:uLnTx/>
                  <a:uFillTx/>
                  <a:latin typeface="+mn-lt"/>
                  <a:ea typeface="+mn-ea"/>
                  <a:cs typeface="+mn-cs"/>
                </a:endParaRPr>
              </a:p>
            </p:txBody>
          </p:sp>
          <p:sp>
            <p:nvSpPr>
              <p:cNvPr id="13" name="任意多边形: 形状 13"/>
              <p:cNvSpPr/>
              <p:nvPr>
                <p:custDataLst>
                  <p:tags r:id="rId6"/>
                </p:custDataLst>
              </p:nvPr>
            </p:nvSpPr>
            <p:spPr>
              <a:xfrm>
                <a:off x="751088" y="5356840"/>
                <a:ext cx="2512798" cy="1501640"/>
              </a:xfrm>
              <a:custGeom>
                <a:avLst/>
                <a:gdLst>
                  <a:gd name="connsiteX0" fmla="*/ 1256812 w 2513624"/>
                  <a:gd name="connsiteY0" fmla="*/ 0 h 1500135"/>
                  <a:gd name="connsiteX1" fmla="*/ 2513624 w 2513624"/>
                  <a:gd name="connsiteY1" fmla="*/ 1256812 h 1500135"/>
                  <a:gd name="connsiteX2" fmla="*/ 2489095 w 2513624"/>
                  <a:gd name="connsiteY2" fmla="*/ 1500135 h 1500135"/>
                  <a:gd name="connsiteX3" fmla="*/ 24529 w 2513624"/>
                  <a:gd name="connsiteY3" fmla="*/ 1500135 h 1500135"/>
                  <a:gd name="connsiteX4" fmla="*/ 0 w 2513624"/>
                  <a:gd name="connsiteY4" fmla="*/ 1256812 h 1500135"/>
                  <a:gd name="connsiteX5" fmla="*/ 1256812 w 2513624"/>
                  <a:gd name="connsiteY5" fmla="*/ 0 h 15001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13624" h="1500135">
                    <a:moveTo>
                      <a:pt x="1256812" y="0"/>
                    </a:moveTo>
                    <a:cubicBezTo>
                      <a:pt x="1950930" y="0"/>
                      <a:pt x="2513624" y="562694"/>
                      <a:pt x="2513624" y="1256812"/>
                    </a:cubicBezTo>
                    <a:lnTo>
                      <a:pt x="2489095" y="1500135"/>
                    </a:lnTo>
                    <a:lnTo>
                      <a:pt x="24529" y="1500135"/>
                    </a:lnTo>
                    <a:lnTo>
                      <a:pt x="0" y="1256812"/>
                    </a:lnTo>
                    <a:cubicBezTo>
                      <a:pt x="0" y="562694"/>
                      <a:pt x="562694" y="0"/>
                      <a:pt x="1256812" y="0"/>
                    </a:cubicBezTo>
                    <a:close/>
                  </a:path>
                </a:pathLst>
              </a:custGeom>
              <a:solidFill>
                <a:schemeClr val="accent3">
                  <a:alpha val="2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100" b="0" i="0" u="none" strike="noStrike" kern="1200" cap="none" spc="0" normalizeH="0" baseline="0" noProof="1">
                  <a:ln>
                    <a:noFill/>
                  </a:ln>
                  <a:solidFill>
                    <a:schemeClr val="tx1"/>
                  </a:solidFill>
                  <a:effectLst/>
                  <a:uLnTx/>
                  <a:uFillTx/>
                  <a:latin typeface="+mn-lt"/>
                  <a:ea typeface="+mn-ea"/>
                  <a:cs typeface="+mn-cs"/>
                </a:endParaRPr>
              </a:p>
            </p:txBody>
          </p:sp>
        </p:grpSp>
      </p:grpSp>
      <p:sp>
        <p:nvSpPr>
          <p:cNvPr id="2" name="标题 1"/>
          <p:cNvSpPr>
            <a:spLocks noGrp="1"/>
          </p:cNvSpPr>
          <p:nvPr>
            <p:ph type="title"/>
          </p:nvPr>
        </p:nvSpPr>
        <p:spPr>
          <a:xfrm>
            <a:off x="1142100" y="1339200"/>
            <a:ext cx="6858000" cy="2386800"/>
          </a:xfrm>
        </p:spPr>
        <p:txBody>
          <a:bodyPr anchor="b"/>
          <a:lstStyle>
            <a:lvl1pPr algn="ctr">
              <a:defRPr sz="4500" b="1" u="none" strike="noStrike" kern="1200" cap="none" spc="200" normalizeH="0" baseline="0">
                <a:solidFill>
                  <a:schemeClr val="tx1">
                    <a:lumMod val="75000"/>
                  </a:schemeClr>
                </a:solidFill>
                <a:uFillTx/>
                <a:latin typeface="Arial" panose="020B0604020202020204" pitchFamily="34" charset="0"/>
                <a:ea typeface="微软雅黑" panose="020B0503020204020204" pitchFamily="34" charset="-122"/>
              </a:defRPr>
            </a:lvl1pPr>
          </a:lstStyle>
          <a:p>
            <a:pPr fontAlgn="base"/>
            <a:r>
              <a:rPr lang="zh-CN" altLang="en-US" strike="noStrike" noProof="1" smtClean="0"/>
              <a:t>单击此处编辑母版标题样式</a:t>
            </a:r>
            <a:endParaRPr lang="zh-CN" altLang="en-US" strike="noStrike" noProof="1"/>
          </a:p>
        </p:txBody>
      </p:sp>
      <p:sp>
        <p:nvSpPr>
          <p:cNvPr id="7" name="文本占位符 6"/>
          <p:cNvSpPr>
            <a:spLocks noGrp="1"/>
          </p:cNvSpPr>
          <p:nvPr>
            <p:ph type="body" sz="quarter" idx="13"/>
          </p:nvPr>
        </p:nvSpPr>
        <p:spPr>
          <a:xfrm>
            <a:off x="1141810" y="3862800"/>
            <a:ext cx="6858000" cy="1656000"/>
          </a:xfrm>
        </p:spPr>
        <p:txBody>
          <a:bodyPr>
            <a:normAutofit/>
          </a:bodyPr>
          <a:lstStyle>
            <a:lvl1pPr marL="0" indent="0" algn="ctr">
              <a:lnSpc>
                <a:spcPct val="130000"/>
              </a:lnSpc>
              <a:spcBef>
                <a:spcPts val="0"/>
              </a:spcBef>
              <a:spcAft>
                <a:spcPts val="1000"/>
              </a:spcAft>
              <a:buNone/>
              <a:defRPr sz="1200" u="none" strike="noStrike" kern="1200" cap="none" spc="150" normalizeH="0" baseline="0">
                <a:solidFill>
                  <a:schemeClr val="tx1">
                    <a:lumMod val="75000"/>
                  </a:schemeClr>
                </a:solidFill>
                <a:uFillTx/>
                <a:latin typeface="Arial" panose="020B0604020202020204" pitchFamily="34" charset="0"/>
                <a:ea typeface="微软雅黑" panose="020B0503020204020204" pitchFamily="34" charset="-122"/>
              </a:defRPr>
            </a:lvl1pPr>
          </a:lstStyle>
          <a:p>
            <a:pPr lvl="0" fontAlgn="base"/>
            <a:r>
              <a:rPr lang="zh-CN" altLang="en-US" strike="noStrike" noProof="1"/>
              <a:t>单击此处编辑母版文本样式</a:t>
            </a:r>
            <a:endParaRPr lang="zh-CN" altLang="en-US" strike="noStrike" noProof="1"/>
          </a:p>
        </p:txBody>
      </p:sp>
      <p:sp>
        <p:nvSpPr>
          <p:cNvPr id="16" name="日期占位符 2"/>
          <p:cNvSpPr>
            <a:spLocks noGrp="1"/>
          </p:cNvSpPr>
          <p:nvPr>
            <p:ph type="dt" sz="half" idx="2"/>
            <p:custDataLst>
              <p:tags r:id="rId7"/>
            </p:custDataLst>
          </p:nvPr>
        </p:nvSpPr>
        <p:spPr>
          <a:xfrm>
            <a:off x="660400" y="6350000"/>
            <a:ext cx="2024063" cy="315913"/>
          </a:xfrm>
          <a:prstGeom prst="rect">
            <a:avLst/>
          </a:prstGeom>
        </p:spPr>
        <p:txBody>
          <a:bodyPr vert="horz" lIns="91440" tIns="45720" rIns="91440" bIns="45720" rtlCol="0" anchor="ctr">
            <a:normAutofit/>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760FBDFE-C587-4B4C-A407-44438C67B59E}" type="datetimeFigureOut">
              <a:rPr kumimoji="0" lang="zh-CN" altLang="en-US" sz="900" b="0" i="0" u="none" strike="noStrike" kern="1200" cap="none" spc="0" normalizeH="0" baseline="0" noProof="1" smtClean="0">
                <a:ln>
                  <a:noFill/>
                </a:ln>
                <a:solidFill>
                  <a:schemeClr val="tx1">
                    <a:tint val="75000"/>
                  </a:schemeClr>
                </a:solidFill>
                <a:effectLst/>
                <a:uLnTx/>
                <a:uFillTx/>
                <a:latin typeface="Arial" panose="020B0604020202020204" pitchFamily="34" charset="0"/>
                <a:ea typeface="宋体" panose="02010600030101010101" pitchFamily="2" charset="-122"/>
                <a:cs typeface="+mn-cs"/>
              </a:rPr>
            </a:fld>
            <a:endParaRPr kumimoji="0" lang="zh-CN" altLang="en-US" sz="900" b="0" i="0" u="none" strike="noStrike" kern="1200" cap="none" spc="0" normalizeH="0" baseline="0" noProof="1" smtClean="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17" name="页脚占位符 3"/>
          <p:cNvSpPr>
            <a:spLocks noGrp="1"/>
          </p:cNvSpPr>
          <p:nvPr>
            <p:ph type="ftr" sz="quarter" idx="3"/>
            <p:custDataLst>
              <p:tags r:id="rId8"/>
            </p:custDataLst>
          </p:nvPr>
        </p:nvSpPr>
        <p:spPr>
          <a:xfrm>
            <a:off x="3087688" y="6350000"/>
            <a:ext cx="2968625" cy="315913"/>
          </a:xfrm>
          <a:prstGeom prst="rect">
            <a:avLst/>
          </a:prstGeom>
        </p:spPr>
        <p:txBody>
          <a:bodyPr vert="horz" lIns="91440" tIns="45720" rIns="91440" bIns="45720" rtlCol="0" anchor="ctr">
            <a:normAutofit/>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900" b="0" i="0" u="none" strike="noStrike" kern="1200" cap="none" spc="0" normalizeH="0" baseline="0" noProof="1">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18" name="灯片编号占位符 4"/>
          <p:cNvSpPr>
            <a:spLocks noGrp="1"/>
          </p:cNvSpPr>
          <p:nvPr>
            <p:ph type="sldNum" sz="quarter" idx="4"/>
            <p:custDataLst>
              <p:tags r:id="rId9"/>
            </p:custDataLst>
          </p:nvPr>
        </p:nvSpPr>
        <p:spPr>
          <a:xfrm>
            <a:off x="6457950" y="6350000"/>
            <a:ext cx="2025650" cy="315913"/>
          </a:xfrm>
          <a:prstGeom prst="rect">
            <a:avLst/>
          </a:prstGeom>
        </p:spPr>
        <p:txBody>
          <a:bodyPr vert="horz" wrap="square" lIns="91440" tIns="45720" rIns="91440" bIns="45720" numCol="1" anchor="ctr" anchorCtr="0" compatLnSpc="1"/>
          <a:p>
            <a:pPr algn="r" fontAlgn="base"/>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760FBDFE-C587-4B4C-A407-44438C67B59E}" type="datetimeFigureOut">
              <a:rPr kumimoji="0" lang="zh-CN" altLang="en-US" sz="900" b="0" i="0" u="none" strike="noStrike" kern="1200" cap="none" spc="0" normalizeH="0" baseline="0" noProof="1" smtClean="0">
                <a:ln>
                  <a:noFill/>
                </a:ln>
                <a:solidFill>
                  <a:schemeClr val="tx1">
                    <a:tint val="75000"/>
                  </a:schemeClr>
                </a:solidFill>
                <a:effectLst/>
                <a:uLnTx/>
                <a:uFillTx/>
                <a:latin typeface="Arial" panose="020B0604020202020204" pitchFamily="34" charset="0"/>
                <a:ea typeface="宋体" panose="02010600030101010101" pitchFamily="2" charset="-122"/>
                <a:cs typeface="+mn-cs"/>
              </a:rPr>
            </a:fld>
            <a:endParaRPr kumimoji="0" lang="zh-CN" altLang="en-US" sz="900" b="0" i="0" u="none" strike="noStrike" kern="1200" cap="none" spc="0" normalizeH="0" baseline="0" noProof="1" smtClean="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900" b="0" i="0" u="none" strike="noStrike" kern="1200" cap="none" spc="0" normalizeH="0" baseline="0" noProof="1">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760FBDFE-C587-4B4C-A407-44438C67B59E}" type="datetimeFigureOut">
              <a:rPr kumimoji="0" lang="zh-CN" altLang="en-US" sz="900" b="0" i="0" u="none" strike="noStrike" kern="1200" cap="none" spc="0" normalizeH="0" baseline="0" noProof="1" smtClean="0">
                <a:ln>
                  <a:noFill/>
                </a:ln>
                <a:solidFill>
                  <a:schemeClr val="tx1">
                    <a:tint val="75000"/>
                  </a:schemeClr>
                </a:solidFill>
                <a:effectLst/>
                <a:uLnTx/>
                <a:uFillTx/>
                <a:latin typeface="Arial" panose="020B0604020202020204" pitchFamily="34" charset="0"/>
                <a:ea typeface="宋体" panose="02010600030101010101" pitchFamily="2" charset="-122"/>
                <a:cs typeface="+mn-cs"/>
              </a:rPr>
            </a:fld>
            <a:endParaRPr kumimoji="0" lang="zh-CN" altLang="en-US" sz="900" b="0" i="0" u="none" strike="noStrike" kern="1200" cap="none" spc="0" normalizeH="0" baseline="0" noProof="1" smtClean="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900" b="0" i="0" u="none" strike="noStrike" kern="1200" cap="none" spc="0" normalizeH="0" baseline="0" noProof="1">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1"/>
        </a:solidFill>
        <a:effectLst/>
      </p:bgPr>
    </p:bg>
    <p:spTree>
      <p:nvGrpSpPr>
        <p:cNvPr id="1" name=""/>
        <p:cNvGrpSpPr/>
        <p:nvPr/>
      </p:nvGrpSpPr>
      <p:grpSpPr>
        <a:xfrm>
          <a:off x="0" y="0"/>
          <a:ext cx="0" cy="0"/>
          <a:chOff x="0" y="0"/>
          <a:chExt cx="0" cy="0"/>
        </a:xfrm>
      </p:grpSpPr>
      <p:grpSp>
        <p:nvGrpSpPr>
          <p:cNvPr id="3075" name="组合 6"/>
          <p:cNvGrpSpPr/>
          <p:nvPr/>
        </p:nvGrpSpPr>
        <p:grpSpPr>
          <a:xfrm>
            <a:off x="7997825" y="-7937"/>
            <a:ext cx="1146175" cy="1471612"/>
            <a:chOff x="16792" y="-13"/>
            <a:chExt cx="2408" cy="2319"/>
          </a:xfrm>
        </p:grpSpPr>
        <p:sp>
          <p:nvSpPr>
            <p:cNvPr id="9" name="任意多边形: 形状 9"/>
            <p:cNvSpPr/>
            <p:nvPr>
              <p:custDataLst>
                <p:tags r:id="rId2"/>
              </p:custDataLst>
            </p:nvPr>
          </p:nvSpPr>
          <p:spPr>
            <a:xfrm>
              <a:off x="17823" y="0"/>
              <a:ext cx="1377" cy="2306"/>
            </a:xfrm>
            <a:custGeom>
              <a:avLst/>
              <a:gdLst>
                <a:gd name="connsiteX0" fmla="*/ 447252 w 873962"/>
                <a:gd name="connsiteY0" fmla="*/ 0 h 1464826"/>
                <a:gd name="connsiteX1" fmla="*/ 873962 w 873962"/>
                <a:gd name="connsiteY1" fmla="*/ 0 h 1464826"/>
                <a:gd name="connsiteX2" fmla="*/ 873962 w 873962"/>
                <a:gd name="connsiteY2" fmla="*/ 1456778 h 1464826"/>
                <a:gd name="connsiteX3" fmla="*/ 847228 w 873962"/>
                <a:gd name="connsiteY3" fmla="*/ 1460858 h 1464826"/>
                <a:gd name="connsiteX4" fmla="*/ 768639 w 873962"/>
                <a:gd name="connsiteY4" fmla="*/ 1464826 h 1464826"/>
                <a:gd name="connsiteX5" fmla="*/ 0 w 873962"/>
                <a:gd name="connsiteY5" fmla="*/ 696187 h 1464826"/>
                <a:gd name="connsiteX6" fmla="*/ 338885 w 873962"/>
                <a:gd name="connsiteY6" fmla="*/ 58819 h 1464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3962" h="1464826">
                  <a:moveTo>
                    <a:pt x="447252" y="0"/>
                  </a:moveTo>
                  <a:lnTo>
                    <a:pt x="873962" y="0"/>
                  </a:lnTo>
                  <a:lnTo>
                    <a:pt x="873962" y="1456778"/>
                  </a:lnTo>
                  <a:lnTo>
                    <a:pt x="847228" y="1460858"/>
                  </a:lnTo>
                  <a:cubicBezTo>
                    <a:pt x="821388" y="1463482"/>
                    <a:pt x="795171" y="1464826"/>
                    <a:pt x="768639" y="1464826"/>
                  </a:cubicBezTo>
                  <a:cubicBezTo>
                    <a:pt x="344131" y="1464826"/>
                    <a:pt x="0" y="1120695"/>
                    <a:pt x="0" y="696187"/>
                  </a:cubicBezTo>
                  <a:cubicBezTo>
                    <a:pt x="0" y="430870"/>
                    <a:pt x="134426" y="196949"/>
                    <a:pt x="338885" y="58819"/>
                  </a:cubicBezTo>
                  <a:close/>
                </a:path>
              </a:pathLst>
            </a:custGeom>
            <a:solidFill>
              <a:schemeClr val="accent3">
                <a:alpha val="6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100" b="0" i="0" u="none" strike="noStrike" kern="1200" cap="none" spc="0" normalizeH="0" baseline="0" noProof="1">
                <a:ln>
                  <a:noFill/>
                </a:ln>
                <a:solidFill>
                  <a:schemeClr val="lt1"/>
                </a:solidFill>
                <a:effectLst/>
                <a:uLnTx/>
                <a:uFillTx/>
                <a:latin typeface="+mn-lt"/>
                <a:ea typeface="+mn-ea"/>
                <a:cs typeface="+mn-cs"/>
              </a:endParaRPr>
            </a:p>
          </p:txBody>
        </p:sp>
        <p:sp>
          <p:nvSpPr>
            <p:cNvPr id="10" name="任意形状 17"/>
            <p:cNvSpPr/>
            <p:nvPr>
              <p:custDataLst>
                <p:tags r:id="rId3"/>
              </p:custDataLst>
            </p:nvPr>
          </p:nvSpPr>
          <p:spPr>
            <a:xfrm>
              <a:off x="16792" y="-13"/>
              <a:ext cx="1848" cy="1121"/>
            </a:xfrm>
            <a:custGeom>
              <a:avLst/>
              <a:gdLst>
                <a:gd name="connsiteX0" fmla="*/ 42442 w 3589290"/>
                <a:gd name="connsiteY0" fmla="*/ 0 h 2179590"/>
                <a:gd name="connsiteX1" fmla="*/ 3546848 w 3589290"/>
                <a:gd name="connsiteY1" fmla="*/ 0 h 2179590"/>
                <a:gd name="connsiteX2" fmla="*/ 3552829 w 3589290"/>
                <a:gd name="connsiteY2" fmla="*/ 23261 h 2179590"/>
                <a:gd name="connsiteX3" fmla="*/ 3589290 w 3589290"/>
                <a:gd name="connsiteY3" fmla="*/ 384945 h 2179590"/>
                <a:gd name="connsiteX4" fmla="*/ 1794645 w 3589290"/>
                <a:gd name="connsiteY4" fmla="*/ 2179590 h 2179590"/>
                <a:gd name="connsiteX5" fmla="*/ 0 w 3589290"/>
                <a:gd name="connsiteY5" fmla="*/ 384945 h 2179590"/>
                <a:gd name="connsiteX6" fmla="*/ 36461 w 3589290"/>
                <a:gd name="connsiteY6" fmla="*/ 23261 h 21795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89290" h="2179590">
                  <a:moveTo>
                    <a:pt x="42442" y="0"/>
                  </a:moveTo>
                  <a:lnTo>
                    <a:pt x="3546848" y="0"/>
                  </a:lnTo>
                  <a:lnTo>
                    <a:pt x="3552829" y="23261"/>
                  </a:lnTo>
                  <a:cubicBezTo>
                    <a:pt x="3576736" y="140089"/>
                    <a:pt x="3589290" y="261051"/>
                    <a:pt x="3589290" y="384945"/>
                  </a:cubicBezTo>
                  <a:cubicBezTo>
                    <a:pt x="3589290" y="1376100"/>
                    <a:pt x="2785800" y="2179590"/>
                    <a:pt x="1794645" y="2179590"/>
                  </a:cubicBezTo>
                  <a:cubicBezTo>
                    <a:pt x="803490" y="2179590"/>
                    <a:pt x="0" y="1376100"/>
                    <a:pt x="0" y="384945"/>
                  </a:cubicBezTo>
                  <a:cubicBezTo>
                    <a:pt x="0" y="261051"/>
                    <a:pt x="12555" y="140089"/>
                    <a:pt x="36461" y="23261"/>
                  </a:cubicBezTo>
                  <a:close/>
                </a:path>
              </a:pathLst>
            </a:cu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100" b="0" i="0" u="none" strike="noStrike" kern="1200" cap="none" spc="0" normalizeH="0" baseline="0" noProof="1">
                <a:ln>
                  <a:noFill/>
                </a:ln>
                <a:solidFill>
                  <a:schemeClr val="lt1"/>
                </a:solidFill>
                <a:effectLst/>
                <a:uLnTx/>
                <a:uFillTx/>
                <a:latin typeface="+mn-lt"/>
                <a:ea typeface="+mn-ea"/>
                <a:cs typeface="+mn-cs"/>
              </a:endParaRPr>
            </a:p>
          </p:txBody>
        </p:sp>
      </p:grpSp>
      <p:sp>
        <p:nvSpPr>
          <p:cNvPr id="2" name="标题 1"/>
          <p:cNvSpPr>
            <a:spLocks noGrp="1"/>
          </p:cNvSpPr>
          <p:nvPr>
            <p:ph type="title"/>
          </p:nvPr>
        </p:nvSpPr>
        <p:spPr>
          <a:xfrm>
            <a:off x="502412" y="443234"/>
            <a:ext cx="8139178" cy="441964"/>
          </a:xfrm>
        </p:spPr>
        <p:txBody>
          <a:bodyPr rtlCol="0">
            <a:noAutofit/>
          </a:bodyPr>
          <a:lstStyle>
            <a:lvl1pPr marL="0" marR="0" algn="l" defTabSz="914400" rtl="0" eaLnBrk="1" fontAlgn="auto" latinLnBrk="0" hangingPunct="1">
              <a:lnSpc>
                <a:spcPct val="100000"/>
              </a:lnSpc>
              <a:buNone/>
              <a:defRPr kumimoji="0" lang="zh-CN" altLang="en-US" sz="1800" b="1" i="0" u="none" strike="noStrike" kern="1200" cap="none" spc="200" normalizeH="0" baseline="0" noProof="1" dirty="0">
                <a:solidFill>
                  <a:schemeClr val="tx1">
                    <a:lumMod val="75000"/>
                  </a:schemeClr>
                </a:solidFill>
                <a:uFillTx/>
                <a:latin typeface="Arial" panose="020B0604020202020204" pitchFamily="34" charset="0"/>
                <a:ea typeface="微软雅黑" panose="020B0503020204020204" pitchFamily="34" charset="-122"/>
                <a:cs typeface="+mj-cs"/>
                <a:sym typeface="+mn-ea"/>
              </a:defRPr>
            </a:lvl1pPr>
          </a:lstStyle>
          <a:p>
            <a:pPr lvl="0" fontAlgn="auto"/>
            <a:r>
              <a:rPr strike="noStrike" noProof="1">
                <a:sym typeface="+mn-ea"/>
              </a:rPr>
              <a:t>单击此处编辑母版标题样式</a:t>
            </a:r>
            <a:endParaRPr strike="noStrike" noProof="1">
              <a:sym typeface="+mn-ea"/>
            </a:endParaRPr>
          </a:p>
        </p:txBody>
      </p:sp>
      <p:sp>
        <p:nvSpPr>
          <p:cNvPr id="3" name="内容占位符 2"/>
          <p:cNvSpPr>
            <a:spLocks noGrp="1"/>
          </p:cNvSpPr>
          <p:nvPr>
            <p:ph idx="1"/>
          </p:nvPr>
        </p:nvSpPr>
        <p:spPr>
          <a:xfrm>
            <a:off x="502412" y="952508"/>
            <a:ext cx="8139178" cy="5388907"/>
          </a:xfrm>
        </p:spPr>
        <p:txBody>
          <a:bodyPr rtlCol="0">
            <a:noAutofit/>
          </a:bodyPr>
          <a:lstStyle>
            <a:lvl1pPr marL="171450" marR="0" lvl="0"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75000"/>
                  </a:schemeClr>
                </a:solidFill>
                <a:uFillTx/>
                <a:latin typeface="Arial" panose="020B0604020202020204" pitchFamily="34" charset="0"/>
                <a:ea typeface="微软雅黑" panose="020B0503020204020204" pitchFamily="34" charset="-122"/>
                <a:cs typeface="+mn-cs"/>
                <a:sym typeface="+mn-ea"/>
              </a:defRPr>
            </a:lvl1pPr>
            <a:lvl2pPr marL="514350" marR="0" lvl="1" indent="-17145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200" b="0" i="0" u="none" strike="noStrike" kern="1200" cap="none" spc="150" normalizeH="0" baseline="0" noProof="1" dirty="0">
                <a:solidFill>
                  <a:schemeClr val="tx1">
                    <a:lumMod val="75000"/>
                  </a:schemeClr>
                </a:solidFill>
                <a:uFillTx/>
                <a:latin typeface="Arial" panose="020B0604020202020204" pitchFamily="34" charset="0"/>
                <a:ea typeface="微软雅黑" panose="020B0503020204020204" pitchFamily="34" charset="-122"/>
                <a:cs typeface="+mn-cs"/>
                <a:sym typeface="+mn-ea"/>
              </a:defRPr>
            </a:lvl2pPr>
            <a:lvl3pPr marL="857250" marR="0" lvl="2"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75000"/>
                  </a:schemeClr>
                </a:solidFill>
                <a:uFillTx/>
                <a:latin typeface="Arial" panose="020B0604020202020204" pitchFamily="34" charset="0"/>
                <a:ea typeface="微软雅黑" panose="020B0503020204020204" pitchFamily="34" charset="-122"/>
                <a:cs typeface="+mn-cs"/>
                <a:sym typeface="+mn-ea"/>
              </a:defRPr>
            </a:lvl3pPr>
            <a:lvl4pPr marL="1200150" marR="0" lvl="3"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75000"/>
                  </a:schemeClr>
                </a:solidFill>
                <a:uFillTx/>
                <a:latin typeface="Arial" panose="020B0604020202020204" pitchFamily="34" charset="0"/>
                <a:ea typeface="微软雅黑" panose="020B0503020204020204" pitchFamily="34" charset="-122"/>
                <a:cs typeface="+mn-cs"/>
                <a:sym typeface="+mn-ea"/>
              </a:defRPr>
            </a:lvl4pPr>
            <a:lvl5pPr marL="1543050" marR="0" lvl="4"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75000"/>
                  </a:schemeClr>
                </a:solidFill>
                <a:uFillTx/>
                <a:latin typeface="Arial" panose="020B0604020202020204" pitchFamily="34" charset="0"/>
                <a:ea typeface="微软雅黑" panose="020B0503020204020204" pitchFamily="34" charset="-122"/>
                <a:cs typeface="+mn-cs"/>
                <a:sym typeface="+mn-ea"/>
              </a:defRPr>
            </a:lvl5pPr>
          </a:lstStyle>
          <a:p>
            <a:pPr lvl="0" fontAlgn="auto"/>
            <a:r>
              <a:rPr strike="noStrike" noProof="1">
                <a:sym typeface="+mn-ea"/>
              </a:rPr>
              <a:t>单击此处编辑母版文本样式</a:t>
            </a:r>
            <a:endParaRPr strike="noStrike" noProof="1">
              <a:sym typeface="+mn-ea"/>
            </a:endParaRPr>
          </a:p>
          <a:p>
            <a:pPr lvl="1" fontAlgn="auto"/>
            <a:r>
              <a:rPr strike="noStrike" noProof="1">
                <a:sym typeface="+mn-ea"/>
              </a:rPr>
              <a:t>第二级</a:t>
            </a:r>
            <a:endParaRPr strike="noStrike" noProof="1">
              <a:sym typeface="+mn-ea"/>
            </a:endParaRPr>
          </a:p>
          <a:p>
            <a:pPr lvl="2" fontAlgn="auto"/>
            <a:r>
              <a:rPr strike="noStrike" noProof="1">
                <a:sym typeface="+mn-ea"/>
              </a:rPr>
              <a:t>第三级</a:t>
            </a:r>
            <a:endParaRPr strike="noStrike" noProof="1">
              <a:sym typeface="+mn-ea"/>
            </a:endParaRPr>
          </a:p>
          <a:p>
            <a:pPr lvl="3" fontAlgn="auto"/>
            <a:r>
              <a:rPr strike="noStrike" noProof="1">
                <a:sym typeface="+mn-ea"/>
              </a:rPr>
              <a:t>第四级</a:t>
            </a:r>
            <a:endParaRPr strike="noStrike" noProof="1">
              <a:sym typeface="+mn-ea"/>
            </a:endParaRPr>
          </a:p>
          <a:p>
            <a:pPr lvl="4" fontAlgn="auto"/>
            <a:r>
              <a:rPr strike="noStrike" noProof="1">
                <a:sym typeface="+mn-ea"/>
              </a:rPr>
              <a:t>第五级</a:t>
            </a:r>
            <a:endParaRPr strike="noStrike" noProof="1">
              <a:sym typeface="+mn-ea"/>
            </a:endParaRPr>
          </a:p>
        </p:txBody>
      </p:sp>
      <p:sp>
        <p:nvSpPr>
          <p:cNvPr id="11" name="日期占位符 3"/>
          <p:cNvSpPr>
            <a:spLocks noGrp="1"/>
          </p:cNvSpPr>
          <p:nvPr>
            <p:ph type="dt" sz="half" idx="2"/>
            <p:custDataLst>
              <p:tags r:id="rId4"/>
            </p:custDataLst>
          </p:nvPr>
        </p:nvSpPr>
        <p:spPr>
          <a:xfrm>
            <a:off x="660400" y="6350000"/>
            <a:ext cx="2024063" cy="315913"/>
          </a:xfrm>
          <a:prstGeom prst="rect">
            <a:avLst/>
          </a:prstGeom>
        </p:spPr>
        <p:txBody>
          <a:bodyPr vert="horz" lIns="91440" tIns="45720" rIns="91440" bIns="45720" rtlCol="0" anchor="ctr">
            <a:normAutofit/>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760FBDFE-C587-4B4C-A407-44438C67B59E}" type="datetimeFigureOut">
              <a:rPr kumimoji="0" lang="zh-CN" altLang="en-US" sz="900" b="0" i="0" u="none" strike="noStrike" kern="1200" cap="none" spc="0" normalizeH="0" baseline="0" noProof="1" smtClean="0">
                <a:ln>
                  <a:noFill/>
                </a:ln>
                <a:solidFill>
                  <a:schemeClr val="tx1">
                    <a:tint val="75000"/>
                  </a:schemeClr>
                </a:solidFill>
                <a:effectLst/>
                <a:uLnTx/>
                <a:uFillTx/>
                <a:latin typeface="Arial" panose="020B0604020202020204" pitchFamily="34" charset="0"/>
                <a:ea typeface="宋体" panose="02010600030101010101" pitchFamily="2" charset="-122"/>
                <a:cs typeface="+mn-cs"/>
              </a:rPr>
            </a:fld>
            <a:endParaRPr kumimoji="0" lang="zh-CN" altLang="en-US" sz="900" b="0" i="0" u="none" strike="noStrike" kern="1200" cap="none" spc="0" normalizeH="0" baseline="0" noProof="1" smtClean="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12" name="页脚占位符 4"/>
          <p:cNvSpPr>
            <a:spLocks noGrp="1"/>
          </p:cNvSpPr>
          <p:nvPr>
            <p:ph type="ftr" sz="quarter" idx="3"/>
            <p:custDataLst>
              <p:tags r:id="rId5"/>
            </p:custDataLst>
          </p:nvPr>
        </p:nvSpPr>
        <p:spPr>
          <a:xfrm>
            <a:off x="3087688" y="6350000"/>
            <a:ext cx="2968625" cy="315913"/>
          </a:xfrm>
          <a:prstGeom prst="rect">
            <a:avLst/>
          </a:prstGeom>
        </p:spPr>
        <p:txBody>
          <a:bodyPr vert="horz" lIns="91440" tIns="45720" rIns="91440" bIns="45720" rtlCol="0" anchor="ctr">
            <a:normAutofit/>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900" b="0" i="0" u="none" strike="noStrike" kern="1200" cap="none" spc="0" normalizeH="0" baseline="0" noProof="1">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13" name="灯片编号占位符 5"/>
          <p:cNvSpPr>
            <a:spLocks noGrp="1"/>
          </p:cNvSpPr>
          <p:nvPr>
            <p:ph type="sldNum" sz="quarter" idx="4"/>
            <p:custDataLst>
              <p:tags r:id="rId6"/>
            </p:custDataLst>
          </p:nvPr>
        </p:nvSpPr>
        <p:spPr>
          <a:xfrm>
            <a:off x="6457950" y="6350000"/>
            <a:ext cx="2025650" cy="315913"/>
          </a:xfrm>
          <a:prstGeom prst="rect">
            <a:avLst/>
          </a:prstGeom>
        </p:spPr>
        <p:txBody>
          <a:bodyPr vert="horz" wrap="square" lIns="91440" tIns="45720" rIns="91440" bIns="45720" numCol="1" anchor="ctr" anchorCtr="0" compatLnSpc="1"/>
          <a:p>
            <a:pPr algn="r" fontAlgn="base"/>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8" name="椭圆 6"/>
          <p:cNvSpPr/>
          <p:nvPr>
            <p:custDataLst>
              <p:tags r:id="rId2"/>
            </p:custDataLst>
          </p:nvPr>
        </p:nvSpPr>
        <p:spPr>
          <a:xfrm>
            <a:off x="4046538" y="2636838"/>
            <a:ext cx="750888" cy="1000125"/>
          </a:xfrm>
          <a:prstGeom prst="ellipse">
            <a:avLst/>
          </a:prstGeom>
          <a:solidFill>
            <a:schemeClr val="accent1">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100" b="0" i="0" u="none" strike="noStrike" kern="1200" cap="none" spc="0" normalizeH="0" baseline="0" noProof="1">
              <a:ln>
                <a:noFill/>
              </a:ln>
              <a:solidFill>
                <a:schemeClr val="lt1"/>
              </a:solidFill>
              <a:effectLst/>
              <a:uLnTx/>
              <a:uFillTx/>
              <a:latin typeface="+mn-lt"/>
              <a:ea typeface="+mn-ea"/>
              <a:cs typeface="+mn-cs"/>
            </a:endParaRPr>
          </a:p>
        </p:txBody>
      </p:sp>
      <p:sp>
        <p:nvSpPr>
          <p:cNvPr id="9" name="椭圆 8"/>
          <p:cNvSpPr/>
          <p:nvPr>
            <p:custDataLst>
              <p:tags r:id="rId3"/>
            </p:custDataLst>
          </p:nvPr>
        </p:nvSpPr>
        <p:spPr>
          <a:xfrm>
            <a:off x="4856163" y="2239963"/>
            <a:ext cx="374650" cy="500063"/>
          </a:xfrm>
          <a:prstGeom prst="ellipse">
            <a:avLst/>
          </a:prstGeom>
          <a:solidFill>
            <a:schemeClr val="accent2">
              <a:alpha val="6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100" b="0" i="0" u="none" strike="noStrike" kern="1200" cap="none" spc="0" normalizeH="0" baseline="0" noProof="1">
              <a:ln>
                <a:noFill/>
              </a:ln>
              <a:solidFill>
                <a:schemeClr val="lt1"/>
              </a:solidFill>
              <a:effectLst/>
              <a:uLnTx/>
              <a:uFillTx/>
              <a:latin typeface="+mn-lt"/>
              <a:ea typeface="+mn-ea"/>
              <a:cs typeface="+mn-cs"/>
            </a:endParaRPr>
          </a:p>
        </p:txBody>
      </p:sp>
      <p:sp>
        <p:nvSpPr>
          <p:cNvPr id="3" name="文本占位符 2"/>
          <p:cNvSpPr>
            <a:spLocks noGrp="1"/>
          </p:cNvSpPr>
          <p:nvPr>
            <p:ph type="body" idx="1"/>
          </p:nvPr>
        </p:nvSpPr>
        <p:spPr>
          <a:xfrm>
            <a:off x="2988842" y="4889195"/>
            <a:ext cx="3166313" cy="430367"/>
          </a:xfrm>
        </p:spPr>
        <p:txBody>
          <a:bodyPr lIns="90000" tIns="46800" rIns="90000" bIns="46800">
            <a:normAutofit/>
          </a:bodyPr>
          <a:lstStyle>
            <a:lvl1pPr marL="0" indent="0" algn="ctr" eaLnBrk="1" fontAlgn="auto" latinLnBrk="0" hangingPunct="1">
              <a:buNone/>
              <a:defRPr kumimoji="0" lang="zh-CN" altLang="en-US" sz="1350" b="0" i="0" u="none" strike="noStrike" kern="1200" cap="none" spc="150" normalizeH="0" baseline="0" noProof="1">
                <a:solidFill>
                  <a:schemeClr val="tx1">
                    <a:lumMod val="75000"/>
                  </a:schemeClr>
                </a:solidFill>
                <a:uFillTx/>
                <a:latin typeface="Arial" panose="020B0604020202020204" pitchFamily="34" charset="0"/>
                <a:ea typeface="微软雅黑" panose="020B0503020204020204" pitchFamily="34" charset="-122"/>
                <a:cs typeface="+mn-cs"/>
                <a:sym typeface="+mn-ea"/>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auto"/>
            <a:r>
              <a:rPr lang="zh-CN" altLang="en-US" sz="1350" strike="noStrike" noProof="1"/>
              <a:t>单击此处编辑母版文本样式</a:t>
            </a:r>
            <a:endParaRPr lang="zh-CN" altLang="en-US" strike="noStrike" noProof="1"/>
          </a:p>
        </p:txBody>
      </p:sp>
      <p:sp>
        <p:nvSpPr>
          <p:cNvPr id="2" name="标题 1"/>
          <p:cNvSpPr>
            <a:spLocks noGrp="1"/>
          </p:cNvSpPr>
          <p:nvPr>
            <p:ph type="title"/>
          </p:nvPr>
        </p:nvSpPr>
        <p:spPr>
          <a:xfrm>
            <a:off x="2754380" y="4063043"/>
            <a:ext cx="3635240" cy="778675"/>
          </a:xfrm>
        </p:spPr>
        <p:txBody>
          <a:bodyPr rIns="63500">
            <a:noAutofit/>
          </a:bodyPr>
          <a:lstStyle>
            <a:lvl1pPr algn="ctr">
              <a:defRPr sz="3000" u="none" strike="noStrike" kern="1200" cap="none" spc="300" normalizeH="0" baseline="0">
                <a:solidFill>
                  <a:schemeClr val="tx1">
                    <a:lumMod val="75000"/>
                  </a:schemeClr>
                </a:solidFill>
                <a:uFillTx/>
                <a:latin typeface="Arial" panose="020B0604020202020204" pitchFamily="34" charset="0"/>
                <a:ea typeface="汉仪旗黑-85S" panose="00020600040101010101" pitchFamily="18" charset="-122"/>
              </a:defRPr>
            </a:lvl1pPr>
          </a:lstStyle>
          <a:p>
            <a:pPr fontAlgn="base"/>
            <a:r>
              <a:rPr lang="zh-CN" altLang="en-US" strike="noStrike" noProof="1" smtClean="0"/>
              <a:t>单击此处编辑母版标题样式</a:t>
            </a:r>
            <a:endParaRPr lang="zh-CN" altLang="en-US" strike="noStrike" noProof="1"/>
          </a:p>
        </p:txBody>
      </p:sp>
      <p:sp>
        <p:nvSpPr>
          <p:cNvPr id="10" name="日期占位符 3"/>
          <p:cNvSpPr>
            <a:spLocks noGrp="1"/>
          </p:cNvSpPr>
          <p:nvPr>
            <p:ph type="dt" sz="half" idx="2"/>
            <p:custDataLst>
              <p:tags r:id="rId4"/>
            </p:custDataLst>
          </p:nvPr>
        </p:nvSpPr>
        <p:spPr>
          <a:xfrm>
            <a:off x="660400" y="6350000"/>
            <a:ext cx="2024063" cy="315913"/>
          </a:xfrm>
          <a:prstGeom prst="rect">
            <a:avLst/>
          </a:prstGeom>
        </p:spPr>
        <p:txBody>
          <a:bodyPr vert="horz" lIns="91440" tIns="45720" rIns="91440" bIns="45720" rtlCol="0" anchor="ctr">
            <a:normAutofit/>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760FBDFE-C587-4B4C-A407-44438C67B59E}" type="datetimeFigureOut">
              <a:rPr kumimoji="0" lang="zh-CN" altLang="en-US" sz="900" b="0" i="0" u="none" strike="noStrike" kern="1200" cap="none" spc="0" normalizeH="0" baseline="0" noProof="1" smtClean="0">
                <a:ln>
                  <a:noFill/>
                </a:ln>
                <a:solidFill>
                  <a:schemeClr val="tx1">
                    <a:tint val="75000"/>
                  </a:schemeClr>
                </a:solidFill>
                <a:effectLst/>
                <a:uLnTx/>
                <a:uFillTx/>
                <a:latin typeface="Arial" panose="020B0604020202020204" pitchFamily="34" charset="0"/>
                <a:ea typeface="宋体" panose="02010600030101010101" pitchFamily="2" charset="-122"/>
                <a:cs typeface="+mn-cs"/>
              </a:rPr>
            </a:fld>
            <a:endParaRPr kumimoji="0" lang="zh-CN" altLang="en-US" sz="900" b="0" i="0" u="none" strike="noStrike" kern="1200" cap="none" spc="0" normalizeH="0" baseline="0" noProof="1" smtClean="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11" name="页脚占位符 4"/>
          <p:cNvSpPr>
            <a:spLocks noGrp="1"/>
          </p:cNvSpPr>
          <p:nvPr>
            <p:ph type="ftr" sz="quarter" idx="3"/>
            <p:custDataLst>
              <p:tags r:id="rId5"/>
            </p:custDataLst>
          </p:nvPr>
        </p:nvSpPr>
        <p:spPr>
          <a:xfrm>
            <a:off x="3087688" y="6350000"/>
            <a:ext cx="2968625" cy="315913"/>
          </a:xfrm>
          <a:prstGeom prst="rect">
            <a:avLst/>
          </a:prstGeom>
        </p:spPr>
        <p:txBody>
          <a:bodyPr vert="horz" lIns="91440" tIns="45720" rIns="91440" bIns="45720" rtlCol="0" anchor="ctr">
            <a:normAutofit/>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900" b="0" i="0" u="none" strike="noStrike" kern="1200" cap="none" spc="0" normalizeH="0" baseline="0" noProof="1">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12" name="灯片编号占位符 5"/>
          <p:cNvSpPr>
            <a:spLocks noGrp="1"/>
          </p:cNvSpPr>
          <p:nvPr>
            <p:ph type="sldNum" sz="quarter" idx="4"/>
            <p:custDataLst>
              <p:tags r:id="rId6"/>
            </p:custDataLst>
          </p:nvPr>
        </p:nvSpPr>
        <p:spPr>
          <a:xfrm>
            <a:off x="6457950" y="6350000"/>
            <a:ext cx="2025650" cy="315913"/>
          </a:xfrm>
          <a:prstGeom prst="rect">
            <a:avLst/>
          </a:prstGeom>
        </p:spPr>
        <p:txBody>
          <a:bodyPr vert="horz" wrap="square" lIns="91440" tIns="45720" rIns="91440" bIns="45720" numCol="1" anchor="ctr" anchorCtr="0" compatLnSpc="1"/>
          <a:p>
            <a:pPr algn="r" fontAlgn="base"/>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1"/>
        </a:solidFill>
        <a:effectLst/>
      </p:bgPr>
    </p:bg>
    <p:spTree>
      <p:nvGrpSpPr>
        <p:cNvPr id="1" name=""/>
        <p:cNvGrpSpPr/>
        <p:nvPr/>
      </p:nvGrpSpPr>
      <p:grpSpPr>
        <a:xfrm>
          <a:off x="0" y="0"/>
          <a:ext cx="0" cy="0"/>
          <a:chOff x="0" y="0"/>
          <a:chExt cx="0" cy="0"/>
        </a:xfrm>
      </p:grpSpPr>
      <p:grpSp>
        <p:nvGrpSpPr>
          <p:cNvPr id="5123" name="组合 7"/>
          <p:cNvGrpSpPr/>
          <p:nvPr/>
        </p:nvGrpSpPr>
        <p:grpSpPr>
          <a:xfrm>
            <a:off x="7997825" y="-7937"/>
            <a:ext cx="1146175" cy="1471612"/>
            <a:chOff x="16792" y="-13"/>
            <a:chExt cx="2408" cy="2319"/>
          </a:xfrm>
        </p:grpSpPr>
        <p:sp>
          <p:nvSpPr>
            <p:cNvPr id="9" name="任意多边形: 形状 9"/>
            <p:cNvSpPr/>
            <p:nvPr>
              <p:custDataLst>
                <p:tags r:id="rId2"/>
              </p:custDataLst>
            </p:nvPr>
          </p:nvSpPr>
          <p:spPr>
            <a:xfrm>
              <a:off x="17823" y="0"/>
              <a:ext cx="1377" cy="2306"/>
            </a:xfrm>
            <a:custGeom>
              <a:avLst/>
              <a:gdLst>
                <a:gd name="connsiteX0" fmla="*/ 447252 w 873962"/>
                <a:gd name="connsiteY0" fmla="*/ 0 h 1464826"/>
                <a:gd name="connsiteX1" fmla="*/ 873962 w 873962"/>
                <a:gd name="connsiteY1" fmla="*/ 0 h 1464826"/>
                <a:gd name="connsiteX2" fmla="*/ 873962 w 873962"/>
                <a:gd name="connsiteY2" fmla="*/ 1456778 h 1464826"/>
                <a:gd name="connsiteX3" fmla="*/ 847228 w 873962"/>
                <a:gd name="connsiteY3" fmla="*/ 1460858 h 1464826"/>
                <a:gd name="connsiteX4" fmla="*/ 768639 w 873962"/>
                <a:gd name="connsiteY4" fmla="*/ 1464826 h 1464826"/>
                <a:gd name="connsiteX5" fmla="*/ 0 w 873962"/>
                <a:gd name="connsiteY5" fmla="*/ 696187 h 1464826"/>
                <a:gd name="connsiteX6" fmla="*/ 338885 w 873962"/>
                <a:gd name="connsiteY6" fmla="*/ 58819 h 1464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3962" h="1464826">
                  <a:moveTo>
                    <a:pt x="447252" y="0"/>
                  </a:moveTo>
                  <a:lnTo>
                    <a:pt x="873962" y="0"/>
                  </a:lnTo>
                  <a:lnTo>
                    <a:pt x="873962" y="1456778"/>
                  </a:lnTo>
                  <a:lnTo>
                    <a:pt x="847228" y="1460858"/>
                  </a:lnTo>
                  <a:cubicBezTo>
                    <a:pt x="821388" y="1463482"/>
                    <a:pt x="795171" y="1464826"/>
                    <a:pt x="768639" y="1464826"/>
                  </a:cubicBezTo>
                  <a:cubicBezTo>
                    <a:pt x="344131" y="1464826"/>
                    <a:pt x="0" y="1120695"/>
                    <a:pt x="0" y="696187"/>
                  </a:cubicBezTo>
                  <a:cubicBezTo>
                    <a:pt x="0" y="430870"/>
                    <a:pt x="134426" y="196949"/>
                    <a:pt x="338885" y="58819"/>
                  </a:cubicBezTo>
                  <a:close/>
                </a:path>
              </a:pathLst>
            </a:custGeom>
            <a:solidFill>
              <a:schemeClr val="accent3">
                <a:alpha val="6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100" b="0" i="0" u="none" strike="noStrike" kern="1200" cap="none" spc="0" normalizeH="0" baseline="0" noProof="1">
                <a:ln>
                  <a:noFill/>
                </a:ln>
                <a:solidFill>
                  <a:schemeClr val="lt1"/>
                </a:solidFill>
                <a:effectLst/>
                <a:uLnTx/>
                <a:uFillTx/>
                <a:latin typeface="+mn-lt"/>
                <a:ea typeface="+mn-ea"/>
                <a:cs typeface="+mn-cs"/>
              </a:endParaRPr>
            </a:p>
          </p:txBody>
        </p:sp>
        <p:sp>
          <p:nvSpPr>
            <p:cNvPr id="10" name="任意形状 17"/>
            <p:cNvSpPr/>
            <p:nvPr>
              <p:custDataLst>
                <p:tags r:id="rId3"/>
              </p:custDataLst>
            </p:nvPr>
          </p:nvSpPr>
          <p:spPr>
            <a:xfrm>
              <a:off x="16792" y="-13"/>
              <a:ext cx="1848" cy="1121"/>
            </a:xfrm>
            <a:custGeom>
              <a:avLst/>
              <a:gdLst>
                <a:gd name="connsiteX0" fmla="*/ 42442 w 3589290"/>
                <a:gd name="connsiteY0" fmla="*/ 0 h 2179590"/>
                <a:gd name="connsiteX1" fmla="*/ 3546848 w 3589290"/>
                <a:gd name="connsiteY1" fmla="*/ 0 h 2179590"/>
                <a:gd name="connsiteX2" fmla="*/ 3552829 w 3589290"/>
                <a:gd name="connsiteY2" fmla="*/ 23261 h 2179590"/>
                <a:gd name="connsiteX3" fmla="*/ 3589290 w 3589290"/>
                <a:gd name="connsiteY3" fmla="*/ 384945 h 2179590"/>
                <a:gd name="connsiteX4" fmla="*/ 1794645 w 3589290"/>
                <a:gd name="connsiteY4" fmla="*/ 2179590 h 2179590"/>
                <a:gd name="connsiteX5" fmla="*/ 0 w 3589290"/>
                <a:gd name="connsiteY5" fmla="*/ 384945 h 2179590"/>
                <a:gd name="connsiteX6" fmla="*/ 36461 w 3589290"/>
                <a:gd name="connsiteY6" fmla="*/ 23261 h 21795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89290" h="2179590">
                  <a:moveTo>
                    <a:pt x="42442" y="0"/>
                  </a:moveTo>
                  <a:lnTo>
                    <a:pt x="3546848" y="0"/>
                  </a:lnTo>
                  <a:lnTo>
                    <a:pt x="3552829" y="23261"/>
                  </a:lnTo>
                  <a:cubicBezTo>
                    <a:pt x="3576736" y="140089"/>
                    <a:pt x="3589290" y="261051"/>
                    <a:pt x="3589290" y="384945"/>
                  </a:cubicBezTo>
                  <a:cubicBezTo>
                    <a:pt x="3589290" y="1376100"/>
                    <a:pt x="2785800" y="2179590"/>
                    <a:pt x="1794645" y="2179590"/>
                  </a:cubicBezTo>
                  <a:cubicBezTo>
                    <a:pt x="803490" y="2179590"/>
                    <a:pt x="0" y="1376100"/>
                    <a:pt x="0" y="384945"/>
                  </a:cubicBezTo>
                  <a:cubicBezTo>
                    <a:pt x="0" y="261051"/>
                    <a:pt x="12555" y="140089"/>
                    <a:pt x="36461" y="23261"/>
                  </a:cubicBezTo>
                  <a:close/>
                </a:path>
              </a:pathLst>
            </a:cu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100" b="0" i="0" u="none" strike="noStrike" kern="1200" cap="none" spc="0" normalizeH="0" baseline="0" noProof="1">
                <a:ln>
                  <a:noFill/>
                </a:ln>
                <a:solidFill>
                  <a:schemeClr val="lt1"/>
                </a:solidFill>
                <a:effectLst/>
                <a:uLnTx/>
                <a:uFillTx/>
                <a:latin typeface="+mn-lt"/>
                <a:ea typeface="+mn-ea"/>
                <a:cs typeface="+mn-cs"/>
              </a:endParaRPr>
            </a:p>
          </p:txBody>
        </p:sp>
      </p:grpSp>
      <p:sp>
        <p:nvSpPr>
          <p:cNvPr id="2" name="标题 1"/>
          <p:cNvSpPr>
            <a:spLocks noGrp="1"/>
          </p:cNvSpPr>
          <p:nvPr>
            <p:ph type="title"/>
          </p:nvPr>
        </p:nvSpPr>
        <p:spPr>
          <a:xfrm>
            <a:off x="502412" y="443234"/>
            <a:ext cx="8139178" cy="441964"/>
          </a:xfrm>
        </p:spPr>
        <p:txBody>
          <a:bodyPr rtlCol="0">
            <a:noAutofit/>
          </a:bodyPr>
          <a:lstStyle>
            <a:lvl1pPr marL="0" marR="0" lvl="0" algn="l" defTabSz="914400" rtl="0" eaLnBrk="1" fontAlgn="auto" latinLnBrk="0" hangingPunct="1">
              <a:lnSpc>
                <a:spcPct val="100000"/>
              </a:lnSpc>
              <a:buNone/>
              <a:defRPr kumimoji="0" lang="zh-CN" altLang="en-US" sz="1800" b="1" i="0" u="none" strike="noStrike" kern="1200" cap="none" spc="200" normalizeH="0" baseline="0" noProof="1" dirty="0">
                <a:solidFill>
                  <a:schemeClr val="tx1">
                    <a:lumMod val="75000"/>
                  </a:schemeClr>
                </a:solidFill>
                <a:uFillTx/>
                <a:latin typeface="Arial" panose="020B0604020202020204" pitchFamily="34" charset="0"/>
                <a:ea typeface="微软雅黑" panose="020B0503020204020204" pitchFamily="34" charset="-122"/>
                <a:cs typeface="+mj-cs"/>
                <a:sym typeface="+mn-ea"/>
              </a:defRPr>
            </a:lvl1pPr>
          </a:lstStyle>
          <a:p>
            <a:pPr lvl="0" fontAlgn="auto"/>
            <a:r>
              <a:rPr strike="noStrike" noProof="1">
                <a:sym typeface="+mn-ea"/>
              </a:rPr>
              <a:t>单击此处编辑母版标题样式</a:t>
            </a:r>
            <a:endParaRPr strike="noStrike" noProof="1">
              <a:sym typeface="+mn-ea"/>
            </a:endParaRPr>
          </a:p>
        </p:txBody>
      </p:sp>
      <p:sp>
        <p:nvSpPr>
          <p:cNvPr id="3" name="内容占位符 2"/>
          <p:cNvSpPr>
            <a:spLocks noGrp="1"/>
          </p:cNvSpPr>
          <p:nvPr>
            <p:ph sz="half" idx="1"/>
          </p:nvPr>
        </p:nvSpPr>
        <p:spPr>
          <a:xfrm>
            <a:off x="502448" y="952508"/>
            <a:ext cx="3962432" cy="5388907"/>
          </a:xfrm>
        </p:spPr>
        <p:txBody>
          <a:bodyPr rtlCol="0">
            <a:noAutofit/>
          </a:bodyPr>
          <a:lstStyle>
            <a:lvl1pPr marL="214630" marR="0" lvl="0" indent="-213995"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75000"/>
                  </a:schemeClr>
                </a:solidFill>
                <a:uFillTx/>
                <a:latin typeface="Arial" panose="020B0604020202020204" pitchFamily="34" charset="0"/>
                <a:ea typeface="微软雅黑" panose="020B0503020204020204" pitchFamily="34" charset="-122"/>
                <a:cs typeface="+mn-cs"/>
                <a:sym typeface="+mn-ea"/>
              </a:defRPr>
            </a:lvl1pPr>
            <a:lvl2pPr marL="557530" marR="0" lvl="1" indent="-213995"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200" b="0" i="0" u="none" strike="noStrike" kern="1200" cap="none" spc="150" normalizeH="0" baseline="0" noProof="1" dirty="0">
                <a:solidFill>
                  <a:schemeClr val="tx1">
                    <a:lumMod val="75000"/>
                  </a:schemeClr>
                </a:solidFill>
                <a:uFillTx/>
                <a:latin typeface="Arial" panose="020B0604020202020204" pitchFamily="34" charset="0"/>
                <a:ea typeface="微软雅黑" panose="020B0503020204020204" pitchFamily="34" charset="-122"/>
                <a:cs typeface="+mn-cs"/>
                <a:sym typeface="+mn-ea"/>
              </a:defRPr>
            </a:lvl2pPr>
            <a:lvl3pPr marL="900430" marR="0" lvl="2" indent="-213995"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75000"/>
                  </a:schemeClr>
                </a:solidFill>
                <a:uFillTx/>
                <a:latin typeface="Arial" panose="020B0604020202020204" pitchFamily="34" charset="0"/>
                <a:ea typeface="微软雅黑" panose="020B0503020204020204" pitchFamily="34" charset="-122"/>
                <a:cs typeface="+mn-cs"/>
                <a:sym typeface="+mn-ea"/>
              </a:defRPr>
            </a:lvl3pPr>
            <a:lvl4pPr marL="1243330" marR="0" lvl="3" indent="-213995"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75000"/>
                  </a:schemeClr>
                </a:solidFill>
                <a:uFillTx/>
                <a:latin typeface="Arial" panose="020B0604020202020204" pitchFamily="34" charset="0"/>
                <a:ea typeface="微软雅黑" panose="020B0503020204020204" pitchFamily="34" charset="-122"/>
                <a:cs typeface="+mn-cs"/>
                <a:sym typeface="+mn-ea"/>
              </a:defRPr>
            </a:lvl4pPr>
            <a:lvl5pPr marL="1586230" marR="0" lvl="4" indent="-213995"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75000"/>
                  </a:schemeClr>
                </a:solidFill>
                <a:uFillTx/>
                <a:latin typeface="Arial" panose="020B0604020202020204" pitchFamily="34" charset="0"/>
                <a:ea typeface="微软雅黑" panose="020B0503020204020204" pitchFamily="34" charset="-122"/>
                <a:cs typeface="+mn-cs"/>
                <a:sym typeface="+mn-ea"/>
              </a:defRPr>
            </a:lvl5pPr>
          </a:lstStyle>
          <a:p>
            <a:pPr lvl="0" fontAlgn="auto"/>
            <a:r>
              <a:rPr strike="noStrike" noProof="1">
                <a:sym typeface="+mn-ea"/>
              </a:rPr>
              <a:t>单击此处编辑母版文本样式</a:t>
            </a:r>
            <a:endParaRPr strike="noStrike" noProof="1">
              <a:sym typeface="+mn-ea"/>
            </a:endParaRPr>
          </a:p>
          <a:p>
            <a:pPr lvl="1" fontAlgn="auto"/>
            <a:r>
              <a:rPr strike="noStrike" noProof="1">
                <a:sym typeface="+mn-ea"/>
              </a:rPr>
              <a:t>第二级</a:t>
            </a:r>
            <a:endParaRPr strike="noStrike" noProof="1">
              <a:sym typeface="+mn-ea"/>
            </a:endParaRPr>
          </a:p>
          <a:p>
            <a:pPr lvl="2" fontAlgn="auto"/>
            <a:r>
              <a:rPr strike="noStrike" noProof="1">
                <a:sym typeface="+mn-ea"/>
              </a:rPr>
              <a:t>第三级</a:t>
            </a:r>
            <a:endParaRPr strike="noStrike" noProof="1">
              <a:sym typeface="+mn-ea"/>
            </a:endParaRPr>
          </a:p>
          <a:p>
            <a:pPr lvl="3" fontAlgn="auto"/>
            <a:r>
              <a:rPr strike="noStrike" noProof="1">
                <a:sym typeface="+mn-ea"/>
              </a:rPr>
              <a:t>第四级</a:t>
            </a:r>
            <a:endParaRPr strike="noStrike" noProof="1">
              <a:sym typeface="+mn-ea"/>
            </a:endParaRPr>
          </a:p>
          <a:p>
            <a:pPr lvl="4" fontAlgn="auto"/>
            <a:r>
              <a:rPr strike="noStrike" noProof="1">
                <a:sym typeface="+mn-ea"/>
              </a:rPr>
              <a:t>第五级</a:t>
            </a:r>
            <a:endParaRPr strike="noStrike" noProof="1">
              <a:sym typeface="+mn-ea"/>
            </a:endParaRPr>
          </a:p>
        </p:txBody>
      </p:sp>
      <p:sp>
        <p:nvSpPr>
          <p:cNvPr id="4" name="内容占位符 3"/>
          <p:cNvSpPr>
            <a:spLocks noGrp="1"/>
          </p:cNvSpPr>
          <p:nvPr>
            <p:ph sz="half" idx="2"/>
          </p:nvPr>
        </p:nvSpPr>
        <p:spPr>
          <a:xfrm>
            <a:off x="4679158" y="952508"/>
            <a:ext cx="3962432" cy="5388907"/>
          </a:xfrm>
        </p:spPr>
        <p:txBody>
          <a:bodyPr>
            <a:noAutofit/>
          </a:bodyPr>
          <a:lstStyle>
            <a:lvl1pPr marL="214630" indent="-213995">
              <a:buFont typeface="Arial" panose="020B0604020202020204" pitchFamily="34" charset="0"/>
              <a:buChar char="•"/>
              <a:defRPr sz="1200" u="none" strike="noStrike" kern="1200" cap="none" spc="150" normalizeH="0">
                <a:solidFill>
                  <a:schemeClr val="tx1">
                    <a:lumMod val="75000"/>
                  </a:schemeClr>
                </a:solidFill>
                <a:uFillTx/>
                <a:latin typeface="Arial" panose="020B0604020202020204" pitchFamily="34" charset="0"/>
                <a:ea typeface="微软雅黑" panose="020B0503020204020204" pitchFamily="34" charset="-122"/>
              </a:defRPr>
            </a:lvl1pPr>
            <a:lvl2pPr marL="557530" indent="-213995">
              <a:buFont typeface="Arial" panose="020B0604020202020204" pitchFamily="34" charset="0"/>
              <a:buChar char="•"/>
              <a:defRPr sz="1200" u="none" strike="noStrike" kern="1200" cap="none" spc="150" normalizeH="0">
                <a:solidFill>
                  <a:schemeClr val="tx1">
                    <a:lumMod val="75000"/>
                  </a:schemeClr>
                </a:solidFill>
                <a:uFillTx/>
                <a:latin typeface="Arial" panose="020B0604020202020204" pitchFamily="34" charset="0"/>
                <a:ea typeface="微软雅黑" panose="020B0503020204020204" pitchFamily="34" charset="-122"/>
              </a:defRPr>
            </a:lvl2pPr>
            <a:lvl3pPr marL="900430" indent="-213995">
              <a:buFont typeface="Arial" panose="020B0604020202020204" pitchFamily="34" charset="0"/>
              <a:buChar char="•"/>
              <a:defRPr sz="1200" u="none" strike="noStrike" kern="1200" cap="none" spc="150" normalizeH="0">
                <a:solidFill>
                  <a:schemeClr val="tx1">
                    <a:lumMod val="75000"/>
                  </a:schemeClr>
                </a:solidFill>
                <a:uFillTx/>
                <a:latin typeface="Arial" panose="020B0604020202020204" pitchFamily="34" charset="0"/>
                <a:ea typeface="微软雅黑" panose="020B0503020204020204" pitchFamily="34" charset="-122"/>
              </a:defRPr>
            </a:lvl3pPr>
            <a:lvl4pPr marL="1243330" indent="-213995">
              <a:buFont typeface="Arial" panose="020B0604020202020204" pitchFamily="34" charset="0"/>
              <a:buChar char="•"/>
              <a:defRPr sz="1200" u="none" strike="noStrike" kern="1200" cap="none" spc="150" normalizeH="0">
                <a:solidFill>
                  <a:schemeClr val="tx1">
                    <a:lumMod val="75000"/>
                  </a:schemeClr>
                </a:solidFill>
                <a:uFillTx/>
                <a:latin typeface="Arial" panose="020B0604020202020204" pitchFamily="34" charset="0"/>
                <a:ea typeface="微软雅黑" panose="020B0503020204020204" pitchFamily="34" charset="-122"/>
              </a:defRPr>
            </a:lvl4pPr>
            <a:lvl5pPr marL="1586230" indent="-213995">
              <a:buFont typeface="Arial" panose="020B0604020202020204" pitchFamily="34" charset="0"/>
              <a:buChar char="•"/>
              <a:defRPr sz="1200" u="none" strike="noStrike" kern="1200" cap="none" spc="150" normalizeH="0">
                <a:solidFill>
                  <a:schemeClr val="tx1">
                    <a:lumMod val="75000"/>
                  </a:schemeClr>
                </a:solidFill>
                <a:uFillTx/>
                <a:latin typeface="Arial" panose="020B0604020202020204" pitchFamily="34" charset="0"/>
                <a:ea typeface="微软雅黑" panose="020B0503020204020204" pitchFamily="34" charset="-122"/>
              </a:defRPr>
            </a:lvl5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11" name="日期占位符 4"/>
          <p:cNvSpPr>
            <a:spLocks noGrp="1"/>
          </p:cNvSpPr>
          <p:nvPr>
            <p:ph type="dt" sz="half" idx="12"/>
            <p:custDataLst>
              <p:tags r:id="rId4"/>
            </p:custDataLst>
          </p:nvPr>
        </p:nvSpPr>
        <p:spPr>
          <a:xfrm>
            <a:off x="660400" y="6350000"/>
            <a:ext cx="2024063" cy="315913"/>
          </a:xfrm>
          <a:prstGeom prst="rect">
            <a:avLst/>
          </a:prstGeom>
        </p:spPr>
        <p:txBody>
          <a:bodyPr vert="horz" lIns="91440" tIns="45720" rIns="91440" bIns="45720" rtlCol="0" anchor="ctr">
            <a:normAutofit/>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760FBDFE-C587-4B4C-A407-44438C67B59E}" type="datetimeFigureOut">
              <a:rPr kumimoji="0" lang="zh-CN" altLang="en-US" sz="900" b="0" i="0" u="none" strike="noStrike" kern="1200" cap="none" spc="0" normalizeH="0" baseline="0" noProof="1" smtClean="0">
                <a:ln>
                  <a:noFill/>
                </a:ln>
                <a:solidFill>
                  <a:schemeClr val="tx1">
                    <a:tint val="75000"/>
                  </a:schemeClr>
                </a:solidFill>
                <a:effectLst/>
                <a:uLnTx/>
                <a:uFillTx/>
                <a:latin typeface="Arial" panose="020B0604020202020204" pitchFamily="34" charset="0"/>
                <a:ea typeface="宋体" panose="02010600030101010101" pitchFamily="2" charset="-122"/>
                <a:cs typeface="+mn-cs"/>
              </a:rPr>
            </a:fld>
            <a:endParaRPr kumimoji="0" lang="zh-CN" altLang="en-US" sz="900" b="0" i="0" u="none" strike="noStrike" kern="1200" cap="none" spc="0" normalizeH="0" baseline="0" noProof="1" smtClean="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12" name="页脚占位符 5"/>
          <p:cNvSpPr>
            <a:spLocks noGrp="1"/>
          </p:cNvSpPr>
          <p:nvPr>
            <p:ph type="ftr" sz="quarter" idx="3"/>
            <p:custDataLst>
              <p:tags r:id="rId5"/>
            </p:custDataLst>
          </p:nvPr>
        </p:nvSpPr>
        <p:spPr>
          <a:xfrm>
            <a:off x="3087688" y="6350000"/>
            <a:ext cx="2968625" cy="315913"/>
          </a:xfrm>
          <a:prstGeom prst="rect">
            <a:avLst/>
          </a:prstGeom>
        </p:spPr>
        <p:txBody>
          <a:bodyPr vert="horz" lIns="91440" tIns="45720" rIns="91440" bIns="45720" rtlCol="0" anchor="ctr">
            <a:normAutofit/>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900" b="0" i="0" u="none" strike="noStrike" kern="1200" cap="none" spc="0" normalizeH="0" baseline="0" noProof="1">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13" name="灯片编号占位符 6"/>
          <p:cNvSpPr>
            <a:spLocks noGrp="1"/>
          </p:cNvSpPr>
          <p:nvPr>
            <p:ph type="sldNum" sz="quarter" idx="4"/>
            <p:custDataLst>
              <p:tags r:id="rId6"/>
            </p:custDataLst>
          </p:nvPr>
        </p:nvSpPr>
        <p:spPr>
          <a:xfrm>
            <a:off x="6457950" y="6350000"/>
            <a:ext cx="2025650" cy="315913"/>
          </a:xfrm>
          <a:prstGeom prst="rect">
            <a:avLst/>
          </a:prstGeom>
        </p:spPr>
        <p:txBody>
          <a:bodyPr vert="horz" wrap="square" lIns="91440" tIns="45720" rIns="91440" bIns="45720" numCol="1" anchor="ctr" anchorCtr="0" compatLnSpc="1"/>
          <a:p>
            <a:pPr algn="r" fontAlgn="base"/>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1"/>
        </a:solidFill>
        <a:effectLst/>
      </p:bgPr>
    </p:bg>
    <p:spTree>
      <p:nvGrpSpPr>
        <p:cNvPr id="1" name=""/>
        <p:cNvGrpSpPr/>
        <p:nvPr/>
      </p:nvGrpSpPr>
      <p:grpSpPr>
        <a:xfrm>
          <a:off x="0" y="0"/>
          <a:ext cx="0" cy="0"/>
          <a:chOff x="0" y="0"/>
          <a:chExt cx="0" cy="0"/>
        </a:xfrm>
      </p:grpSpPr>
      <p:grpSp>
        <p:nvGrpSpPr>
          <p:cNvPr id="6147" name="组合 9"/>
          <p:cNvGrpSpPr/>
          <p:nvPr/>
        </p:nvGrpSpPr>
        <p:grpSpPr>
          <a:xfrm>
            <a:off x="7997825" y="-7937"/>
            <a:ext cx="1146175" cy="1471612"/>
            <a:chOff x="16792" y="-13"/>
            <a:chExt cx="2408" cy="2319"/>
          </a:xfrm>
        </p:grpSpPr>
        <p:sp>
          <p:nvSpPr>
            <p:cNvPr id="9" name="任意多边形: 形状 9"/>
            <p:cNvSpPr/>
            <p:nvPr>
              <p:custDataLst>
                <p:tags r:id="rId2"/>
              </p:custDataLst>
            </p:nvPr>
          </p:nvSpPr>
          <p:spPr>
            <a:xfrm>
              <a:off x="17823" y="0"/>
              <a:ext cx="1377" cy="2306"/>
            </a:xfrm>
            <a:custGeom>
              <a:avLst/>
              <a:gdLst>
                <a:gd name="connsiteX0" fmla="*/ 447252 w 873962"/>
                <a:gd name="connsiteY0" fmla="*/ 0 h 1464826"/>
                <a:gd name="connsiteX1" fmla="*/ 873962 w 873962"/>
                <a:gd name="connsiteY1" fmla="*/ 0 h 1464826"/>
                <a:gd name="connsiteX2" fmla="*/ 873962 w 873962"/>
                <a:gd name="connsiteY2" fmla="*/ 1456778 h 1464826"/>
                <a:gd name="connsiteX3" fmla="*/ 847228 w 873962"/>
                <a:gd name="connsiteY3" fmla="*/ 1460858 h 1464826"/>
                <a:gd name="connsiteX4" fmla="*/ 768639 w 873962"/>
                <a:gd name="connsiteY4" fmla="*/ 1464826 h 1464826"/>
                <a:gd name="connsiteX5" fmla="*/ 0 w 873962"/>
                <a:gd name="connsiteY5" fmla="*/ 696187 h 1464826"/>
                <a:gd name="connsiteX6" fmla="*/ 338885 w 873962"/>
                <a:gd name="connsiteY6" fmla="*/ 58819 h 1464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3962" h="1464826">
                  <a:moveTo>
                    <a:pt x="447252" y="0"/>
                  </a:moveTo>
                  <a:lnTo>
                    <a:pt x="873962" y="0"/>
                  </a:lnTo>
                  <a:lnTo>
                    <a:pt x="873962" y="1456778"/>
                  </a:lnTo>
                  <a:lnTo>
                    <a:pt x="847228" y="1460858"/>
                  </a:lnTo>
                  <a:cubicBezTo>
                    <a:pt x="821388" y="1463482"/>
                    <a:pt x="795171" y="1464826"/>
                    <a:pt x="768639" y="1464826"/>
                  </a:cubicBezTo>
                  <a:cubicBezTo>
                    <a:pt x="344131" y="1464826"/>
                    <a:pt x="0" y="1120695"/>
                    <a:pt x="0" y="696187"/>
                  </a:cubicBezTo>
                  <a:cubicBezTo>
                    <a:pt x="0" y="430870"/>
                    <a:pt x="134426" y="196949"/>
                    <a:pt x="338885" y="58819"/>
                  </a:cubicBezTo>
                  <a:close/>
                </a:path>
              </a:pathLst>
            </a:custGeom>
            <a:solidFill>
              <a:schemeClr val="accent3">
                <a:alpha val="6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100" b="0" i="0" u="none" strike="noStrike" kern="1200" cap="none" spc="0" normalizeH="0" baseline="0" noProof="1">
                <a:ln>
                  <a:noFill/>
                </a:ln>
                <a:solidFill>
                  <a:schemeClr val="lt1"/>
                </a:solidFill>
                <a:effectLst/>
                <a:uLnTx/>
                <a:uFillTx/>
                <a:latin typeface="+mn-lt"/>
                <a:ea typeface="+mn-ea"/>
                <a:cs typeface="+mn-cs"/>
              </a:endParaRPr>
            </a:p>
          </p:txBody>
        </p:sp>
        <p:sp>
          <p:nvSpPr>
            <p:cNvPr id="10" name="任意形状 17"/>
            <p:cNvSpPr/>
            <p:nvPr>
              <p:custDataLst>
                <p:tags r:id="rId3"/>
              </p:custDataLst>
            </p:nvPr>
          </p:nvSpPr>
          <p:spPr>
            <a:xfrm>
              <a:off x="16792" y="-13"/>
              <a:ext cx="1848" cy="1121"/>
            </a:xfrm>
            <a:custGeom>
              <a:avLst/>
              <a:gdLst>
                <a:gd name="connsiteX0" fmla="*/ 42442 w 3589290"/>
                <a:gd name="connsiteY0" fmla="*/ 0 h 2179590"/>
                <a:gd name="connsiteX1" fmla="*/ 3546848 w 3589290"/>
                <a:gd name="connsiteY1" fmla="*/ 0 h 2179590"/>
                <a:gd name="connsiteX2" fmla="*/ 3552829 w 3589290"/>
                <a:gd name="connsiteY2" fmla="*/ 23261 h 2179590"/>
                <a:gd name="connsiteX3" fmla="*/ 3589290 w 3589290"/>
                <a:gd name="connsiteY3" fmla="*/ 384945 h 2179590"/>
                <a:gd name="connsiteX4" fmla="*/ 1794645 w 3589290"/>
                <a:gd name="connsiteY4" fmla="*/ 2179590 h 2179590"/>
                <a:gd name="connsiteX5" fmla="*/ 0 w 3589290"/>
                <a:gd name="connsiteY5" fmla="*/ 384945 h 2179590"/>
                <a:gd name="connsiteX6" fmla="*/ 36461 w 3589290"/>
                <a:gd name="connsiteY6" fmla="*/ 23261 h 21795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89290" h="2179590">
                  <a:moveTo>
                    <a:pt x="42442" y="0"/>
                  </a:moveTo>
                  <a:lnTo>
                    <a:pt x="3546848" y="0"/>
                  </a:lnTo>
                  <a:lnTo>
                    <a:pt x="3552829" y="23261"/>
                  </a:lnTo>
                  <a:cubicBezTo>
                    <a:pt x="3576736" y="140089"/>
                    <a:pt x="3589290" y="261051"/>
                    <a:pt x="3589290" y="384945"/>
                  </a:cubicBezTo>
                  <a:cubicBezTo>
                    <a:pt x="3589290" y="1376100"/>
                    <a:pt x="2785800" y="2179590"/>
                    <a:pt x="1794645" y="2179590"/>
                  </a:cubicBezTo>
                  <a:cubicBezTo>
                    <a:pt x="803490" y="2179590"/>
                    <a:pt x="0" y="1376100"/>
                    <a:pt x="0" y="384945"/>
                  </a:cubicBezTo>
                  <a:cubicBezTo>
                    <a:pt x="0" y="261051"/>
                    <a:pt x="12555" y="140089"/>
                    <a:pt x="36461" y="23261"/>
                  </a:cubicBezTo>
                  <a:close/>
                </a:path>
              </a:pathLst>
            </a:cu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100" b="0" i="0" u="none" strike="noStrike" kern="1200" cap="none" spc="0" normalizeH="0" baseline="0" noProof="1">
                <a:ln>
                  <a:noFill/>
                </a:ln>
                <a:solidFill>
                  <a:schemeClr val="lt1"/>
                </a:solidFill>
                <a:effectLst/>
                <a:uLnTx/>
                <a:uFillTx/>
                <a:latin typeface="+mn-lt"/>
                <a:ea typeface="+mn-ea"/>
                <a:cs typeface="+mn-cs"/>
              </a:endParaRPr>
            </a:p>
          </p:txBody>
        </p:sp>
      </p:grpSp>
      <p:sp>
        <p:nvSpPr>
          <p:cNvPr id="2" name="标题 1"/>
          <p:cNvSpPr>
            <a:spLocks noGrp="1"/>
          </p:cNvSpPr>
          <p:nvPr>
            <p:ph type="title"/>
          </p:nvPr>
        </p:nvSpPr>
        <p:spPr>
          <a:xfrm>
            <a:off x="502412" y="443234"/>
            <a:ext cx="8139178" cy="441964"/>
          </a:xfrm>
        </p:spPr>
        <p:txBody>
          <a:bodyPr rtlCol="0">
            <a:noAutofit/>
          </a:bodyPr>
          <a:lstStyle>
            <a:lvl1pPr marL="0" marR="0" lvl="0" algn="l" defTabSz="914400" rtl="0" eaLnBrk="1" fontAlgn="auto" latinLnBrk="0" hangingPunct="1">
              <a:lnSpc>
                <a:spcPct val="100000"/>
              </a:lnSpc>
              <a:buNone/>
              <a:defRPr kumimoji="0" lang="zh-CN" altLang="en-US" sz="1800" b="1" i="0" u="none" strike="noStrike" kern="1200" cap="none" spc="200" normalizeH="0" baseline="0" noProof="1" dirty="0">
                <a:solidFill>
                  <a:schemeClr val="tx1">
                    <a:lumMod val="75000"/>
                  </a:schemeClr>
                </a:solidFill>
                <a:uFillTx/>
                <a:latin typeface="Arial" panose="020B0604020202020204" pitchFamily="34" charset="0"/>
                <a:ea typeface="微软雅黑" panose="020B0503020204020204" pitchFamily="34" charset="-122"/>
                <a:cs typeface="+mj-cs"/>
                <a:sym typeface="+mn-ea"/>
              </a:defRPr>
            </a:lvl1pPr>
          </a:lstStyle>
          <a:p>
            <a:pPr lvl="0" fontAlgn="auto"/>
            <a:r>
              <a:rPr strike="noStrike" noProof="1">
                <a:sym typeface="+mn-ea"/>
              </a:rPr>
              <a:t>单击此处编辑母版标题样式</a:t>
            </a:r>
            <a:endParaRPr strike="noStrike" noProof="1">
              <a:sym typeface="+mn-ea"/>
            </a:endParaRPr>
          </a:p>
        </p:txBody>
      </p:sp>
      <p:sp>
        <p:nvSpPr>
          <p:cNvPr id="3" name="文本占位符 2"/>
          <p:cNvSpPr>
            <a:spLocks noGrp="1"/>
          </p:cNvSpPr>
          <p:nvPr>
            <p:ph type="body" idx="1"/>
          </p:nvPr>
        </p:nvSpPr>
        <p:spPr>
          <a:xfrm>
            <a:off x="502448" y="952508"/>
            <a:ext cx="3962432" cy="381003"/>
          </a:xfrm>
        </p:spPr>
        <p:txBody>
          <a:bodyPr tIns="38100" rIns="76200" bIns="38100">
            <a:noAutofit/>
          </a:bodyPr>
          <a:lstStyle>
            <a:lvl1pPr marL="0" indent="0" eaLnBrk="1" fontAlgn="auto" latinLnBrk="0" hangingPunct="1">
              <a:lnSpc>
                <a:spcPct val="100000"/>
              </a:lnSpc>
              <a:spcAft>
                <a:spcPts val="0"/>
              </a:spcAft>
              <a:buNone/>
              <a:defRPr sz="1500" b="0" u="none" strike="noStrike" kern="1200" cap="none" spc="200" normalizeH="0" baseline="0">
                <a:solidFill>
                  <a:schemeClr val="tx1">
                    <a:lumMod val="75000"/>
                  </a:schemeClr>
                </a:solidFill>
                <a:uFillTx/>
                <a:latin typeface="Arial" panose="020B0604020202020204" pitchFamily="34" charset="0"/>
                <a:ea typeface="微软雅黑" panose="020B0503020204020204" pitchFamily="34" charset="-122"/>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auto"/>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502444" y="1406525"/>
            <a:ext cx="3962400" cy="4934752"/>
          </a:xfrm>
        </p:spPr>
        <p:txBody>
          <a:bodyPr rtlCol="0">
            <a:noAutofit/>
          </a:bodyPr>
          <a:lstStyle>
            <a:lvl1pPr marL="171450" marR="0" lvl="0"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75000"/>
                  </a:schemeClr>
                </a:solidFill>
                <a:uFillTx/>
                <a:latin typeface="Arial" panose="020B0604020202020204" pitchFamily="34" charset="0"/>
                <a:ea typeface="微软雅黑" panose="020B0503020204020204" pitchFamily="34" charset="-122"/>
                <a:cs typeface="+mn-cs"/>
                <a:sym typeface="+mn-ea"/>
              </a:defRPr>
            </a:lvl1pPr>
            <a:lvl2pPr marL="514350" marR="0" lvl="1" indent="-17145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200" b="0" i="0" u="none" strike="noStrike" kern="1200" cap="none" spc="150" normalizeH="0" baseline="0" noProof="1" dirty="0">
                <a:solidFill>
                  <a:schemeClr val="tx1">
                    <a:lumMod val="75000"/>
                  </a:schemeClr>
                </a:solidFill>
                <a:uFillTx/>
                <a:latin typeface="Arial" panose="020B0604020202020204" pitchFamily="34" charset="0"/>
                <a:ea typeface="微软雅黑" panose="020B0503020204020204" pitchFamily="34" charset="-122"/>
                <a:cs typeface="+mn-cs"/>
                <a:sym typeface="+mn-ea"/>
              </a:defRPr>
            </a:lvl2pPr>
            <a:lvl3pPr marL="857250" marR="0" lvl="2"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75000"/>
                  </a:schemeClr>
                </a:solidFill>
                <a:uFillTx/>
                <a:latin typeface="Arial" panose="020B0604020202020204" pitchFamily="34" charset="0"/>
                <a:ea typeface="微软雅黑" panose="020B0503020204020204" pitchFamily="34" charset="-122"/>
                <a:cs typeface="+mn-cs"/>
                <a:sym typeface="+mn-ea"/>
              </a:defRPr>
            </a:lvl3pPr>
            <a:lvl4pPr marL="1200150" marR="0" lvl="3"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75000"/>
                  </a:schemeClr>
                </a:solidFill>
                <a:uFillTx/>
                <a:latin typeface="Arial" panose="020B0604020202020204" pitchFamily="34" charset="0"/>
                <a:ea typeface="微软雅黑" panose="020B0503020204020204" pitchFamily="34" charset="-122"/>
                <a:cs typeface="+mn-cs"/>
                <a:sym typeface="+mn-ea"/>
              </a:defRPr>
            </a:lvl4pPr>
            <a:lvl5pPr marL="1543050" marR="0" lvl="4"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75000"/>
                  </a:schemeClr>
                </a:solidFill>
                <a:uFillTx/>
                <a:latin typeface="Arial" panose="020B0604020202020204" pitchFamily="34" charset="0"/>
                <a:ea typeface="微软雅黑" panose="020B0503020204020204" pitchFamily="34" charset="-122"/>
                <a:cs typeface="+mn-cs"/>
                <a:sym typeface="+mn-ea"/>
              </a:defRPr>
            </a:lvl5pPr>
          </a:lstStyle>
          <a:p>
            <a:pPr lvl="0" fontAlgn="auto"/>
            <a:r>
              <a:rPr strike="noStrike" noProof="1">
                <a:sym typeface="+mn-ea"/>
              </a:rPr>
              <a:t>单击此处编辑母版文本样式</a:t>
            </a:r>
            <a:endParaRPr strike="noStrike" noProof="1">
              <a:sym typeface="+mn-ea"/>
            </a:endParaRPr>
          </a:p>
          <a:p>
            <a:pPr lvl="1" fontAlgn="auto"/>
            <a:r>
              <a:rPr strike="noStrike" noProof="1">
                <a:sym typeface="+mn-ea"/>
              </a:rPr>
              <a:t>第二级</a:t>
            </a:r>
            <a:endParaRPr strike="noStrike" noProof="1">
              <a:sym typeface="+mn-ea"/>
            </a:endParaRPr>
          </a:p>
          <a:p>
            <a:pPr lvl="2" fontAlgn="auto"/>
            <a:r>
              <a:rPr strike="noStrike" noProof="1">
                <a:sym typeface="+mn-ea"/>
              </a:rPr>
              <a:t>第三级</a:t>
            </a:r>
            <a:endParaRPr strike="noStrike" noProof="1">
              <a:sym typeface="+mn-ea"/>
            </a:endParaRPr>
          </a:p>
          <a:p>
            <a:pPr lvl="3" fontAlgn="auto"/>
            <a:r>
              <a:rPr strike="noStrike" noProof="1">
                <a:sym typeface="+mn-ea"/>
              </a:rPr>
              <a:t>第四级</a:t>
            </a:r>
            <a:endParaRPr strike="noStrike" noProof="1">
              <a:sym typeface="+mn-ea"/>
            </a:endParaRPr>
          </a:p>
          <a:p>
            <a:pPr lvl="4" fontAlgn="auto"/>
            <a:r>
              <a:rPr strike="noStrike" noProof="1">
                <a:sym typeface="+mn-ea"/>
              </a:rPr>
              <a:t>第五级</a:t>
            </a:r>
            <a:endParaRPr strike="noStrike" noProof="1">
              <a:sym typeface="+mn-ea"/>
            </a:endParaRPr>
          </a:p>
        </p:txBody>
      </p:sp>
      <p:sp>
        <p:nvSpPr>
          <p:cNvPr id="5" name="文本占位符 4"/>
          <p:cNvSpPr>
            <a:spLocks noGrp="1"/>
          </p:cNvSpPr>
          <p:nvPr>
            <p:ph type="body" sz="quarter" idx="3"/>
          </p:nvPr>
        </p:nvSpPr>
        <p:spPr>
          <a:xfrm>
            <a:off x="4676813" y="952508"/>
            <a:ext cx="3962432" cy="381003"/>
          </a:xfrm>
        </p:spPr>
        <p:txBody>
          <a:bodyPr tIns="38100" rIns="76200" bIns="38100" rtlCol="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1500" b="0" i="0" u="none" strike="noStrike" kern="1200" cap="none" spc="200" normalizeH="0" baseline="0" noProof="1" dirty="0">
                <a:solidFill>
                  <a:schemeClr val="tx1">
                    <a:lumMod val="75000"/>
                  </a:schemeClr>
                </a:solidFill>
                <a:uFillTx/>
                <a:latin typeface="Arial" panose="020B0604020202020204" pitchFamily="34" charset="0"/>
                <a:ea typeface="微软雅黑" panose="020B0503020204020204" pitchFamily="34" charset="-122"/>
                <a:cs typeface="+mn-cs"/>
                <a:sym typeface="+mn-ea"/>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auto"/>
            <a:r>
              <a:rPr lang="zh-CN" altLang="en-US" strike="noStrike" noProof="1" smtClean="0">
                <a:sym typeface="+mn-ea"/>
              </a:rPr>
              <a:t>单击此处编辑母版文本样式</a:t>
            </a:r>
            <a:endParaRPr lang="zh-CN" altLang="en-US" strike="noStrike" noProof="1" smtClean="0">
              <a:sym typeface="+mn-ea"/>
            </a:endParaRPr>
          </a:p>
        </p:txBody>
      </p:sp>
      <p:sp>
        <p:nvSpPr>
          <p:cNvPr id="6" name="内容占位符 5"/>
          <p:cNvSpPr>
            <a:spLocks noGrp="1"/>
          </p:cNvSpPr>
          <p:nvPr>
            <p:ph sz="quarter" idx="4"/>
          </p:nvPr>
        </p:nvSpPr>
        <p:spPr>
          <a:xfrm>
            <a:off x="4676813" y="1406525"/>
            <a:ext cx="3962432" cy="4934752"/>
          </a:xfrm>
        </p:spPr>
        <p:txBody>
          <a:bodyPr rtlCol="0">
            <a:noAutofit/>
          </a:bodyPr>
          <a:lstStyle>
            <a:lvl1pPr marL="171450" marR="0" lvl="0"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75000"/>
                  </a:schemeClr>
                </a:solidFill>
                <a:uFillTx/>
                <a:latin typeface="Arial" panose="020B0604020202020204" pitchFamily="34" charset="0"/>
                <a:ea typeface="微软雅黑" panose="020B0503020204020204" pitchFamily="34" charset="-122"/>
                <a:cs typeface="+mn-cs"/>
                <a:sym typeface="+mn-ea"/>
              </a:defRPr>
            </a:lvl1pPr>
            <a:lvl2pPr marL="514350" marR="0" lvl="1" indent="-17145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200" b="0" i="0" u="none" strike="noStrike" kern="1200" cap="none" spc="150" normalizeH="0" baseline="0" noProof="1" dirty="0">
                <a:solidFill>
                  <a:schemeClr val="tx1">
                    <a:lumMod val="75000"/>
                  </a:schemeClr>
                </a:solidFill>
                <a:uFillTx/>
                <a:latin typeface="Arial" panose="020B0604020202020204" pitchFamily="34" charset="0"/>
                <a:ea typeface="微软雅黑" panose="020B0503020204020204" pitchFamily="34" charset="-122"/>
                <a:cs typeface="+mn-cs"/>
                <a:sym typeface="+mn-ea"/>
              </a:defRPr>
            </a:lvl2pPr>
            <a:lvl3pPr marL="857250" marR="0" lvl="2"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75000"/>
                  </a:schemeClr>
                </a:solidFill>
                <a:uFillTx/>
                <a:latin typeface="Arial" panose="020B0604020202020204" pitchFamily="34" charset="0"/>
                <a:ea typeface="微软雅黑" panose="020B0503020204020204" pitchFamily="34" charset="-122"/>
                <a:cs typeface="+mn-cs"/>
                <a:sym typeface="+mn-ea"/>
              </a:defRPr>
            </a:lvl3pPr>
            <a:lvl4pPr marL="1200150" marR="0" lvl="3"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75000"/>
                  </a:schemeClr>
                </a:solidFill>
                <a:uFillTx/>
                <a:latin typeface="Arial" panose="020B0604020202020204" pitchFamily="34" charset="0"/>
                <a:ea typeface="微软雅黑" panose="020B0503020204020204" pitchFamily="34" charset="-122"/>
                <a:cs typeface="+mn-cs"/>
                <a:sym typeface="+mn-ea"/>
              </a:defRPr>
            </a:lvl4pPr>
            <a:lvl5pPr marL="1543050" marR="0" lvl="4"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75000"/>
                  </a:schemeClr>
                </a:solidFill>
                <a:uFillTx/>
                <a:latin typeface="Arial" panose="020B0604020202020204" pitchFamily="34" charset="0"/>
                <a:ea typeface="微软雅黑" panose="020B0503020204020204" pitchFamily="34" charset="-122"/>
                <a:cs typeface="+mn-cs"/>
                <a:sym typeface="+mn-ea"/>
              </a:defRPr>
            </a:lvl5pPr>
          </a:lstStyle>
          <a:p>
            <a:pPr lvl="0" fontAlgn="auto"/>
            <a:r>
              <a:rPr strike="noStrike" noProof="1">
                <a:sym typeface="+mn-ea"/>
              </a:rPr>
              <a:t>单击此处编辑母版文本样式</a:t>
            </a:r>
            <a:endParaRPr strike="noStrike" noProof="1">
              <a:sym typeface="+mn-ea"/>
            </a:endParaRPr>
          </a:p>
          <a:p>
            <a:pPr lvl="1" fontAlgn="auto"/>
            <a:r>
              <a:rPr strike="noStrike" noProof="1">
                <a:sym typeface="+mn-ea"/>
              </a:rPr>
              <a:t>第二级</a:t>
            </a:r>
            <a:endParaRPr strike="noStrike" noProof="1">
              <a:sym typeface="+mn-ea"/>
            </a:endParaRPr>
          </a:p>
          <a:p>
            <a:pPr lvl="2" fontAlgn="auto"/>
            <a:r>
              <a:rPr strike="noStrike" noProof="1">
                <a:sym typeface="+mn-ea"/>
              </a:rPr>
              <a:t>第三级</a:t>
            </a:r>
            <a:endParaRPr strike="noStrike" noProof="1">
              <a:sym typeface="+mn-ea"/>
            </a:endParaRPr>
          </a:p>
          <a:p>
            <a:pPr lvl="3" fontAlgn="auto"/>
            <a:r>
              <a:rPr strike="noStrike" noProof="1">
                <a:sym typeface="+mn-ea"/>
              </a:rPr>
              <a:t>第四级</a:t>
            </a:r>
            <a:endParaRPr strike="noStrike" noProof="1">
              <a:sym typeface="+mn-ea"/>
            </a:endParaRPr>
          </a:p>
          <a:p>
            <a:pPr lvl="4" fontAlgn="auto"/>
            <a:r>
              <a:rPr strike="noStrike" noProof="1">
                <a:sym typeface="+mn-ea"/>
              </a:rPr>
              <a:t>第五级</a:t>
            </a:r>
            <a:endParaRPr strike="noStrike" noProof="1">
              <a:sym typeface="+mn-ea"/>
            </a:endParaRPr>
          </a:p>
        </p:txBody>
      </p:sp>
      <p:sp>
        <p:nvSpPr>
          <p:cNvPr id="11" name="日期占位符 6"/>
          <p:cNvSpPr>
            <a:spLocks noGrp="1"/>
          </p:cNvSpPr>
          <p:nvPr>
            <p:ph type="dt" sz="half" idx="12"/>
            <p:custDataLst>
              <p:tags r:id="rId4"/>
            </p:custDataLst>
          </p:nvPr>
        </p:nvSpPr>
        <p:spPr>
          <a:xfrm>
            <a:off x="660400" y="6350000"/>
            <a:ext cx="2024063" cy="315913"/>
          </a:xfrm>
          <a:prstGeom prst="rect">
            <a:avLst/>
          </a:prstGeom>
        </p:spPr>
        <p:txBody>
          <a:bodyPr vert="horz" lIns="91440" tIns="45720" rIns="91440" bIns="45720" rtlCol="0" anchor="ctr">
            <a:normAutofit/>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760FBDFE-C587-4B4C-A407-44438C67B59E}" type="datetimeFigureOut">
              <a:rPr kumimoji="0" lang="zh-CN" altLang="en-US" sz="900" b="0" i="0" u="none" strike="noStrike" kern="1200" cap="none" spc="0" normalizeH="0" baseline="0" noProof="1" smtClean="0">
                <a:ln>
                  <a:noFill/>
                </a:ln>
                <a:solidFill>
                  <a:schemeClr val="tx1">
                    <a:tint val="75000"/>
                  </a:schemeClr>
                </a:solidFill>
                <a:effectLst/>
                <a:uLnTx/>
                <a:uFillTx/>
                <a:latin typeface="Arial" panose="020B0604020202020204" pitchFamily="34" charset="0"/>
                <a:ea typeface="宋体" panose="02010600030101010101" pitchFamily="2" charset="-122"/>
                <a:cs typeface="+mn-cs"/>
              </a:rPr>
            </a:fld>
            <a:endParaRPr kumimoji="0" lang="zh-CN" altLang="en-US" sz="900" b="0" i="0" u="none" strike="noStrike" kern="1200" cap="none" spc="0" normalizeH="0" baseline="0" noProof="1" smtClean="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12" name="页脚占位符 7"/>
          <p:cNvSpPr>
            <a:spLocks noGrp="1"/>
          </p:cNvSpPr>
          <p:nvPr>
            <p:ph type="ftr" sz="quarter" idx="13"/>
            <p:custDataLst>
              <p:tags r:id="rId5"/>
            </p:custDataLst>
          </p:nvPr>
        </p:nvSpPr>
        <p:spPr>
          <a:xfrm>
            <a:off x="3087688" y="6350000"/>
            <a:ext cx="2968625" cy="315913"/>
          </a:xfrm>
          <a:prstGeom prst="rect">
            <a:avLst/>
          </a:prstGeom>
        </p:spPr>
        <p:txBody>
          <a:bodyPr vert="horz" lIns="91440" tIns="45720" rIns="91440" bIns="45720" rtlCol="0" anchor="ctr">
            <a:normAutofit/>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900" b="0" i="0" u="none" strike="noStrike" kern="1200" cap="none" spc="0" normalizeH="0" baseline="0" noProof="1">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13" name="灯片编号占位符 8"/>
          <p:cNvSpPr>
            <a:spLocks noGrp="1"/>
          </p:cNvSpPr>
          <p:nvPr>
            <p:ph type="sldNum" sz="quarter" idx="14"/>
            <p:custDataLst>
              <p:tags r:id="rId6"/>
            </p:custDataLst>
          </p:nvPr>
        </p:nvSpPr>
        <p:spPr>
          <a:xfrm>
            <a:off x="6457950" y="6350000"/>
            <a:ext cx="2025650" cy="315913"/>
          </a:xfrm>
          <a:prstGeom prst="rect">
            <a:avLst/>
          </a:prstGeom>
        </p:spPr>
        <p:txBody>
          <a:bodyPr vert="horz" wrap="square" lIns="91440" tIns="45720" rIns="91440" bIns="45720" numCol="1" anchor="ctr" anchorCtr="0" compatLnSpc="1"/>
          <a:p>
            <a:pPr algn="r" fontAlgn="base"/>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noAutofit/>
          </a:bodyPr>
          <a:lstStyle>
            <a:lvl1pPr marL="0" marR="0" lvl="0" algn="l" defTabSz="914400" rtl="0" eaLnBrk="1" fontAlgn="auto" latinLnBrk="0" hangingPunct="1">
              <a:lnSpc>
                <a:spcPct val="100000"/>
              </a:lnSpc>
              <a:buNone/>
              <a:defRPr kumimoji="0" lang="zh-CN" altLang="en-US" sz="1800" b="1" i="0" u="none" strike="noStrike" kern="1200" cap="none" spc="200" normalizeH="0" baseline="0" noProof="1" dirty="0">
                <a:solidFill>
                  <a:schemeClr val="tx1">
                    <a:lumMod val="75000"/>
                  </a:schemeClr>
                </a:solidFill>
                <a:uFillTx/>
                <a:latin typeface="Arial" panose="020B0604020202020204" pitchFamily="34" charset="0"/>
                <a:ea typeface="微软雅黑" panose="020B0503020204020204" pitchFamily="34" charset="-122"/>
                <a:cs typeface="+mj-cs"/>
                <a:sym typeface="+mn-ea"/>
              </a:defRPr>
            </a:lvl1pPr>
          </a:lstStyle>
          <a:p>
            <a:pPr lvl="0" fontAlgn="auto"/>
            <a:r>
              <a:rPr strike="noStrike" noProof="1">
                <a:sym typeface="+mn-ea"/>
              </a:rPr>
              <a:t>单击此处编辑母版标题样式</a:t>
            </a:r>
            <a:endParaRPr strike="noStrike" noProof="1">
              <a:sym typeface="+mn-ea"/>
            </a:endParaRPr>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760FBDFE-C587-4B4C-A407-44438C67B59E}" type="datetimeFigureOut">
              <a:rPr kumimoji="0" lang="zh-CN" altLang="en-US" sz="900" b="0" i="0" u="none" strike="noStrike" kern="1200" cap="none" spc="0" normalizeH="0" baseline="0" noProof="1" smtClean="0">
                <a:ln>
                  <a:noFill/>
                </a:ln>
                <a:solidFill>
                  <a:schemeClr val="tx1">
                    <a:tint val="75000"/>
                  </a:schemeClr>
                </a:solidFill>
                <a:effectLst/>
                <a:uLnTx/>
                <a:uFillTx/>
                <a:latin typeface="Arial" panose="020B0604020202020204" pitchFamily="34" charset="0"/>
                <a:ea typeface="宋体" panose="02010600030101010101" pitchFamily="2" charset="-122"/>
                <a:cs typeface="+mn-cs"/>
              </a:rPr>
            </a:fld>
            <a:endParaRPr kumimoji="0" lang="zh-CN" altLang="en-US" sz="900" b="0" i="0" u="none" strike="noStrike" kern="1200" cap="none" spc="0" normalizeH="0" baseline="0" noProof="1" smtClean="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900" b="0" i="0" u="none" strike="noStrike" kern="1200" cap="none" spc="0" normalizeH="0" baseline="0" noProof="1">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760FBDFE-C587-4B4C-A407-44438C67B59E}" type="datetimeFigureOut">
              <a:rPr kumimoji="0" lang="zh-CN" altLang="en-US" sz="900" b="0" i="0" u="none" strike="noStrike" kern="1200" cap="none" spc="0" normalizeH="0" baseline="0" noProof="1" smtClean="0">
                <a:ln>
                  <a:noFill/>
                </a:ln>
                <a:solidFill>
                  <a:schemeClr val="tx1">
                    <a:tint val="75000"/>
                  </a:schemeClr>
                </a:solidFill>
                <a:effectLst/>
                <a:uLnTx/>
                <a:uFillTx/>
                <a:latin typeface="Arial" panose="020B0604020202020204" pitchFamily="34" charset="0"/>
                <a:ea typeface="宋体" panose="02010600030101010101" pitchFamily="2" charset="-122"/>
                <a:cs typeface="+mn-cs"/>
              </a:rPr>
            </a:fld>
            <a:endParaRPr kumimoji="0" lang="zh-CN" altLang="en-US" sz="900" b="0" i="0" u="none" strike="noStrike" kern="1200" cap="none" spc="0" normalizeH="0" baseline="0" noProof="1" smtClean="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900" b="0" i="0" u="none" strike="noStrike" kern="1200" cap="none" spc="0" normalizeH="0" baseline="0" noProof="1">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bg1"/>
        </a:solidFill>
        <a:effectLst/>
      </p:bgPr>
    </p:bg>
    <p:spTree>
      <p:nvGrpSpPr>
        <p:cNvPr id="1" name=""/>
        <p:cNvGrpSpPr/>
        <p:nvPr/>
      </p:nvGrpSpPr>
      <p:grpSpPr>
        <a:xfrm>
          <a:off x="0" y="0"/>
          <a:ext cx="0" cy="0"/>
          <a:chOff x="0" y="0"/>
          <a:chExt cx="0" cy="0"/>
        </a:xfrm>
      </p:grpSpPr>
      <p:grpSp>
        <p:nvGrpSpPr>
          <p:cNvPr id="7171" name="组合 7"/>
          <p:cNvGrpSpPr/>
          <p:nvPr/>
        </p:nvGrpSpPr>
        <p:grpSpPr>
          <a:xfrm>
            <a:off x="7997825" y="-7937"/>
            <a:ext cx="1146175" cy="1471612"/>
            <a:chOff x="16792" y="-13"/>
            <a:chExt cx="2408" cy="2319"/>
          </a:xfrm>
        </p:grpSpPr>
        <p:sp>
          <p:nvSpPr>
            <p:cNvPr id="9" name="任意多边形: 形状 9"/>
            <p:cNvSpPr/>
            <p:nvPr>
              <p:custDataLst>
                <p:tags r:id="rId2"/>
              </p:custDataLst>
            </p:nvPr>
          </p:nvSpPr>
          <p:spPr>
            <a:xfrm>
              <a:off x="17823" y="0"/>
              <a:ext cx="1377" cy="2306"/>
            </a:xfrm>
            <a:custGeom>
              <a:avLst/>
              <a:gdLst>
                <a:gd name="connsiteX0" fmla="*/ 447252 w 873962"/>
                <a:gd name="connsiteY0" fmla="*/ 0 h 1464826"/>
                <a:gd name="connsiteX1" fmla="*/ 873962 w 873962"/>
                <a:gd name="connsiteY1" fmla="*/ 0 h 1464826"/>
                <a:gd name="connsiteX2" fmla="*/ 873962 w 873962"/>
                <a:gd name="connsiteY2" fmla="*/ 1456778 h 1464826"/>
                <a:gd name="connsiteX3" fmla="*/ 847228 w 873962"/>
                <a:gd name="connsiteY3" fmla="*/ 1460858 h 1464826"/>
                <a:gd name="connsiteX4" fmla="*/ 768639 w 873962"/>
                <a:gd name="connsiteY4" fmla="*/ 1464826 h 1464826"/>
                <a:gd name="connsiteX5" fmla="*/ 0 w 873962"/>
                <a:gd name="connsiteY5" fmla="*/ 696187 h 1464826"/>
                <a:gd name="connsiteX6" fmla="*/ 338885 w 873962"/>
                <a:gd name="connsiteY6" fmla="*/ 58819 h 1464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3962" h="1464826">
                  <a:moveTo>
                    <a:pt x="447252" y="0"/>
                  </a:moveTo>
                  <a:lnTo>
                    <a:pt x="873962" y="0"/>
                  </a:lnTo>
                  <a:lnTo>
                    <a:pt x="873962" y="1456778"/>
                  </a:lnTo>
                  <a:lnTo>
                    <a:pt x="847228" y="1460858"/>
                  </a:lnTo>
                  <a:cubicBezTo>
                    <a:pt x="821388" y="1463482"/>
                    <a:pt x="795171" y="1464826"/>
                    <a:pt x="768639" y="1464826"/>
                  </a:cubicBezTo>
                  <a:cubicBezTo>
                    <a:pt x="344131" y="1464826"/>
                    <a:pt x="0" y="1120695"/>
                    <a:pt x="0" y="696187"/>
                  </a:cubicBezTo>
                  <a:cubicBezTo>
                    <a:pt x="0" y="430870"/>
                    <a:pt x="134426" y="196949"/>
                    <a:pt x="338885" y="58819"/>
                  </a:cubicBezTo>
                  <a:close/>
                </a:path>
              </a:pathLst>
            </a:custGeom>
            <a:solidFill>
              <a:schemeClr val="accent3">
                <a:alpha val="6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100" b="0" i="0" u="none" strike="noStrike" kern="1200" cap="none" spc="0" normalizeH="0" baseline="0" noProof="1">
                <a:ln>
                  <a:noFill/>
                </a:ln>
                <a:solidFill>
                  <a:schemeClr val="lt1"/>
                </a:solidFill>
                <a:effectLst/>
                <a:uLnTx/>
                <a:uFillTx/>
                <a:latin typeface="+mn-lt"/>
                <a:ea typeface="+mn-ea"/>
                <a:cs typeface="+mn-cs"/>
              </a:endParaRPr>
            </a:p>
          </p:txBody>
        </p:sp>
        <p:sp>
          <p:nvSpPr>
            <p:cNvPr id="10" name="任意形状 17"/>
            <p:cNvSpPr/>
            <p:nvPr>
              <p:custDataLst>
                <p:tags r:id="rId3"/>
              </p:custDataLst>
            </p:nvPr>
          </p:nvSpPr>
          <p:spPr>
            <a:xfrm>
              <a:off x="16792" y="-13"/>
              <a:ext cx="1848" cy="1121"/>
            </a:xfrm>
            <a:custGeom>
              <a:avLst/>
              <a:gdLst>
                <a:gd name="connsiteX0" fmla="*/ 42442 w 3589290"/>
                <a:gd name="connsiteY0" fmla="*/ 0 h 2179590"/>
                <a:gd name="connsiteX1" fmla="*/ 3546848 w 3589290"/>
                <a:gd name="connsiteY1" fmla="*/ 0 h 2179590"/>
                <a:gd name="connsiteX2" fmla="*/ 3552829 w 3589290"/>
                <a:gd name="connsiteY2" fmla="*/ 23261 h 2179590"/>
                <a:gd name="connsiteX3" fmla="*/ 3589290 w 3589290"/>
                <a:gd name="connsiteY3" fmla="*/ 384945 h 2179590"/>
                <a:gd name="connsiteX4" fmla="*/ 1794645 w 3589290"/>
                <a:gd name="connsiteY4" fmla="*/ 2179590 h 2179590"/>
                <a:gd name="connsiteX5" fmla="*/ 0 w 3589290"/>
                <a:gd name="connsiteY5" fmla="*/ 384945 h 2179590"/>
                <a:gd name="connsiteX6" fmla="*/ 36461 w 3589290"/>
                <a:gd name="connsiteY6" fmla="*/ 23261 h 21795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89290" h="2179590">
                  <a:moveTo>
                    <a:pt x="42442" y="0"/>
                  </a:moveTo>
                  <a:lnTo>
                    <a:pt x="3546848" y="0"/>
                  </a:lnTo>
                  <a:lnTo>
                    <a:pt x="3552829" y="23261"/>
                  </a:lnTo>
                  <a:cubicBezTo>
                    <a:pt x="3576736" y="140089"/>
                    <a:pt x="3589290" y="261051"/>
                    <a:pt x="3589290" y="384945"/>
                  </a:cubicBezTo>
                  <a:cubicBezTo>
                    <a:pt x="3589290" y="1376100"/>
                    <a:pt x="2785800" y="2179590"/>
                    <a:pt x="1794645" y="2179590"/>
                  </a:cubicBezTo>
                  <a:cubicBezTo>
                    <a:pt x="803490" y="2179590"/>
                    <a:pt x="0" y="1376100"/>
                    <a:pt x="0" y="384945"/>
                  </a:cubicBezTo>
                  <a:cubicBezTo>
                    <a:pt x="0" y="261051"/>
                    <a:pt x="12555" y="140089"/>
                    <a:pt x="36461" y="23261"/>
                  </a:cubicBezTo>
                  <a:close/>
                </a:path>
              </a:pathLst>
            </a:cu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100" b="0" i="0" u="none" strike="noStrike" kern="1200" cap="none" spc="0" normalizeH="0" baseline="0" noProof="1">
                <a:ln>
                  <a:noFill/>
                </a:ln>
                <a:solidFill>
                  <a:schemeClr val="lt1"/>
                </a:solidFill>
                <a:effectLst/>
                <a:uLnTx/>
                <a:uFillTx/>
                <a:latin typeface="+mn-lt"/>
                <a:ea typeface="+mn-ea"/>
                <a:cs typeface="+mn-cs"/>
              </a:endParaRPr>
            </a:p>
          </p:txBody>
        </p:sp>
      </p:grpSp>
      <p:sp>
        <p:nvSpPr>
          <p:cNvPr id="2" name="标题 1"/>
          <p:cNvSpPr>
            <a:spLocks noGrp="1"/>
          </p:cNvSpPr>
          <p:nvPr>
            <p:ph type="title"/>
          </p:nvPr>
        </p:nvSpPr>
        <p:spPr>
          <a:xfrm>
            <a:off x="502448" y="443234"/>
            <a:ext cx="8139178" cy="441964"/>
          </a:xfrm>
        </p:spPr>
        <p:txBody>
          <a:bodyPr rtlCol="0">
            <a:noAutofit/>
          </a:bodyPr>
          <a:lstStyle>
            <a:lvl1pPr marL="0" marR="0" lvl="0" algn="l" defTabSz="914400" rtl="0" eaLnBrk="1" fontAlgn="auto" latinLnBrk="0" hangingPunct="1">
              <a:lnSpc>
                <a:spcPct val="100000"/>
              </a:lnSpc>
              <a:buNone/>
              <a:defRPr kumimoji="0" lang="zh-CN" altLang="en-US" sz="1800" b="1" i="0" u="none" strike="noStrike" kern="1200" cap="none" spc="200" normalizeH="0" baseline="0" noProof="1" dirty="0">
                <a:solidFill>
                  <a:schemeClr val="tx1">
                    <a:lumMod val="75000"/>
                  </a:schemeClr>
                </a:solidFill>
                <a:uFillTx/>
                <a:latin typeface="Arial" panose="020B0604020202020204" pitchFamily="34" charset="0"/>
                <a:ea typeface="微软雅黑" panose="020B0503020204020204" pitchFamily="34" charset="-122"/>
                <a:cs typeface="+mj-cs"/>
                <a:sym typeface="+mn-ea"/>
              </a:defRPr>
            </a:lvl1pPr>
          </a:lstStyle>
          <a:p>
            <a:pPr lvl="0" fontAlgn="auto"/>
            <a:r>
              <a:rPr strike="noStrike" noProof="1">
                <a:sym typeface="+mn-ea"/>
              </a:rPr>
              <a:t>单击此处编辑母版标题样式</a:t>
            </a:r>
            <a:endParaRPr strike="noStrike" noProof="1">
              <a:sym typeface="+mn-ea"/>
            </a:endParaRPr>
          </a:p>
        </p:txBody>
      </p:sp>
      <p:sp>
        <p:nvSpPr>
          <p:cNvPr id="3" name="图片占位符 2"/>
          <p:cNvSpPr>
            <a:spLocks noGrp="1"/>
          </p:cNvSpPr>
          <p:nvPr>
            <p:ph type="pic" idx="1"/>
          </p:nvPr>
        </p:nvSpPr>
        <p:spPr>
          <a:xfrm>
            <a:off x="502448" y="952508"/>
            <a:ext cx="3962432" cy="5388907"/>
          </a:xfrm>
        </p:spPr>
        <p:txBody>
          <a:bodyPr vert="horz" wrap="square" lIns="101600" tIns="0" rIns="82550" bIns="0" numCol="1" rtlCol="0" anchor="t" anchorCtr="0" compatLnSpc="1">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200" b="0" i="0" u="none" strike="noStrike" kern="1200" cap="none" spc="150" normalizeH="0" baseline="0" noProof="1" dirty="0">
                <a:solidFill>
                  <a:schemeClr val="tx1">
                    <a:lumMod val="75000"/>
                  </a:schemeClr>
                </a:solidFill>
                <a:uFillTx/>
                <a:latin typeface="Arial" panose="020B0604020202020204" pitchFamily="34" charset="0"/>
                <a:ea typeface="微软雅黑" panose="020B0503020204020204" pitchFamily="34" charset="-122"/>
                <a:cs typeface="+mn-cs"/>
                <a:sym typeface="+mn-ea"/>
              </a:defRPr>
            </a:lvl1pPr>
            <a:lvl2pPr marL="514350" marR="0" lvl="1" indent="-17145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200" b="0" i="0" u="none" strike="noStrike" kern="1200" cap="none" spc="150" normalizeH="0" baseline="0" noProof="1" dirty="0">
                <a:solidFill>
                  <a:schemeClr val="tx1"/>
                </a:solidFill>
                <a:uFillTx/>
                <a:latin typeface="+mn-lt"/>
                <a:ea typeface="+mn-ea"/>
                <a:cs typeface="+mn-cs"/>
                <a:sym typeface="+mn-ea"/>
              </a:defRPr>
            </a:lvl2pPr>
            <a:lvl3pPr marL="857250" marR="0" lvl="2"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mn-lt"/>
                <a:ea typeface="+mn-ea"/>
                <a:cs typeface="+mn-cs"/>
                <a:sym typeface="+mn-ea"/>
              </a:defRPr>
            </a:lvl3pPr>
            <a:lvl4pPr marL="1200150" marR="0" lvl="3"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mn-lt"/>
                <a:ea typeface="+mn-ea"/>
                <a:cs typeface="+mn-cs"/>
                <a:sym typeface="+mn-ea"/>
              </a:defRPr>
            </a:lvl4pPr>
            <a:lvl5pPr marL="1543050" marR="0" lvl="4"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mn-lt"/>
                <a:ea typeface="+mn-ea"/>
                <a:cs typeface="+mn-cs"/>
                <a:sym typeface="+mn-ea"/>
              </a:defRPr>
            </a:lvl5pPr>
          </a:lstStyle>
          <a:p>
            <a:pPr marL="0" marR="0" lvl="0" indent="0" algn="l" defTabSz="914400" rtl="0" eaLnBrk="1" fontAlgn="auto" latinLnBrk="0" hangingPunct="1">
              <a:lnSpc>
                <a:spcPct val="130000"/>
              </a:lnSpc>
              <a:spcBef>
                <a:spcPts val="0"/>
              </a:spcBef>
              <a:spcAft>
                <a:spcPts val="1000"/>
              </a:spcAft>
              <a:buClrTx/>
              <a:buSzTx/>
              <a:buFont typeface="Arial" panose="020B0604020202020204" pitchFamily="34" charset="0"/>
              <a:buNone/>
              <a:defRPr/>
            </a:pPr>
            <a:endParaRPr kumimoji="0" lang="zh-CN" altLang="en-US" sz="1200" b="0" i="0" u="none" strike="noStrike" kern="1200" cap="none" spc="150" normalizeH="0" baseline="0" noProof="1">
              <a:ln>
                <a:noFill/>
              </a:ln>
              <a:solidFill>
                <a:schemeClr val="tx1">
                  <a:lumMod val="75000"/>
                </a:schemeClr>
              </a:solidFill>
              <a:effectLst/>
              <a:uLnTx/>
              <a:uFillTx/>
              <a:latin typeface="Arial" panose="020B0604020202020204" pitchFamily="34" charset="0"/>
              <a:ea typeface="微软雅黑" panose="020B0503020204020204" pitchFamily="34" charset="-122"/>
              <a:cs typeface="+mn-cs"/>
              <a:sym typeface="+mn-ea"/>
            </a:endParaRPr>
          </a:p>
        </p:txBody>
      </p:sp>
      <p:sp>
        <p:nvSpPr>
          <p:cNvPr id="4" name="文本占位符 3"/>
          <p:cNvSpPr>
            <a:spLocks noGrp="1"/>
          </p:cNvSpPr>
          <p:nvPr>
            <p:ph type="body" sz="half" idx="2"/>
          </p:nvPr>
        </p:nvSpPr>
        <p:spPr>
          <a:xfrm>
            <a:off x="4679194" y="952508"/>
            <a:ext cx="3962432" cy="5388907"/>
          </a:xfrm>
        </p:spPr>
        <p:txBody>
          <a:bodyPr rtlCol="0">
            <a:normAutofit/>
          </a:bodyPr>
          <a:lstStyle>
            <a:lvl1pPr marL="171450" marR="0" lvl="0"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75000"/>
                  </a:schemeClr>
                </a:solidFill>
                <a:uFillTx/>
                <a:latin typeface="Arial" panose="020B0604020202020204" pitchFamily="34" charset="0"/>
                <a:ea typeface="微软雅黑" panose="020B0503020204020204" pitchFamily="34" charset="-122"/>
                <a:cs typeface="+mn-cs"/>
                <a:sym typeface="+mn-ea"/>
              </a:defRPr>
            </a:lvl1pPr>
          </a:lstStyle>
          <a:p>
            <a:pPr lvl="0" fontAlgn="auto"/>
            <a:r>
              <a:rPr strike="noStrike" noProof="1">
                <a:sym typeface="+mn-ea"/>
              </a:rPr>
              <a:t>单击此处编辑母版文本样式</a:t>
            </a:r>
            <a:endParaRPr strike="noStrike" noProof="1">
              <a:sym typeface="+mn-ea"/>
            </a:endParaRPr>
          </a:p>
        </p:txBody>
      </p:sp>
      <p:sp>
        <p:nvSpPr>
          <p:cNvPr id="11" name="日期占位符 4"/>
          <p:cNvSpPr>
            <a:spLocks noGrp="1"/>
          </p:cNvSpPr>
          <p:nvPr>
            <p:ph type="dt" sz="half" idx="12"/>
            <p:custDataLst>
              <p:tags r:id="rId4"/>
            </p:custDataLst>
          </p:nvPr>
        </p:nvSpPr>
        <p:spPr>
          <a:xfrm>
            <a:off x="660400" y="6350000"/>
            <a:ext cx="2024063" cy="315913"/>
          </a:xfrm>
          <a:prstGeom prst="rect">
            <a:avLst/>
          </a:prstGeom>
        </p:spPr>
        <p:txBody>
          <a:bodyPr vert="horz" lIns="91440" tIns="45720" rIns="91440" bIns="45720" rtlCol="0" anchor="ctr">
            <a:normAutofit/>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9EFD9D74-47D9-4702-A33C-335B63B48DBF}" type="datetimeFigureOut">
              <a:rPr kumimoji="0" lang="zh-CN" altLang="en-US" sz="900" b="0" i="0" u="none" strike="noStrike" kern="1200" cap="none" spc="0" normalizeH="0" baseline="0" noProof="1" smtClean="0">
                <a:ln>
                  <a:noFill/>
                </a:ln>
                <a:solidFill>
                  <a:schemeClr val="tx1">
                    <a:tint val="75000"/>
                  </a:schemeClr>
                </a:solidFill>
                <a:effectLst/>
                <a:uLnTx/>
                <a:uFillTx/>
                <a:latin typeface="Arial" panose="020B0604020202020204" pitchFamily="34" charset="0"/>
                <a:ea typeface="宋体" panose="02010600030101010101" pitchFamily="2" charset="-122"/>
                <a:cs typeface="+mn-cs"/>
              </a:rPr>
            </a:fld>
            <a:endParaRPr kumimoji="0" lang="zh-CN" altLang="en-US" sz="900" b="0" i="0" u="none" strike="noStrike" kern="1200" cap="none" spc="0" normalizeH="0" baseline="0" noProof="1" smtClean="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12" name="页脚占位符 5"/>
          <p:cNvSpPr>
            <a:spLocks noGrp="1"/>
          </p:cNvSpPr>
          <p:nvPr>
            <p:ph type="ftr" sz="quarter" idx="3"/>
            <p:custDataLst>
              <p:tags r:id="rId5"/>
            </p:custDataLst>
          </p:nvPr>
        </p:nvSpPr>
        <p:spPr>
          <a:xfrm>
            <a:off x="3087688" y="6350000"/>
            <a:ext cx="2968625" cy="315913"/>
          </a:xfrm>
          <a:prstGeom prst="rect">
            <a:avLst/>
          </a:prstGeom>
        </p:spPr>
        <p:txBody>
          <a:bodyPr vert="horz" lIns="91440" tIns="45720" rIns="91440" bIns="45720" rtlCol="0" anchor="ctr">
            <a:normAutofit/>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900" b="0" i="0" u="none" strike="noStrike" kern="1200" cap="none" spc="0" normalizeH="0" baseline="0" noProof="1">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13" name="灯片编号占位符 6"/>
          <p:cNvSpPr>
            <a:spLocks noGrp="1"/>
          </p:cNvSpPr>
          <p:nvPr>
            <p:ph type="sldNum" sz="quarter" idx="4"/>
            <p:custDataLst>
              <p:tags r:id="rId6"/>
            </p:custDataLst>
          </p:nvPr>
        </p:nvSpPr>
        <p:spPr>
          <a:xfrm>
            <a:off x="6457950" y="6350000"/>
            <a:ext cx="2025650" cy="315913"/>
          </a:xfrm>
          <a:prstGeom prst="rect">
            <a:avLst/>
          </a:prstGeom>
        </p:spPr>
        <p:txBody>
          <a:bodyPr vert="horz" wrap="square" lIns="91440" tIns="45720" rIns="91440" bIns="45720" numCol="1" anchor="ctr" anchorCtr="0" compatLnSpc="1"/>
          <a:p>
            <a:pPr algn="r" fontAlgn="base"/>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7" Type="http://schemas.openxmlformats.org/officeDocument/2006/relationships/theme" Target="../theme/theme1.xml"/><Relationship Id="rId26" Type="http://schemas.openxmlformats.org/officeDocument/2006/relationships/tags" Target="../tags/tag99.xml"/><Relationship Id="rId25" Type="http://schemas.openxmlformats.org/officeDocument/2006/relationships/tags" Target="../tags/tag98.xml"/><Relationship Id="rId24" Type="http://schemas.openxmlformats.org/officeDocument/2006/relationships/tags" Target="../tags/tag97.xml"/><Relationship Id="rId23" Type="http://schemas.openxmlformats.org/officeDocument/2006/relationships/tags" Target="../tags/tag96.xml"/><Relationship Id="rId22" Type="http://schemas.openxmlformats.org/officeDocument/2006/relationships/tags" Target="../tags/tag95.xml"/><Relationship Id="rId21" Type="http://schemas.openxmlformats.org/officeDocument/2006/relationships/tags" Target="../tags/tag94.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标题占位符 1"/>
          <p:cNvSpPr>
            <a:spLocks noGrp="1"/>
          </p:cNvSpPr>
          <p:nvPr>
            <p:ph type="title"/>
            <p:custDataLst>
              <p:tags r:id="rId21"/>
            </p:custDataLst>
          </p:nvPr>
        </p:nvSpPr>
        <p:spPr>
          <a:xfrm>
            <a:off x="501650" y="454025"/>
            <a:ext cx="8140700" cy="441325"/>
          </a:xfrm>
          <a:prstGeom prst="rect">
            <a:avLst/>
          </a:prstGeom>
          <a:noFill/>
          <a:ln w="9525">
            <a:noFill/>
          </a:ln>
        </p:spPr>
        <p:txBody>
          <a:bodyPr vert="horz" wrap="square" lIns="101600" tIns="38100" rIns="76200" bIns="38100" anchor="t"/>
          <a:p>
            <a:pPr lvl="0"/>
            <a:r>
              <a:rPr lang="zh-CN" altLang="en-US"/>
              <a:t>单击此处编辑母版标题样式</a:t>
            </a:r>
            <a:endParaRPr lang="zh-CN" altLang="en-US"/>
          </a:p>
        </p:txBody>
      </p:sp>
      <p:sp>
        <p:nvSpPr>
          <p:cNvPr id="1027" name="文本占位符 2"/>
          <p:cNvSpPr>
            <a:spLocks noGrp="1"/>
          </p:cNvSpPr>
          <p:nvPr>
            <p:ph type="body"/>
            <p:custDataLst>
              <p:tags r:id="rId22"/>
            </p:custDataLst>
          </p:nvPr>
        </p:nvSpPr>
        <p:spPr>
          <a:xfrm>
            <a:off x="501650" y="963613"/>
            <a:ext cx="8140700" cy="5387975"/>
          </a:xfrm>
          <a:prstGeom prst="rect">
            <a:avLst/>
          </a:prstGeom>
          <a:noFill/>
          <a:ln w="9525">
            <a:noFill/>
          </a:ln>
        </p:spPr>
        <p:txBody>
          <a:bodyPr vert="horz" wrap="square" lIns="101600" tIns="0" rIns="82550" bIns="0" anchor="t"/>
          <a:p>
            <a:pPr lvl="0"/>
            <a:r>
              <a:rPr lang="zh-CN" altLang="en-US"/>
              <a:t>单击此处编辑母版文本样式</a:t>
            </a:r>
            <a:endParaRPr lang="zh-CN" altLang="en-US"/>
          </a:p>
          <a:p>
            <a:pPr lvl="1" indent="-171450"/>
            <a:r>
              <a:rPr lang="zh-CN" altLang="en-US"/>
              <a:t>第二级</a:t>
            </a:r>
            <a:endParaRPr lang="zh-CN" altLang="en-US"/>
          </a:p>
          <a:p>
            <a:pPr lvl="2" indent="-171450"/>
            <a:r>
              <a:rPr lang="zh-CN" altLang="en-US"/>
              <a:t>第三级</a:t>
            </a:r>
            <a:endParaRPr lang="zh-CN" altLang="en-US"/>
          </a:p>
          <a:p>
            <a:pPr lvl="3" indent="-171450"/>
            <a:r>
              <a:rPr lang="zh-CN" altLang="en-US"/>
              <a:t>第四级</a:t>
            </a:r>
            <a:endParaRPr lang="zh-CN" altLang="en-US"/>
          </a:p>
          <a:p>
            <a:pPr lvl="4" indent="-171450"/>
            <a:r>
              <a:rPr lang="zh-CN" altLang="en-US"/>
              <a:t>第五级</a:t>
            </a:r>
            <a:endParaRPr lang="zh-CN" altLang="en-US"/>
          </a:p>
        </p:txBody>
      </p:sp>
      <p:sp>
        <p:nvSpPr>
          <p:cNvPr id="4" name="日期占位符 3"/>
          <p:cNvSpPr>
            <a:spLocks noGrp="1"/>
          </p:cNvSpPr>
          <p:nvPr>
            <p:ph type="dt" sz="half" idx="2"/>
            <p:custDataLst>
              <p:tags r:id="rId23"/>
            </p:custDataLst>
          </p:nvPr>
        </p:nvSpPr>
        <p:spPr>
          <a:xfrm>
            <a:off x="660400" y="6350000"/>
            <a:ext cx="2024063" cy="315913"/>
          </a:xfrm>
          <a:prstGeom prst="rect">
            <a:avLst/>
          </a:prstGeom>
        </p:spPr>
        <p:txBody>
          <a:bodyPr vert="horz" lIns="91440" tIns="45720" rIns="91440" bIns="45720" rtlCol="0" anchor="ctr">
            <a:normAutofit/>
          </a:bodyPr>
          <a:lstStyle>
            <a:lvl1pPr algn="l">
              <a:defRPr sz="900" noProof="1" smtClean="0">
                <a:solidFill>
                  <a:schemeClr val="tx1">
                    <a:tint val="75000"/>
                  </a:schemeClr>
                </a:solidFill>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760FBDFE-C587-4B4C-A407-44438C67B59E}" type="datetimeFigureOut">
              <a:rPr kumimoji="0" lang="zh-CN" altLang="en-US" sz="900" b="0" i="0" u="none" strike="noStrike" kern="1200" cap="none" spc="0" normalizeH="0" baseline="0" noProof="1" smtClean="0">
                <a:ln>
                  <a:noFill/>
                </a:ln>
                <a:solidFill>
                  <a:schemeClr val="tx1">
                    <a:tint val="75000"/>
                  </a:schemeClr>
                </a:solidFill>
                <a:effectLst/>
                <a:uLnTx/>
                <a:uFillTx/>
                <a:latin typeface="Arial" panose="020B0604020202020204" pitchFamily="34" charset="0"/>
                <a:ea typeface="宋体" panose="02010600030101010101" pitchFamily="2" charset="-122"/>
                <a:cs typeface="+mn-cs"/>
              </a:rPr>
            </a:fld>
            <a:endParaRPr kumimoji="0" lang="zh-CN" altLang="en-US" sz="900" b="0" i="0" u="none" strike="noStrike" kern="1200" cap="none" spc="0" normalizeH="0" baseline="0" noProof="1" smtClean="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3"/>
            <p:custDataLst>
              <p:tags r:id="rId24"/>
            </p:custDataLst>
          </p:nvPr>
        </p:nvSpPr>
        <p:spPr>
          <a:xfrm>
            <a:off x="3087688" y="6350000"/>
            <a:ext cx="2968625" cy="315913"/>
          </a:xfrm>
          <a:prstGeom prst="rect">
            <a:avLst/>
          </a:prstGeom>
        </p:spPr>
        <p:txBody>
          <a:bodyPr vert="horz" lIns="91440" tIns="45720" rIns="91440" bIns="45720" rtlCol="0" anchor="ctr">
            <a:normAutofit/>
          </a:bodyPr>
          <a:lstStyle>
            <a:lvl1pPr algn="ctr">
              <a:defRPr sz="900" noProof="1" dirty="0">
                <a:solidFill>
                  <a:schemeClr val="tx1">
                    <a:tint val="75000"/>
                  </a:schemeClr>
                </a:solidFill>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900" b="0" i="0" u="none" strike="noStrike" kern="1200" cap="none" spc="0" normalizeH="0" baseline="0" noProof="1">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4"/>
            <p:custDataLst>
              <p:tags r:id="rId25"/>
            </p:custDataLst>
          </p:nvPr>
        </p:nvSpPr>
        <p:spPr>
          <a:xfrm>
            <a:off x="6457950" y="6350000"/>
            <a:ext cx="2025650" cy="315913"/>
          </a:xfrm>
          <a:prstGeom prst="rect">
            <a:avLst/>
          </a:prstGeom>
        </p:spPr>
        <p:txBody>
          <a:bodyPr vert="horz" wrap="square" lIns="91440" tIns="45720" rIns="91440" bIns="45720" numCol="1" anchor="ctr" anchorCtr="0" compatLnSpc="1"/>
          <a:lstStyle>
            <a:lvl1pPr algn="r">
              <a:defRPr sz="900">
                <a:solidFill>
                  <a:srgbClr val="898DA1"/>
                </a:solidFill>
              </a:defRPr>
            </a:lvl1pPr>
          </a:lstStyle>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
        <p:nvSpPr>
          <p:cNvPr id="7" name="KSO_TEMPLATE" hidden="1"/>
          <p:cNvSpPr/>
          <p:nvPr>
            <p:custDataLst>
              <p:tags r:id="rId26"/>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 b="0" i="0" u="none" strike="noStrike" kern="1200" cap="none" spc="0" normalizeH="0" baseline="0" noProof="1">
              <a:ln>
                <a:noFill/>
              </a:ln>
              <a:solidFill>
                <a:schemeClr val="lt1"/>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Lst>
  <p:hf sldNum="0" hdr="0" ftr="0" dt="0"/>
  <p:txStyles>
    <p:titleStyle>
      <a:lvl1pPr algn="l" defTabSz="685800" rtl="0" fontAlgn="base">
        <a:spcBef>
          <a:spcPct val="0"/>
        </a:spcBef>
        <a:spcAft>
          <a:spcPct val="0"/>
        </a:spcAft>
        <a:defRPr b="1" kern="1200" spc="200">
          <a:solidFill>
            <a:srgbClr val="031D4F"/>
          </a:solidFill>
          <a:latin typeface="Arial" panose="020B0604020202020204" pitchFamily="34" charset="0"/>
          <a:ea typeface="微软雅黑" panose="020B0503020204020204" pitchFamily="34" charset="-122"/>
          <a:cs typeface="+mj-cs"/>
        </a:defRPr>
      </a:lvl1pPr>
      <a:lvl2pPr algn="l" defTabSz="685800" rtl="0" fontAlgn="base">
        <a:spcBef>
          <a:spcPct val="0"/>
        </a:spcBef>
        <a:spcAft>
          <a:spcPct val="0"/>
        </a:spcAft>
        <a:defRPr b="1">
          <a:solidFill>
            <a:srgbClr val="031D4F"/>
          </a:solidFill>
          <a:latin typeface="Arial" panose="020B0604020202020204" pitchFamily="34" charset="0"/>
          <a:ea typeface="微软雅黑" panose="020B0503020204020204" pitchFamily="34" charset="-122"/>
        </a:defRPr>
      </a:lvl2pPr>
      <a:lvl3pPr algn="l" defTabSz="685800" rtl="0" fontAlgn="base">
        <a:spcBef>
          <a:spcPct val="0"/>
        </a:spcBef>
        <a:spcAft>
          <a:spcPct val="0"/>
        </a:spcAft>
        <a:defRPr b="1">
          <a:solidFill>
            <a:srgbClr val="031D4F"/>
          </a:solidFill>
          <a:latin typeface="Arial" panose="020B0604020202020204" pitchFamily="34" charset="0"/>
          <a:ea typeface="微软雅黑" panose="020B0503020204020204" pitchFamily="34" charset="-122"/>
        </a:defRPr>
      </a:lvl3pPr>
      <a:lvl4pPr algn="l" defTabSz="685800" rtl="0" fontAlgn="base">
        <a:spcBef>
          <a:spcPct val="0"/>
        </a:spcBef>
        <a:spcAft>
          <a:spcPct val="0"/>
        </a:spcAft>
        <a:defRPr b="1">
          <a:solidFill>
            <a:srgbClr val="031D4F"/>
          </a:solidFill>
          <a:latin typeface="Arial" panose="020B0604020202020204" pitchFamily="34" charset="0"/>
          <a:ea typeface="微软雅黑" panose="020B0503020204020204" pitchFamily="34" charset="-122"/>
        </a:defRPr>
      </a:lvl4pPr>
      <a:lvl5pPr algn="l" defTabSz="685800" rtl="0" fontAlgn="base">
        <a:spcBef>
          <a:spcPct val="0"/>
        </a:spcBef>
        <a:spcAft>
          <a:spcPct val="0"/>
        </a:spcAft>
        <a:defRPr b="1">
          <a:solidFill>
            <a:srgbClr val="031D4F"/>
          </a:solidFill>
          <a:latin typeface="Arial" panose="020B0604020202020204" pitchFamily="34" charset="0"/>
          <a:ea typeface="微软雅黑" panose="020B0503020204020204" pitchFamily="34" charset="-122"/>
        </a:defRPr>
      </a:lvl5pPr>
      <a:lvl6pPr marL="457200" algn="l" defTabSz="685800" rtl="0" fontAlgn="base">
        <a:spcBef>
          <a:spcPct val="0"/>
        </a:spcBef>
        <a:spcAft>
          <a:spcPct val="0"/>
        </a:spcAft>
        <a:defRPr b="1">
          <a:solidFill>
            <a:srgbClr val="031D4F"/>
          </a:solidFill>
          <a:latin typeface="Arial" panose="020B0604020202020204" pitchFamily="34" charset="0"/>
          <a:ea typeface="微软雅黑" panose="020B0503020204020204" pitchFamily="34" charset="-122"/>
        </a:defRPr>
      </a:lvl6pPr>
      <a:lvl7pPr marL="914400" algn="l" defTabSz="685800" rtl="0" fontAlgn="base">
        <a:spcBef>
          <a:spcPct val="0"/>
        </a:spcBef>
        <a:spcAft>
          <a:spcPct val="0"/>
        </a:spcAft>
        <a:defRPr b="1">
          <a:solidFill>
            <a:srgbClr val="031D4F"/>
          </a:solidFill>
          <a:latin typeface="Arial" panose="020B0604020202020204" pitchFamily="34" charset="0"/>
          <a:ea typeface="微软雅黑" panose="020B0503020204020204" pitchFamily="34" charset="-122"/>
        </a:defRPr>
      </a:lvl7pPr>
      <a:lvl8pPr marL="1371600" algn="l" defTabSz="685800" rtl="0" fontAlgn="base">
        <a:spcBef>
          <a:spcPct val="0"/>
        </a:spcBef>
        <a:spcAft>
          <a:spcPct val="0"/>
        </a:spcAft>
        <a:defRPr b="1">
          <a:solidFill>
            <a:srgbClr val="031D4F"/>
          </a:solidFill>
          <a:latin typeface="Arial" panose="020B0604020202020204" pitchFamily="34" charset="0"/>
          <a:ea typeface="微软雅黑" panose="020B0503020204020204" pitchFamily="34" charset="-122"/>
        </a:defRPr>
      </a:lvl8pPr>
      <a:lvl9pPr marL="1828800" algn="l" defTabSz="685800" rtl="0" fontAlgn="base">
        <a:spcBef>
          <a:spcPct val="0"/>
        </a:spcBef>
        <a:spcAft>
          <a:spcPct val="0"/>
        </a:spcAft>
        <a:defRPr b="1">
          <a:solidFill>
            <a:srgbClr val="031D4F"/>
          </a:solidFill>
          <a:latin typeface="Arial" panose="020B0604020202020204" pitchFamily="34" charset="0"/>
          <a:ea typeface="微软雅黑" panose="020B0503020204020204" pitchFamily="34" charset="-122"/>
        </a:defRPr>
      </a:lvl9pPr>
    </p:titleStyle>
    <p:bodyStyle>
      <a:lvl1pPr marL="171450" indent="-171450" algn="l" defTabSz="685800" rtl="0" fontAlgn="base">
        <a:lnSpc>
          <a:spcPct val="130000"/>
        </a:lnSpc>
        <a:spcBef>
          <a:spcPct val="0"/>
        </a:spcBef>
        <a:spcAft>
          <a:spcPts val="1000"/>
        </a:spcAft>
        <a:buFont typeface="Arial" panose="020B0604020202020204" pitchFamily="34" charset="0"/>
        <a:buChar char="•"/>
        <a:defRPr sz="1200" kern="1200" spc="150">
          <a:solidFill>
            <a:srgbClr val="031D4F"/>
          </a:solidFill>
          <a:latin typeface="Arial" panose="020B0604020202020204" pitchFamily="34" charset="0"/>
          <a:ea typeface="微软雅黑" panose="020B0503020204020204" pitchFamily="34" charset="-122"/>
          <a:cs typeface="+mn-cs"/>
        </a:defRPr>
      </a:lvl1pPr>
      <a:lvl2pPr marL="514350" indent="-171450" algn="l" defTabSz="685800" rtl="0" fontAlgn="base">
        <a:lnSpc>
          <a:spcPct val="130000"/>
        </a:lnSpc>
        <a:spcBef>
          <a:spcPct val="0"/>
        </a:spcBef>
        <a:spcAft>
          <a:spcPts val="1000"/>
        </a:spcAft>
        <a:buFont typeface="Arial" panose="020B0604020202020204" pitchFamily="34" charset="0"/>
        <a:buChar char="•"/>
        <a:tabLst>
          <a:tab pos="1206500" algn="l"/>
        </a:tabLst>
        <a:defRPr sz="1200" kern="1200" spc="150">
          <a:solidFill>
            <a:srgbClr val="031D4F"/>
          </a:solidFill>
          <a:latin typeface="Arial" panose="020B0604020202020204" pitchFamily="34" charset="0"/>
          <a:ea typeface="微软雅黑" panose="020B0503020204020204" pitchFamily="34" charset="-122"/>
          <a:cs typeface="+mn-cs"/>
        </a:defRPr>
      </a:lvl2pPr>
      <a:lvl3pPr marL="857250" indent="-171450" algn="l" defTabSz="685800" rtl="0" fontAlgn="base">
        <a:lnSpc>
          <a:spcPct val="130000"/>
        </a:lnSpc>
        <a:spcBef>
          <a:spcPct val="0"/>
        </a:spcBef>
        <a:spcAft>
          <a:spcPts val="1000"/>
        </a:spcAft>
        <a:buFont typeface="Arial" panose="020B0604020202020204" pitchFamily="34" charset="0"/>
        <a:buChar char="•"/>
        <a:tabLst>
          <a:tab pos="1206500" algn="l"/>
        </a:tabLst>
        <a:defRPr sz="1200" kern="1200" spc="150">
          <a:solidFill>
            <a:srgbClr val="031D4F"/>
          </a:solidFill>
          <a:latin typeface="Arial" panose="020B0604020202020204" pitchFamily="34" charset="0"/>
          <a:ea typeface="微软雅黑" panose="020B0503020204020204" pitchFamily="34" charset="-122"/>
          <a:cs typeface="+mn-cs"/>
        </a:defRPr>
      </a:lvl3pPr>
      <a:lvl4pPr marL="1200150" indent="-171450" algn="l" defTabSz="685800" rtl="0" fontAlgn="base">
        <a:lnSpc>
          <a:spcPct val="130000"/>
        </a:lnSpc>
        <a:spcBef>
          <a:spcPct val="0"/>
        </a:spcBef>
        <a:spcAft>
          <a:spcPts val="1000"/>
        </a:spcAft>
        <a:buFont typeface="Arial" panose="020B0604020202020204" pitchFamily="34" charset="0"/>
        <a:buChar char="•"/>
        <a:tabLst>
          <a:tab pos="1206500" algn="l"/>
        </a:tabLst>
        <a:defRPr sz="1200" kern="1200" spc="150">
          <a:solidFill>
            <a:srgbClr val="031D4F"/>
          </a:solidFill>
          <a:latin typeface="Arial" panose="020B0604020202020204" pitchFamily="34" charset="0"/>
          <a:ea typeface="微软雅黑" panose="020B0503020204020204" pitchFamily="34" charset="-122"/>
          <a:cs typeface="+mn-cs"/>
        </a:defRPr>
      </a:lvl4pPr>
      <a:lvl5pPr marL="1543050" indent="-171450" algn="l" defTabSz="685800" rtl="0" fontAlgn="base">
        <a:lnSpc>
          <a:spcPct val="130000"/>
        </a:lnSpc>
        <a:spcBef>
          <a:spcPct val="0"/>
        </a:spcBef>
        <a:spcAft>
          <a:spcPts val="1000"/>
        </a:spcAft>
        <a:buFont typeface="Arial" panose="020B0604020202020204" pitchFamily="34" charset="0"/>
        <a:buChar char="•"/>
        <a:tabLst>
          <a:tab pos="1206500" algn="l"/>
        </a:tabLst>
        <a:defRPr sz="1200" kern="1200" spc="150">
          <a:solidFill>
            <a:srgbClr val="031D4F"/>
          </a:solidFill>
          <a:latin typeface="Arial" panose="020B0604020202020204" pitchFamily="34" charset="0"/>
          <a:ea typeface="微软雅黑" panose="020B0503020204020204" pitchFamily="34"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00.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109.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110.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111.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11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113.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114.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115.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116.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117.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118.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101.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119.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120.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121.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10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103.xml"/><Relationship Id="rId1" Type="http://schemas.openxmlformats.org/officeDocument/2006/relationships/hyperlink" Target="&#35270;&#39057;\&#20399;&#24800;&#21220;&#32769;&#24072;&#25209;&#21028;&#35199;&#26041;&#26222;&#19990;&#20215;&#20540;&#35770;.mp4" TargetMode="Externa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104.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105.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106.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107.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10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7" name="标题 3073"/>
          <p:cNvSpPr>
            <a:spLocks noGrp="1"/>
          </p:cNvSpPr>
          <p:nvPr>
            <p:ph type="ctrTitle"/>
          </p:nvPr>
        </p:nvSpPr>
        <p:spPr>
          <a:xfrm>
            <a:off x="1409065" y="1403985"/>
            <a:ext cx="6595745" cy="1173480"/>
          </a:xfrm>
        </p:spPr>
        <p:txBody>
          <a:bodyPr vert="horz" wrap="square" lIns="90000" tIns="46800" rIns="90000" bIns="46800" numCol="1" anchor="ctr" anchorCtr="0" compatLnSpc="1">
            <a:normAutofit fontScale="90000"/>
          </a:bodyPr>
          <a:lstStyle/>
          <a:p>
            <a:pPr marL="0" marR="0" lvl="0" indent="0" algn="ctr" defTabSz="914400" rtl="0" eaLnBrk="1" fontAlgn="auto" latinLnBrk="0" hangingPunct="1">
              <a:lnSpc>
                <a:spcPct val="100000"/>
              </a:lnSpc>
              <a:spcBef>
                <a:spcPct val="0"/>
              </a:spcBef>
              <a:spcAft>
                <a:spcPct val="0"/>
              </a:spcAft>
              <a:buClrTx/>
              <a:buSzTx/>
              <a:buFontTx/>
              <a:buNone/>
              <a:defRPr/>
            </a:pPr>
            <a:r>
              <a:rPr kumimoji="0" lang="zh-CN" altLang="zh-CN" sz="4000" b="1" i="0" u="none" strike="noStrike" kern="1200" cap="none" spc="200" normalizeH="0" baseline="0" noProof="1">
                <a:ln>
                  <a:noFill/>
                </a:ln>
                <a:solidFill>
                  <a:schemeClr val="tx1">
                    <a:lumMod val="75000"/>
                  </a:schemeClr>
                </a:solidFill>
                <a:effectLst/>
                <a:uLnTx/>
                <a:uFillTx/>
                <a:latin typeface="华文隶书" panose="02010800040101010101" charset="-122"/>
                <a:ea typeface="华文隶书" panose="02010800040101010101" charset="-122"/>
                <a:cs typeface="+mj-cs"/>
              </a:rPr>
              <a:t>正确认识普世价值和历史虚无主义错误思潮</a:t>
            </a:r>
            <a:endParaRPr kumimoji="0" lang="zh-CN" altLang="zh-CN" sz="4000" b="1" i="0" u="none" strike="noStrike" kern="1200" cap="none" spc="200" normalizeH="0" baseline="0" noProof="1">
              <a:ln>
                <a:noFill/>
              </a:ln>
              <a:solidFill>
                <a:schemeClr val="tx1">
                  <a:lumMod val="75000"/>
                </a:schemeClr>
              </a:solidFill>
              <a:effectLst/>
              <a:uLnTx/>
              <a:uFillTx/>
              <a:latin typeface="华文隶书" panose="02010800040101010101" charset="-122"/>
              <a:ea typeface="华文隶书" panose="02010800040101010101" charset="-122"/>
              <a:cs typeface="+mj-cs"/>
            </a:endParaRPr>
          </a:p>
        </p:txBody>
      </p:sp>
      <p:sp>
        <p:nvSpPr>
          <p:cNvPr id="19458" name="副标题 1"/>
          <p:cNvSpPr>
            <a:spLocks noGrp="1"/>
          </p:cNvSpPr>
          <p:nvPr>
            <p:ph type="subTitle" idx="1"/>
          </p:nvPr>
        </p:nvSpPr>
        <p:spPr>
          <a:xfrm>
            <a:off x="1005205" y="3716655"/>
            <a:ext cx="7402830" cy="1667510"/>
          </a:xfrm>
        </p:spPr>
        <p:txBody>
          <a:bodyPr vert="horz" wrap="square" lIns="90000" tIns="46800" rIns="90000" bIns="46800" numCol="1" anchor="t" anchorCtr="0" compatLnSpc="1">
            <a:noAutofit/>
          </a:bodyPr>
          <a:lstStyle/>
          <a:p>
            <a:pPr marL="0" marR="0" lvl="0" indent="0" algn="ctr" defTabSz="685800" rtl="0" eaLnBrk="1" fontAlgn="auto" latinLnBrk="0" hangingPunct="1">
              <a:lnSpc>
                <a:spcPct val="90000"/>
              </a:lnSpc>
              <a:spcBef>
                <a:spcPts val="0"/>
              </a:spcBef>
              <a:spcAft>
                <a:spcPts val="1000"/>
              </a:spcAft>
              <a:buClrTx/>
              <a:buSzTx/>
              <a:buFont typeface="Arial" panose="020B0604020202020204" pitchFamily="34" charset="0"/>
              <a:buNone/>
              <a:defRPr/>
            </a:pPr>
            <a:r>
              <a:rPr kumimoji="0" lang="zh-CN" altLang="en-US" sz="2400" b="1" i="0" u="none" strike="noStrike" kern="1200" cap="none" spc="150" normalizeH="0" baseline="0" noProof="1">
                <a:ln>
                  <a:noFill/>
                </a:ln>
                <a:solidFill>
                  <a:schemeClr val="tx1">
                    <a:lumMod val="75000"/>
                  </a:schemeClr>
                </a:solidFill>
                <a:effectLst/>
                <a:uLnTx/>
                <a:uFillTx/>
                <a:latin typeface="华文仿宋" panose="02010600040101010101" charset="-122"/>
                <a:ea typeface="华文仿宋" panose="02010600040101010101" charset="-122"/>
                <a:cs typeface="+mn-cs"/>
              </a:rPr>
              <a:t>主讲教师          王艳（马克思主义学院）</a:t>
            </a:r>
            <a:endParaRPr kumimoji="0" lang="zh-CN" altLang="en-US" sz="2400" b="1" i="0" u="none" strike="noStrike" kern="1200" cap="none" spc="150" normalizeH="0" baseline="0" noProof="1">
              <a:ln>
                <a:noFill/>
              </a:ln>
              <a:solidFill>
                <a:schemeClr val="tx1">
                  <a:lumMod val="75000"/>
                </a:schemeClr>
              </a:solidFill>
              <a:effectLst/>
              <a:uLnTx/>
              <a:uFillTx/>
              <a:latin typeface="华文仿宋" panose="02010600040101010101" charset="-122"/>
              <a:ea typeface="华文仿宋" panose="02010600040101010101" charset="-122"/>
              <a:cs typeface="+mn-cs"/>
            </a:endParaRPr>
          </a:p>
          <a:p>
            <a:pPr marL="0" marR="0" lvl="0" indent="0" algn="ctr" defTabSz="685800" rtl="0" eaLnBrk="1" fontAlgn="auto" latinLnBrk="0" hangingPunct="1">
              <a:lnSpc>
                <a:spcPct val="90000"/>
              </a:lnSpc>
              <a:spcBef>
                <a:spcPts val="0"/>
              </a:spcBef>
              <a:spcAft>
                <a:spcPts val="1000"/>
              </a:spcAft>
              <a:buClrTx/>
              <a:buSzTx/>
              <a:buFont typeface="Arial" panose="020B0604020202020204" pitchFamily="34" charset="0"/>
              <a:buNone/>
              <a:defRPr/>
            </a:pPr>
            <a:endParaRPr kumimoji="0" lang="en-US" altLang="zh-CN" sz="2000" b="1" i="0" u="none" strike="noStrike" kern="1200" cap="none" spc="150" normalizeH="0" baseline="0" noProof="1">
              <a:ln>
                <a:noFill/>
              </a:ln>
              <a:solidFill>
                <a:schemeClr val="tx1">
                  <a:lumMod val="75000"/>
                </a:schemeClr>
              </a:solidFill>
              <a:effectLst/>
              <a:uLnTx/>
              <a:uFillTx/>
              <a:latin typeface="华文仿宋" panose="02010600040101010101" charset="-122"/>
              <a:ea typeface="华文仿宋" panose="02010600040101010101" charset="-122"/>
              <a:cs typeface="+mn-cs"/>
            </a:endParaRPr>
          </a:p>
          <a:p>
            <a:pPr marL="0" marR="0" lvl="0" indent="0" algn="ctr" defTabSz="685800" rtl="0" eaLnBrk="1" fontAlgn="auto" latinLnBrk="0" hangingPunct="1">
              <a:lnSpc>
                <a:spcPct val="90000"/>
              </a:lnSpc>
              <a:spcBef>
                <a:spcPts val="0"/>
              </a:spcBef>
              <a:spcAft>
                <a:spcPts val="1000"/>
              </a:spcAft>
              <a:buClrTx/>
              <a:buSzTx/>
              <a:buFont typeface="Arial" panose="020B0604020202020204" pitchFamily="34" charset="0"/>
              <a:buNone/>
              <a:defRPr/>
            </a:pPr>
            <a:endParaRPr kumimoji="0" lang="en-US" altLang="zh-CN" sz="2000" b="1" i="0" u="none" strike="noStrike" kern="1200" cap="none" spc="150" normalizeH="0" baseline="0" noProof="1">
              <a:ln>
                <a:noFill/>
              </a:ln>
              <a:solidFill>
                <a:schemeClr val="tx1">
                  <a:lumMod val="75000"/>
                </a:schemeClr>
              </a:solidFill>
              <a:effectLst/>
              <a:uLnTx/>
              <a:uFillTx/>
              <a:latin typeface="华文仿宋" panose="02010600040101010101" charset="-122"/>
              <a:ea typeface="华文仿宋" panose="02010600040101010101" charset="-122"/>
              <a:cs typeface="+mn-cs"/>
            </a:endParaRPr>
          </a:p>
          <a:p>
            <a:pPr marL="0" marR="0" lvl="0" indent="0" algn="ctr" defTabSz="685800" rtl="0" eaLnBrk="1" fontAlgn="auto" latinLnBrk="0" hangingPunct="1">
              <a:lnSpc>
                <a:spcPct val="90000"/>
              </a:lnSpc>
              <a:spcBef>
                <a:spcPts val="0"/>
              </a:spcBef>
              <a:spcAft>
                <a:spcPts val="1000"/>
              </a:spcAft>
              <a:buClrTx/>
              <a:buSzTx/>
              <a:buFont typeface="Arial" panose="020B0604020202020204" pitchFamily="34" charset="0"/>
              <a:buNone/>
              <a:defRPr/>
            </a:pPr>
            <a:r>
              <a:rPr kumimoji="0" lang="en-US" altLang="zh-CN" sz="2000" b="1" i="0" u="none" strike="noStrike" kern="1200" cap="none" spc="150" normalizeH="0" baseline="0" noProof="1">
                <a:ln>
                  <a:noFill/>
                </a:ln>
                <a:solidFill>
                  <a:schemeClr val="tx1">
                    <a:lumMod val="75000"/>
                  </a:schemeClr>
                </a:solidFill>
                <a:effectLst/>
                <a:uLnTx/>
                <a:uFillTx/>
                <a:latin typeface="华文仿宋" panose="02010600040101010101" charset="-122"/>
                <a:ea typeface="华文仿宋" panose="02010600040101010101" charset="-122"/>
                <a:cs typeface="+mn-cs"/>
              </a:rPr>
              <a:t>2021.12</a:t>
            </a:r>
            <a:endParaRPr kumimoji="0" lang="en-US" altLang="zh-CN" sz="2000" b="1" i="0" u="none" strike="noStrike" kern="1200" cap="none" spc="150" normalizeH="0" baseline="0" noProof="1">
              <a:ln>
                <a:noFill/>
              </a:ln>
              <a:solidFill>
                <a:schemeClr val="tx1">
                  <a:lumMod val="75000"/>
                </a:schemeClr>
              </a:solidFill>
              <a:effectLst/>
              <a:uLnTx/>
              <a:uFillTx/>
              <a:latin typeface="华文仿宋" panose="02010600040101010101" charset="-122"/>
              <a:ea typeface="华文仿宋" panose="02010600040101010101" charset="-122"/>
              <a:cs typeface="+mn-cs"/>
            </a:endParaRPr>
          </a:p>
        </p:txBody>
      </p:sp>
      <p:sp>
        <p:nvSpPr>
          <p:cNvPr id="19459" name="文本占位符 2"/>
          <p:cNvSpPr>
            <a:spLocks noGrp="1"/>
          </p:cNvSpPr>
          <p:nvPr>
            <p:ph type="body" sz="quarter" idx="13"/>
          </p:nvPr>
        </p:nvSpPr>
        <p:spPr>
          <a:xfrm>
            <a:off x="7916863" y="5248275"/>
            <a:ext cx="1093788" cy="430213"/>
          </a:xfrm>
        </p:spPr>
        <p:txBody>
          <a:bodyPr vert="horz" wrap="square" lIns="90000" tIns="46800" rIns="90000" bIns="46800" numCol="1" anchor="b" anchorCtr="0" compatLnSpc="1">
            <a:normAutofit/>
          </a:bodyPr>
          <a:lstStyle/>
          <a:p>
            <a:pPr marL="0" marR="0" lvl="0" indent="0" algn="l" defTabSz="685800" rtl="0" eaLnBrk="1" fontAlgn="auto" latinLnBrk="0" hangingPunct="1">
              <a:lnSpc>
                <a:spcPct val="130000"/>
              </a:lnSpc>
              <a:spcBef>
                <a:spcPct val="0"/>
              </a:spcBef>
              <a:spcAft>
                <a:spcPts val="1000"/>
              </a:spcAft>
              <a:buClrTx/>
              <a:buSzTx/>
              <a:buFont typeface="Arial" panose="020B0604020202020204" pitchFamily="34" charset="0"/>
              <a:buNone/>
              <a:defRPr/>
            </a:pPr>
            <a:endParaRPr kumimoji="0" lang="zh-CN" altLang="en-US" sz="1200" b="0" i="0" u="none" strike="noStrike" kern="1200" cap="none" spc="150" normalizeH="0" baseline="0" noProof="1">
              <a:ln>
                <a:noFill/>
              </a:ln>
              <a:solidFill>
                <a:srgbClr val="031D4F"/>
              </a:solidFill>
              <a:effectLst/>
              <a:uLnTx/>
              <a:uFillTx/>
              <a:latin typeface="Arial" panose="020B0604020202020204" pitchFamily="34" charset="0"/>
              <a:ea typeface="微软雅黑" panose="020B0503020204020204" pitchFamily="34" charset="-122"/>
              <a:cs typeface="+mn-cs"/>
            </a:endParaRPr>
          </a:p>
        </p:txBody>
      </p:sp>
      <p:sp>
        <p:nvSpPr>
          <p:cNvPr id="19460" name="文本占位符 3"/>
          <p:cNvSpPr>
            <a:spLocks noGrp="1"/>
          </p:cNvSpPr>
          <p:nvPr>
            <p:ph type="body" sz="quarter" idx="14"/>
          </p:nvPr>
        </p:nvSpPr>
        <p:spPr>
          <a:xfrm>
            <a:off x="7916863" y="5761038"/>
            <a:ext cx="1093788" cy="430213"/>
          </a:xfrm>
        </p:spPr>
        <p:txBody>
          <a:bodyPr vert="horz" wrap="square" lIns="90000" tIns="46800" rIns="90000" bIns="46800" numCol="1" anchor="t" anchorCtr="0" compatLnSpc="1">
            <a:normAutofit/>
          </a:bodyPr>
          <a:lstStyle/>
          <a:p>
            <a:pPr marL="0" marR="0" lvl="0" indent="0" algn="l" defTabSz="685800" rtl="0" eaLnBrk="1" fontAlgn="auto" latinLnBrk="0" hangingPunct="1">
              <a:lnSpc>
                <a:spcPct val="130000"/>
              </a:lnSpc>
              <a:spcBef>
                <a:spcPct val="0"/>
              </a:spcBef>
              <a:spcAft>
                <a:spcPts val="1000"/>
              </a:spcAft>
              <a:buClrTx/>
              <a:buSzTx/>
              <a:buFont typeface="Arial" panose="020B0604020202020204" pitchFamily="34" charset="0"/>
              <a:buNone/>
              <a:defRPr/>
            </a:pPr>
            <a:endParaRPr kumimoji="0" lang="zh-CN" altLang="en-US" sz="1200" b="0" i="0" u="none" strike="noStrike" kern="1200" cap="none" spc="150" normalizeH="0" baseline="0" noProof="1">
              <a:ln>
                <a:noFill/>
              </a:ln>
              <a:solidFill>
                <a:srgbClr val="031D4F"/>
              </a:solidFill>
              <a:effectLst/>
              <a:uLnTx/>
              <a:uFillTx/>
              <a:latin typeface="Arial" panose="020B0604020202020204" pitchFamily="34" charset="0"/>
              <a:ea typeface="微软雅黑" panose="020B0503020204020204" pitchFamily="34" charset="-122"/>
              <a:cs typeface="+mn-cs"/>
            </a:endParaRPr>
          </a:p>
        </p:txBody>
      </p:sp>
      <p:pic>
        <p:nvPicPr>
          <p:cNvPr id="2" name="图片 1"/>
          <p:cNvPicPr>
            <a:picLocks noChangeAspect="1"/>
          </p:cNvPicPr>
          <p:nvPr/>
        </p:nvPicPr>
        <p:blipFill>
          <a:blip r:embed="rId1"/>
          <a:stretch>
            <a:fillRect/>
          </a:stretch>
        </p:blipFill>
        <p:spPr>
          <a:xfrm>
            <a:off x="-5080" y="-3175"/>
            <a:ext cx="4991100" cy="447675"/>
          </a:xfrm>
          <a:prstGeom prst="rect">
            <a:avLst/>
          </a:prstGeom>
        </p:spPr>
      </p:pic>
    </p:spTree>
    <p:custDataLst>
      <p:tags r:id="rId2"/>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248285" y="524510"/>
            <a:ext cx="8393430" cy="5990590"/>
          </a:xfrm>
        </p:spPr>
        <p:txBody>
          <a:bodyPr/>
          <a:p>
            <a:pPr>
              <a:lnSpc>
                <a:spcPct val="150000"/>
              </a:lnSpc>
            </a:pPr>
            <a:r>
              <a:rPr lang="en-US" altLang="zh-CN" sz="2400" b="1">
                <a:latin typeface="华文仿宋" panose="02010600040101010101" charset="-122"/>
                <a:ea typeface="华文仿宋" panose="02010600040101010101" charset="-122"/>
                <a:sym typeface="+mn-ea"/>
              </a:rPr>
              <a:t>2.合作共赢抑或一统独霸：两种价值论的 目标与效果不同 </a:t>
            </a:r>
            <a:r>
              <a:rPr sz="2400" b="1">
                <a:latin typeface="华文仿宋" panose="02010600040101010101" charset="-122"/>
                <a:ea typeface="华文仿宋" panose="02010600040101010101" charset="-122"/>
                <a:sym typeface="+mn-ea"/>
              </a:rPr>
              <a:t>。</a:t>
            </a:r>
            <a:endParaRPr sz="2400" b="1">
              <a:latin typeface="华文仿宋" panose="02010600040101010101" charset="-122"/>
              <a:ea typeface="华文仿宋" panose="02010600040101010101" charset="-122"/>
            </a:endParaRPr>
          </a:p>
          <a:p>
            <a:pPr>
              <a:lnSpc>
                <a:spcPct val="150000"/>
              </a:lnSpc>
            </a:pPr>
            <a:r>
              <a:rPr sz="2400" b="1">
                <a:latin typeface="华文仿宋" panose="02010600040101010101" charset="-122"/>
                <a:ea typeface="华文仿宋" panose="02010600040101010101" charset="-122"/>
                <a:sym typeface="+mn-ea"/>
              </a:rPr>
              <a:t>“共同价值”思想以人类命运共同体的合作共赢为目标，</a:t>
            </a:r>
            <a:endParaRPr sz="2400" b="1">
              <a:latin typeface="华文仿宋" panose="02010600040101010101" charset="-122"/>
              <a:ea typeface="华文仿宋" panose="02010600040101010101" charset="-122"/>
            </a:endParaRPr>
          </a:p>
          <a:p>
            <a:pPr marL="0" indent="0">
              <a:lnSpc>
                <a:spcPct val="150000"/>
              </a:lnSpc>
              <a:buNone/>
            </a:pPr>
            <a:r>
              <a:rPr sz="2400" b="1">
                <a:latin typeface="华文仿宋" panose="02010600040101010101" charset="-122"/>
                <a:ea typeface="华文仿宋" panose="02010600040101010101" charset="-122"/>
                <a:sym typeface="+mn-ea"/>
              </a:rPr>
              <a:t>追求的效果是人类社会的和谐与稳定；</a:t>
            </a:r>
            <a:endParaRPr sz="2400" b="1">
              <a:latin typeface="华文仿宋" panose="02010600040101010101" charset="-122"/>
              <a:ea typeface="华文仿宋" panose="02010600040101010101" charset="-122"/>
              <a:sym typeface="+mn-ea"/>
            </a:endParaRPr>
          </a:p>
          <a:p>
            <a:pPr>
              <a:lnSpc>
                <a:spcPct val="150000"/>
              </a:lnSpc>
            </a:pPr>
            <a:r>
              <a:rPr sz="2400" b="1">
                <a:latin typeface="华文仿宋" panose="02010600040101010101" charset="-122"/>
                <a:ea typeface="华文仿宋" panose="02010600040101010101" charset="-122"/>
                <a:sym typeface="+mn-ea"/>
              </a:rPr>
              <a:t>“普世价值”论则从西方中心主义出发，以西方社会的价值体系和价值观为标准，去衡量、统一和独霸纷繁复杂且多元多样的人类价值，追求的效果是人类整齐划一地西方化抑或资本主义化。 </a:t>
            </a:r>
            <a:endParaRPr sz="2400" b="1">
              <a:latin typeface="华文仿宋" panose="02010600040101010101" charset="-122"/>
              <a:ea typeface="华文仿宋" panose="02010600040101010101" charset="-122"/>
            </a:endParaRPr>
          </a:p>
          <a:p>
            <a:endParaRPr lang="zh-CN" altLang="en-US" sz="2400"/>
          </a:p>
        </p:txBody>
      </p:sp>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287655" y="243840"/>
            <a:ext cx="8420735" cy="6217920"/>
          </a:xfrm>
        </p:spPr>
        <p:txBody>
          <a:bodyPr/>
          <a:p>
            <a:pPr>
              <a:lnSpc>
                <a:spcPct val="125000"/>
              </a:lnSpc>
            </a:pPr>
            <a:r>
              <a:rPr lang="en-US" altLang="zh-CN" sz="2400" b="1">
                <a:latin typeface="华文仿宋" panose="02010600040101010101" charset="-122"/>
                <a:ea typeface="华文仿宋" panose="02010600040101010101" charset="-122"/>
              </a:rPr>
              <a:t>3.包容开放抑或排外封闭：两种价值论的特质与功能不同 </a:t>
            </a:r>
            <a:r>
              <a:rPr sz="2400" b="1">
                <a:latin typeface="华文仿宋" panose="02010600040101010101" charset="-122"/>
                <a:ea typeface="华文仿宋" panose="02010600040101010101" charset="-122"/>
              </a:rPr>
              <a:t>。</a:t>
            </a:r>
            <a:endParaRPr sz="2400" b="1">
              <a:latin typeface="华文仿宋" panose="02010600040101010101" charset="-122"/>
              <a:ea typeface="华文仿宋" panose="02010600040101010101" charset="-122"/>
            </a:endParaRPr>
          </a:p>
          <a:p>
            <a:pPr>
              <a:lnSpc>
                <a:spcPct val="125000"/>
              </a:lnSpc>
            </a:pPr>
            <a:r>
              <a:rPr sz="2000" b="1">
                <a:latin typeface="华文仿宋" panose="02010600040101010101" charset="-122"/>
                <a:ea typeface="华文仿宋" panose="02010600040101010101" charset="-122"/>
              </a:rPr>
              <a:t>“共同价值”思想蕴含兼顾性、包容性、共建性特点，具有包容、开放的特质与功能；</a:t>
            </a:r>
            <a:endParaRPr sz="2000" b="1">
              <a:latin typeface="华文仿宋" panose="02010600040101010101" charset="-122"/>
              <a:ea typeface="华文仿宋" panose="02010600040101010101" charset="-122"/>
            </a:endParaRPr>
          </a:p>
          <a:p>
            <a:pPr>
              <a:lnSpc>
                <a:spcPct val="125000"/>
              </a:lnSpc>
            </a:pPr>
            <a:r>
              <a:rPr sz="2000" b="1">
                <a:latin typeface="华文仿宋" panose="02010600040101010101" charset="-122"/>
                <a:ea typeface="华文仿宋" panose="02010600040101010101" charset="-122"/>
              </a:rPr>
              <a:t>“普世价值”论蕴含排他性、狭隘性、独占性特点，具有排外、封闭的特质与功能。 </a:t>
            </a:r>
            <a:endParaRPr sz="2000" b="1">
              <a:latin typeface="华文仿宋" panose="02010600040101010101" charset="-122"/>
              <a:ea typeface="华文仿宋" panose="02010600040101010101" charset="-122"/>
            </a:endParaRPr>
          </a:p>
          <a:p>
            <a:pPr>
              <a:lnSpc>
                <a:spcPct val="125000"/>
              </a:lnSpc>
            </a:pPr>
            <a:r>
              <a:rPr lang="en-US" altLang="zh-CN" sz="2400" b="1">
                <a:latin typeface="华文仿宋" panose="02010600040101010101" charset="-122"/>
                <a:ea typeface="华文仿宋" panose="02010600040101010101" charset="-122"/>
              </a:rPr>
              <a:t>4.协商共建抑或渗透颠覆：两种价值论的 实践路径与方式不同 </a:t>
            </a:r>
            <a:r>
              <a:rPr sz="2400" b="1">
                <a:latin typeface="华文仿宋" panose="02010600040101010101" charset="-122"/>
                <a:ea typeface="华文仿宋" panose="02010600040101010101" charset="-122"/>
              </a:rPr>
              <a:t>。</a:t>
            </a:r>
            <a:endParaRPr sz="2000" b="1">
              <a:latin typeface="华文仿宋" panose="02010600040101010101" charset="-122"/>
              <a:ea typeface="华文仿宋" panose="02010600040101010101" charset="-122"/>
            </a:endParaRPr>
          </a:p>
          <a:p>
            <a:pPr>
              <a:lnSpc>
                <a:spcPct val="125000"/>
              </a:lnSpc>
            </a:pPr>
            <a:r>
              <a:rPr sz="2000" b="1">
                <a:latin typeface="华文仿宋" panose="02010600040101010101" charset="-122"/>
                <a:ea typeface="华文仿宋" panose="02010600040101010101" charset="-122"/>
              </a:rPr>
              <a:t>“共同价值”思想从人类命运共同体的利益出发，以合作共赢为目标，主张通过协商、共建的实践路径与方式来求解困扰人类共同面临的诸多难题；</a:t>
            </a:r>
            <a:endParaRPr sz="2000" b="1">
              <a:latin typeface="华文仿宋" panose="02010600040101010101" charset="-122"/>
              <a:ea typeface="华文仿宋" panose="02010600040101010101" charset="-122"/>
            </a:endParaRPr>
          </a:p>
          <a:p>
            <a:pPr>
              <a:lnSpc>
                <a:spcPct val="125000"/>
              </a:lnSpc>
            </a:pPr>
            <a:r>
              <a:rPr sz="2000" b="1">
                <a:latin typeface="华文仿宋" panose="02010600040101010101" charset="-122"/>
                <a:ea typeface="华文仿宋" panose="02010600040101010101" charset="-122"/>
              </a:rPr>
              <a:t>“普世价值”论则从西方中心主义出发，以西方社会的制度模式与生活方式为衡量标准，主张通过渗透、颠覆的方式与手段来化解滋生和导致世界纷争之困的与己异样的他者制度、体制和价值。</a:t>
            </a:r>
            <a:r>
              <a:rPr sz="2400" b="1">
                <a:latin typeface="华文仿宋" panose="02010600040101010101" charset="-122"/>
                <a:ea typeface="华文仿宋" panose="02010600040101010101" charset="-122"/>
              </a:rPr>
              <a:t> </a:t>
            </a:r>
            <a:endParaRPr sz="2400" b="1">
              <a:latin typeface="华文仿宋" panose="02010600040101010101" charset="-122"/>
              <a:ea typeface="华文仿宋" panose="02010600040101010101" charset="-122"/>
            </a:endParaRPr>
          </a:p>
        </p:txBody>
      </p:sp>
    </p:spTree>
    <p:custDataLst>
      <p:tags r:id="rId1"/>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ctr"/>
            <a:r>
              <a:rPr lang="zh-CN" altLang="en-US" sz="3200"/>
              <a:t>二、关于历史虚无主义</a:t>
            </a:r>
            <a:endParaRPr lang="zh-CN" altLang="en-US" sz="3200"/>
          </a:p>
        </p:txBody>
      </p:sp>
      <p:sp>
        <p:nvSpPr>
          <p:cNvPr id="3" name="内容占位符 2"/>
          <p:cNvSpPr>
            <a:spLocks noGrp="1"/>
          </p:cNvSpPr>
          <p:nvPr>
            <p:ph idx="1"/>
          </p:nvPr>
        </p:nvSpPr>
        <p:spPr>
          <a:xfrm>
            <a:off x="502412" y="1247148"/>
            <a:ext cx="8139178" cy="5388907"/>
          </a:xfrm>
        </p:spPr>
        <p:txBody>
          <a:bodyPr/>
          <a:p>
            <a:r>
              <a:rPr lang="zh-CN" altLang="en-US" sz="2200" b="1">
                <a:latin typeface="华文仿宋" panose="02010600040101010101" charset="-122"/>
                <a:ea typeface="华文仿宋" panose="02010600040101010101" charset="-122"/>
              </a:rPr>
              <a:t>历史虚无主义是唯心史观。近年来，历史虚无主义以</a:t>
            </a:r>
            <a:r>
              <a:rPr lang="en-US" altLang="zh-CN" sz="2200" b="1">
                <a:latin typeface="华文仿宋" panose="02010600040101010101" charset="-122"/>
                <a:ea typeface="华文仿宋" panose="02010600040101010101" charset="-122"/>
              </a:rPr>
              <a:t>“</a:t>
            </a:r>
            <a:r>
              <a:rPr lang="zh-CN" altLang="en-US" sz="2200" b="1">
                <a:latin typeface="华文仿宋" panose="02010600040101010101" charset="-122"/>
                <a:ea typeface="华文仿宋" panose="02010600040101010101" charset="-122"/>
              </a:rPr>
              <a:t>反思历史”为名，歪曲“解放思想”的真意，从纠正</a:t>
            </a:r>
            <a:r>
              <a:rPr lang="en-US" altLang="zh-CN" sz="2200" b="1">
                <a:latin typeface="华文仿宋" panose="02010600040101010101" charset="-122"/>
                <a:ea typeface="华文仿宋" panose="02010600040101010101" charset="-122"/>
              </a:rPr>
              <a:t>“</a:t>
            </a:r>
            <a:r>
              <a:rPr lang="zh-CN" altLang="en-US" sz="2200" b="1">
                <a:latin typeface="华文仿宋" panose="02010600040101010101" charset="-122"/>
                <a:ea typeface="华文仿宋" panose="02010600040101010101" charset="-122"/>
              </a:rPr>
              <a:t>文化大革命”的“左”的错误，走到“纠正”社会主义，认为我国不该过早地搞社会主义，而应该让资本主义充分地发展；从纠正毛泽东同志晚年的错误，走到全盘否定毛泽东同志的历史地位和毛泽东思想；从诋毁新中国的伟大成就，发展到否定中国革命的历史必然性；从丑化、妖魔化中国共产党领导的革命和建设的历史，发展到贬损和否定近代中国一切进步的、革命的运动；从刻意渲染少数中国人的不文明行为，发展到否定五千年中华文明，等等。历史虚无主义思潮不仅表现在史学研究中,而且发展到某些文学、艺术和影视作品中，影响面大，危害至深，对此应有足够的认识。</a:t>
            </a:r>
            <a:endParaRPr lang="zh-CN" altLang="en-US" sz="2200" b="1">
              <a:latin typeface="华文仿宋" panose="02010600040101010101" charset="-122"/>
              <a:ea typeface="华文仿宋" panose="02010600040101010101" charset="-122"/>
            </a:endParaRPr>
          </a:p>
        </p:txBody>
      </p:sp>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328930" y="175895"/>
            <a:ext cx="8419465" cy="6459855"/>
          </a:xfrm>
        </p:spPr>
        <p:txBody>
          <a:bodyPr/>
          <a:p>
            <a:pPr>
              <a:lnSpc>
                <a:spcPct val="128000"/>
              </a:lnSpc>
            </a:pPr>
            <a:r>
              <a:rPr lang="zh-CN" altLang="en-US" sz="2800" b="1">
                <a:latin typeface="华文隶书" panose="02010800040101010101" charset="-122"/>
                <a:ea typeface="华文隶书" panose="02010800040101010101" charset="-122"/>
              </a:rPr>
              <a:t>（一）历史虚无主义的种种表现</a:t>
            </a:r>
            <a:endParaRPr lang="zh-CN" altLang="en-US" sz="2800" b="1">
              <a:latin typeface="华文隶书" panose="02010800040101010101" charset="-122"/>
              <a:ea typeface="华文隶书" panose="02010800040101010101" charset="-122"/>
            </a:endParaRPr>
          </a:p>
          <a:p>
            <a:pPr>
              <a:lnSpc>
                <a:spcPct val="128000"/>
              </a:lnSpc>
            </a:pPr>
            <a:r>
              <a:rPr lang="en-US" altLang="zh-CN" sz="2400" b="1">
                <a:latin typeface="华文仿宋" panose="02010600040101010101" charset="-122"/>
                <a:ea typeface="华文仿宋" panose="02010600040101010101" charset="-122"/>
              </a:rPr>
              <a:t>1.否定人类社会发展</a:t>
            </a:r>
            <a:r>
              <a:rPr sz="2400" b="1">
                <a:latin typeface="华文仿宋" panose="02010600040101010101" charset="-122"/>
                <a:ea typeface="华文仿宋" panose="02010600040101010101" charset="-122"/>
              </a:rPr>
              <a:t>的</a:t>
            </a:r>
            <a:r>
              <a:rPr lang="en-US" altLang="zh-CN" sz="2400" b="1">
                <a:latin typeface="华文仿宋" panose="02010600040101010101" charset="-122"/>
                <a:ea typeface="华文仿宋" panose="02010600040101010101" charset="-122"/>
              </a:rPr>
              <a:t>规律</a:t>
            </a:r>
            <a:r>
              <a:rPr sz="2400" b="1">
                <a:latin typeface="华文仿宋" panose="02010600040101010101" charset="-122"/>
                <a:ea typeface="华文仿宋" panose="02010600040101010101" charset="-122"/>
              </a:rPr>
              <a:t>性。</a:t>
            </a:r>
            <a:endParaRPr sz="2400" b="1">
              <a:latin typeface="华文仿宋" panose="02010600040101010101" charset="-122"/>
              <a:ea typeface="华文仿宋" panose="02010600040101010101" charset="-122"/>
            </a:endParaRPr>
          </a:p>
          <a:p>
            <a:pPr>
              <a:lnSpc>
                <a:spcPct val="128000"/>
              </a:lnSpc>
            </a:pPr>
            <a:r>
              <a:rPr lang="en-US" altLang="zh-CN" sz="2400" b="1">
                <a:latin typeface="华文仿宋" panose="02010600040101010101" charset="-122"/>
                <a:ea typeface="华文仿宋" panose="02010600040101010101" charset="-122"/>
              </a:rPr>
              <a:t>2.以假设推断代替历史事实</a:t>
            </a:r>
            <a:r>
              <a:rPr sz="2400" b="1">
                <a:latin typeface="华文仿宋" panose="02010600040101010101" charset="-122"/>
                <a:ea typeface="华文仿宋" panose="02010600040101010101" charset="-122"/>
              </a:rPr>
              <a:t>。</a:t>
            </a:r>
            <a:endParaRPr sz="2400" b="1">
              <a:latin typeface="华文仿宋" panose="02010600040101010101" charset="-122"/>
              <a:ea typeface="华文仿宋" panose="02010600040101010101" charset="-122"/>
            </a:endParaRPr>
          </a:p>
          <a:p>
            <a:pPr>
              <a:lnSpc>
                <a:spcPct val="128000"/>
              </a:lnSpc>
            </a:pPr>
            <a:r>
              <a:rPr lang="en-US" altLang="zh-CN" sz="2400" b="1">
                <a:latin typeface="华文仿宋" panose="02010600040101010101" charset="-122"/>
                <a:ea typeface="华文仿宋" panose="02010600040101010101" charset="-122"/>
              </a:rPr>
              <a:t>3.抓住历史枝节无限夸大</a:t>
            </a:r>
            <a:r>
              <a:rPr sz="2400" b="1">
                <a:latin typeface="华文仿宋" panose="02010600040101010101" charset="-122"/>
                <a:ea typeface="华文仿宋" panose="02010600040101010101" charset="-122"/>
              </a:rPr>
              <a:t>。</a:t>
            </a:r>
            <a:endParaRPr sz="2400" b="1">
              <a:latin typeface="华文仿宋" panose="02010600040101010101" charset="-122"/>
              <a:ea typeface="华文仿宋" panose="02010600040101010101" charset="-122"/>
            </a:endParaRPr>
          </a:p>
          <a:p>
            <a:pPr algn="l">
              <a:lnSpc>
                <a:spcPct val="128000"/>
              </a:lnSpc>
            </a:pPr>
            <a:r>
              <a:rPr lang="en-US" altLang="zh-CN" sz="2400" b="1">
                <a:latin typeface="华文仿宋" panose="02010600040101010101" charset="-122"/>
                <a:ea typeface="华文仿宋" panose="02010600040101010101" charset="-122"/>
              </a:rPr>
              <a:t>4.用 今 天 的 标 准 去 衡 量 历 史 的 事 件 </a:t>
            </a:r>
            <a:r>
              <a:rPr sz="2400" b="1">
                <a:latin typeface="华文仿宋" panose="02010600040101010101" charset="-122"/>
                <a:ea typeface="华文仿宋" panose="02010600040101010101" charset="-122"/>
              </a:rPr>
              <a:t>。</a:t>
            </a:r>
            <a:endParaRPr sz="2400" b="1">
              <a:latin typeface="华文仿宋" panose="02010600040101010101" charset="-122"/>
              <a:ea typeface="华文仿宋" panose="02010600040101010101" charset="-122"/>
            </a:endParaRPr>
          </a:p>
          <a:p>
            <a:pPr algn="l">
              <a:lnSpc>
                <a:spcPct val="128000"/>
              </a:lnSpc>
            </a:pPr>
            <a:r>
              <a:rPr lang="en-US" altLang="zh-CN" sz="2400" b="1">
                <a:latin typeface="华文仿宋" panose="02010600040101010101" charset="-122"/>
                <a:ea typeface="华文仿宋" panose="02010600040101010101" charset="-122"/>
              </a:rPr>
              <a:t>5.把探索中的不同认识说成是</a:t>
            </a:r>
            <a:r>
              <a:rPr sz="2400" b="1">
                <a:latin typeface="华文仿宋" panose="02010600040101010101" charset="-122"/>
                <a:ea typeface="华文仿宋" panose="02010600040101010101" charset="-122"/>
              </a:rPr>
              <a:t>个人或所谓派别</a:t>
            </a:r>
            <a:r>
              <a:rPr lang="en-US" altLang="zh-CN" sz="2400" b="1">
                <a:latin typeface="华文仿宋" panose="02010600040101010101" charset="-122"/>
                <a:ea typeface="华文仿宋" panose="02010600040101010101" charset="-122"/>
              </a:rPr>
              <a:t>之争</a:t>
            </a:r>
            <a:r>
              <a:rPr sz="2400" b="1">
                <a:latin typeface="华文仿宋" panose="02010600040101010101" charset="-122"/>
                <a:ea typeface="华文仿宋" panose="02010600040101010101" charset="-122"/>
              </a:rPr>
              <a:t>。</a:t>
            </a:r>
            <a:endParaRPr sz="2400" b="1">
              <a:latin typeface="华文仿宋" panose="02010600040101010101" charset="-122"/>
              <a:ea typeface="华文仿宋" panose="02010600040101010101" charset="-122"/>
            </a:endParaRPr>
          </a:p>
          <a:p>
            <a:pPr algn="l">
              <a:lnSpc>
                <a:spcPct val="128000"/>
              </a:lnSpc>
            </a:pPr>
            <a:r>
              <a:rPr lang="en-US" altLang="zh-CN" sz="2400" b="1">
                <a:latin typeface="华文仿宋" panose="02010600040101010101" charset="-122"/>
                <a:ea typeface="华文仿宋" panose="02010600040101010101" charset="-122"/>
              </a:rPr>
              <a:t>6.披着学术的外衣谋求政治诉求</a:t>
            </a:r>
            <a:r>
              <a:rPr sz="2400" b="1">
                <a:latin typeface="华文仿宋" panose="02010600040101010101" charset="-122"/>
                <a:ea typeface="华文仿宋" panose="02010600040101010101" charset="-122"/>
              </a:rPr>
              <a:t>。</a:t>
            </a:r>
            <a:endParaRPr sz="2400" b="1">
              <a:latin typeface="华文仿宋" panose="02010600040101010101" charset="-122"/>
              <a:ea typeface="华文仿宋" panose="02010600040101010101" charset="-122"/>
            </a:endParaRPr>
          </a:p>
          <a:p>
            <a:pPr algn="l">
              <a:lnSpc>
                <a:spcPct val="128000"/>
              </a:lnSpc>
            </a:pPr>
            <a:r>
              <a:rPr lang="en-US" altLang="zh-CN" sz="2400" b="1">
                <a:latin typeface="华文仿宋" panose="02010600040101010101" charset="-122"/>
                <a:ea typeface="华文仿宋" panose="02010600040101010101" charset="-122"/>
              </a:rPr>
              <a:t>7.利用文学艺术否定传统文化和社会主义先进文化</a:t>
            </a:r>
            <a:r>
              <a:rPr sz="2400" b="1">
                <a:latin typeface="华文仿宋" panose="02010600040101010101" charset="-122"/>
                <a:ea typeface="华文仿宋" panose="02010600040101010101" charset="-122"/>
              </a:rPr>
              <a:t>。</a:t>
            </a:r>
            <a:endParaRPr sz="2400" b="1">
              <a:latin typeface="华文仿宋" panose="02010600040101010101" charset="-122"/>
              <a:ea typeface="华文仿宋" panose="02010600040101010101" charset="-122"/>
            </a:endParaRPr>
          </a:p>
          <a:p>
            <a:pPr algn="l">
              <a:lnSpc>
                <a:spcPct val="128000"/>
              </a:lnSpc>
            </a:pPr>
            <a:r>
              <a:rPr lang="en-US" altLang="zh-CN" sz="2400" b="1">
                <a:latin typeface="华文仿宋" panose="02010600040101010101" charset="-122"/>
                <a:ea typeface="华文仿宋" panose="02010600040101010101" charset="-122"/>
              </a:rPr>
              <a:t>8.集中攻击党的重大事件和领袖人物</a:t>
            </a:r>
            <a:r>
              <a:rPr sz="2400" b="1">
                <a:latin typeface="华文仿宋" panose="02010600040101010101" charset="-122"/>
                <a:ea typeface="华文仿宋" panose="02010600040101010101" charset="-122"/>
              </a:rPr>
              <a:t>。</a:t>
            </a:r>
            <a:endParaRPr sz="2400" b="1">
              <a:latin typeface="华文仿宋" panose="02010600040101010101" charset="-122"/>
              <a:ea typeface="华文仿宋" panose="02010600040101010101" charset="-122"/>
            </a:endParaRPr>
          </a:p>
          <a:p>
            <a:pPr algn="l">
              <a:lnSpc>
                <a:spcPct val="128000"/>
              </a:lnSpc>
            </a:pPr>
            <a:r>
              <a:rPr lang="en-US" altLang="zh-CN" sz="2400" b="1">
                <a:latin typeface="华文仿宋" panose="02010600040101010101" charset="-122"/>
                <a:ea typeface="华文仿宋" panose="02010600040101010101" charset="-122"/>
              </a:rPr>
              <a:t>9.利用互联网等先进手段碎片化历史</a:t>
            </a:r>
            <a:r>
              <a:rPr sz="2400" b="1">
                <a:latin typeface="华文仿宋" panose="02010600040101010101" charset="-122"/>
                <a:ea typeface="华文仿宋" panose="02010600040101010101" charset="-122"/>
              </a:rPr>
              <a:t>。</a:t>
            </a:r>
            <a:endParaRPr sz="2400" b="1">
              <a:latin typeface="华文仿宋" panose="02010600040101010101" charset="-122"/>
              <a:ea typeface="华文仿宋" panose="02010600040101010101" charset="-122"/>
            </a:endParaRPr>
          </a:p>
          <a:p>
            <a:pPr algn="l">
              <a:lnSpc>
                <a:spcPct val="128000"/>
              </a:lnSpc>
            </a:pPr>
            <a:r>
              <a:rPr lang="en-US" altLang="zh-CN" sz="2400" b="1">
                <a:latin typeface="华文仿宋" panose="02010600040101010101" charset="-122"/>
                <a:ea typeface="华文仿宋" panose="02010600040101010101" charset="-122"/>
              </a:rPr>
              <a:t>10.</a:t>
            </a:r>
            <a:r>
              <a:rPr sz="2400" b="1">
                <a:latin typeface="华文仿宋" panose="02010600040101010101" charset="-122"/>
                <a:ea typeface="华文仿宋" panose="02010600040101010101" charset="-122"/>
              </a:rPr>
              <a:t>虚无正史，虚构历史。</a:t>
            </a:r>
            <a:endParaRPr sz="2400" b="1">
              <a:latin typeface="华文仿宋" panose="02010600040101010101" charset="-122"/>
              <a:ea typeface="华文仿宋" panose="02010600040101010101" charset="-122"/>
            </a:endParaRPr>
          </a:p>
        </p:txBody>
      </p:sp>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288290" y="243205"/>
            <a:ext cx="8541385" cy="6365240"/>
          </a:xfrm>
        </p:spPr>
        <p:txBody>
          <a:bodyPr/>
          <a:p>
            <a:r>
              <a:rPr lang="zh-CN" altLang="en-US" sz="2800" b="1">
                <a:latin typeface="华文隶书" panose="02010800040101010101" charset="-122"/>
                <a:ea typeface="华文隶书" panose="02010800040101010101" charset="-122"/>
              </a:rPr>
              <a:t>（二）历史虚无主义的特点</a:t>
            </a:r>
            <a:endParaRPr lang="zh-CN" altLang="en-US" sz="2800" b="1">
              <a:latin typeface="华文隶书" panose="02010800040101010101" charset="-122"/>
              <a:ea typeface="华文隶书" panose="02010800040101010101" charset="-122"/>
            </a:endParaRPr>
          </a:p>
          <a:p>
            <a:pPr>
              <a:lnSpc>
                <a:spcPts val="3200"/>
              </a:lnSpc>
            </a:pPr>
            <a:r>
              <a:rPr lang="en-US" altLang="zh-CN" sz="2200" b="1">
                <a:latin typeface="华文仿宋" panose="02010600040101010101" charset="-122"/>
                <a:ea typeface="华文仿宋" panose="02010600040101010101" charset="-122"/>
              </a:rPr>
              <a:t>1.</a:t>
            </a:r>
            <a:r>
              <a:rPr lang="zh-CN" altLang="en-US" sz="2200" b="1">
                <a:latin typeface="华文仿宋" panose="02010600040101010101" charset="-122"/>
                <a:ea typeface="华文仿宋" panose="02010600040101010101" charset="-122"/>
              </a:rPr>
              <a:t>历史虚无主义思潮的一个突出表现，就是竭力贬损和否定革命，诋毁和嘲弄中国人民争取民族独立和人民解放而进行的反帝反封建斗争，诋毁和否定我国社会发展的社会主义取向及其伟大成就。</a:t>
            </a:r>
            <a:endParaRPr lang="zh-CN" altLang="en-US" sz="2200" b="1">
              <a:latin typeface="华文仿宋" panose="02010600040101010101" charset="-122"/>
              <a:ea typeface="华文仿宋" panose="02010600040101010101" charset="-122"/>
            </a:endParaRPr>
          </a:p>
          <a:p>
            <a:pPr>
              <a:lnSpc>
                <a:spcPts val="3200"/>
              </a:lnSpc>
            </a:pPr>
            <a:r>
              <a:rPr lang="zh-CN" altLang="en-US" sz="2200" b="1">
                <a:latin typeface="华文仿宋" panose="02010600040101010101" charset="-122"/>
                <a:ea typeface="华文仿宋" panose="02010600040101010101" charset="-122"/>
              </a:rPr>
              <a:t>尤其否定革命：新民主主义革命和社会主义革命</a:t>
            </a:r>
            <a:endParaRPr lang="zh-CN" altLang="en-US" sz="2200" b="1">
              <a:latin typeface="华文仿宋" panose="02010600040101010101" charset="-122"/>
              <a:ea typeface="华文仿宋" panose="02010600040101010101" charset="-122"/>
            </a:endParaRPr>
          </a:p>
          <a:p>
            <a:pPr>
              <a:lnSpc>
                <a:spcPts val="3200"/>
              </a:lnSpc>
            </a:pPr>
            <a:r>
              <a:rPr lang="en-US" altLang="zh-CN" sz="2200" b="1">
                <a:latin typeface="华文仿宋" panose="02010600040101010101" charset="-122"/>
                <a:ea typeface="华文仿宋" panose="02010600040101010101" charset="-122"/>
              </a:rPr>
              <a:t>2.历史虚无主义思潮以“学术研究”的面目出现，在“重新评价”、“重写历史”的名义下，做翻案文章，设置理论陷阱”。</a:t>
            </a:r>
            <a:endParaRPr lang="en-US" altLang="zh-CN" sz="2200" b="1">
              <a:latin typeface="华文仿宋" panose="02010600040101010101" charset="-122"/>
              <a:ea typeface="华文仿宋" panose="02010600040101010101" charset="-122"/>
            </a:endParaRPr>
          </a:p>
          <a:p>
            <a:pPr>
              <a:lnSpc>
                <a:spcPts val="3200"/>
              </a:lnSpc>
            </a:pPr>
            <a:r>
              <a:rPr sz="2200" b="1">
                <a:latin typeface="华文仿宋" panose="02010600040101010101" charset="-122"/>
                <a:ea typeface="华文仿宋" panose="02010600040101010101" charset="-122"/>
              </a:rPr>
              <a:t>如生造</a:t>
            </a:r>
            <a:r>
              <a:rPr lang="en-US" altLang="zh-CN" sz="2200" b="1">
                <a:latin typeface="华文仿宋" panose="02010600040101010101" charset="-122"/>
                <a:ea typeface="华文仿宋" panose="02010600040101010101" charset="-122"/>
              </a:rPr>
              <a:t>“</a:t>
            </a:r>
            <a:r>
              <a:rPr sz="2200" b="1">
                <a:latin typeface="华文仿宋" panose="02010600040101010101" charset="-122"/>
                <a:ea typeface="华文仿宋" panose="02010600040101010101" charset="-122"/>
              </a:rPr>
              <a:t>半封建半资本主义</a:t>
            </a:r>
            <a:r>
              <a:rPr lang="en-US" altLang="zh-CN" sz="2200" b="1">
                <a:latin typeface="华文仿宋" panose="02010600040101010101" charset="-122"/>
                <a:ea typeface="华文仿宋" panose="02010600040101010101" charset="-122"/>
              </a:rPr>
              <a:t>”</a:t>
            </a:r>
            <a:r>
              <a:rPr sz="2200" b="1">
                <a:latin typeface="华文仿宋" panose="02010600040101010101" charset="-122"/>
                <a:ea typeface="华文仿宋" panose="02010600040101010101" charset="-122"/>
              </a:rPr>
              <a:t>社会</a:t>
            </a:r>
            <a:endParaRPr lang="en-US" altLang="zh-CN" sz="2200" b="1">
              <a:latin typeface="华文仿宋" panose="02010600040101010101" charset="-122"/>
              <a:ea typeface="华文仿宋" panose="02010600040101010101" charset="-122"/>
            </a:endParaRPr>
          </a:p>
          <a:p>
            <a:pPr>
              <a:lnSpc>
                <a:spcPts val="3200"/>
              </a:lnSpc>
            </a:pPr>
            <a:r>
              <a:rPr lang="en-US" altLang="zh-CN" sz="2200" b="1">
                <a:latin typeface="华文仿宋" panose="02010600040101010101" charset="-122"/>
                <a:ea typeface="华文仿宋" panose="02010600040101010101" charset="-122"/>
              </a:rPr>
              <a:t>3.历史虚无主义思潮有着明确的政治诉求。</a:t>
            </a:r>
            <a:r>
              <a:rPr sz="2200" b="1">
                <a:latin typeface="华文仿宋" panose="02010600040101010101" charset="-122"/>
                <a:ea typeface="华文仿宋" panose="02010600040101010101" charset="-122"/>
              </a:rPr>
              <a:t>各种</a:t>
            </a:r>
            <a:r>
              <a:rPr lang="en-US" altLang="zh-CN" sz="2200" b="1">
                <a:latin typeface="华文仿宋" panose="02010600040101010101" charset="-122"/>
                <a:ea typeface="华文仿宋" panose="02010600040101010101" charset="-122"/>
              </a:rPr>
              <a:t>错误思潮，如新自由主义思潮、民主社会主义思潮、普世价值观</a:t>
            </a:r>
            <a:r>
              <a:rPr sz="2200" b="1">
                <a:latin typeface="华文仿宋" panose="02010600040101010101" charset="-122"/>
                <a:ea typeface="华文仿宋" panose="02010600040101010101" charset="-122"/>
              </a:rPr>
              <a:t>、历史虚无主义</a:t>
            </a:r>
            <a:r>
              <a:rPr lang="en-US" altLang="zh-CN" sz="2200" b="1">
                <a:latin typeface="华文仿宋" panose="02010600040101010101" charset="-122"/>
                <a:ea typeface="华文仿宋" panose="02010600040101010101" charset="-122"/>
              </a:rPr>
              <a:t>等等，共同的政治诉求</a:t>
            </a:r>
            <a:r>
              <a:rPr sz="2200" b="1">
                <a:latin typeface="华文仿宋" panose="02010600040101010101" charset="-122"/>
                <a:ea typeface="华文仿宋" panose="02010600040101010101" charset="-122"/>
              </a:rPr>
              <a:t>就是</a:t>
            </a:r>
            <a:r>
              <a:rPr lang="en-US" altLang="zh-CN" sz="2200" b="1">
                <a:latin typeface="华文仿宋" panose="02010600040101010101" charset="-122"/>
                <a:ea typeface="华文仿宋" panose="02010600040101010101" charset="-122"/>
              </a:rPr>
              <a:t>：反对四项基本原则</a:t>
            </a:r>
            <a:r>
              <a:rPr sz="2200" b="1">
                <a:latin typeface="华文仿宋" panose="02010600040101010101" charset="-122"/>
                <a:ea typeface="华文仿宋" panose="02010600040101010101" charset="-122"/>
              </a:rPr>
              <a:t>，</a:t>
            </a:r>
            <a:r>
              <a:rPr lang="en-US" altLang="zh-CN" sz="2200" b="1">
                <a:latin typeface="华文仿宋" panose="02010600040101010101" charset="-122"/>
                <a:ea typeface="华文仿宋" panose="02010600040101010101" charset="-122"/>
              </a:rPr>
              <a:t>力图把中国纳入到西方资本主义体系中去。</a:t>
            </a:r>
            <a:endParaRPr lang="en-US" altLang="zh-CN" sz="2200" b="1">
              <a:latin typeface="华文仿宋" panose="02010600040101010101" charset="-122"/>
              <a:ea typeface="华文仿宋" panose="02010600040101010101" charset="-122"/>
            </a:endParaRPr>
          </a:p>
        </p:txBody>
      </p:sp>
    </p:spTree>
    <p:custDataLst>
      <p:tags r:id="rId1"/>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248920" y="269240"/>
            <a:ext cx="8580755" cy="6272530"/>
          </a:xfrm>
        </p:spPr>
        <p:txBody>
          <a:bodyPr/>
          <a:p>
            <a:r>
              <a:rPr lang="zh-CN" altLang="en-US" sz="2800" b="1">
                <a:latin typeface="华文隶书" panose="02010800040101010101" charset="-122"/>
                <a:ea typeface="华文隶书" panose="02010800040101010101" charset="-122"/>
              </a:rPr>
              <a:t>（三）历史虚无主义的实质</a:t>
            </a:r>
            <a:endParaRPr lang="zh-CN" altLang="en-US" sz="2800" b="1">
              <a:latin typeface="华文隶书" panose="02010800040101010101" charset="-122"/>
              <a:ea typeface="华文隶书" panose="02010800040101010101" charset="-122"/>
            </a:endParaRPr>
          </a:p>
          <a:p>
            <a:r>
              <a:rPr lang="zh-CN" altLang="en-US" sz="2400" b="1">
                <a:latin typeface="华文仿宋" panose="02010600040101010101" charset="-122"/>
                <a:ea typeface="华文仿宋" panose="02010600040101010101" charset="-122"/>
              </a:rPr>
              <a:t>历史虚无主义是唯心主义的历史观。</a:t>
            </a:r>
            <a:endParaRPr lang="zh-CN" altLang="en-US" sz="2400" b="1">
              <a:latin typeface="华文仿宋" panose="02010600040101010101" charset="-122"/>
              <a:ea typeface="华文仿宋" panose="02010600040101010101" charset="-122"/>
            </a:endParaRPr>
          </a:p>
          <a:p>
            <a:r>
              <a:rPr lang="zh-CN" altLang="en-US" sz="2400" b="1">
                <a:latin typeface="华文仿宋" panose="02010600040101010101" charset="-122"/>
                <a:ea typeface="华文仿宋" panose="02010600040101010101" charset="-122"/>
              </a:rPr>
              <a:t>1．历史虚无主义违背实事求是的历史研究的根本原则。</a:t>
            </a:r>
            <a:endParaRPr lang="zh-CN" altLang="en-US" sz="2400" b="1">
              <a:latin typeface="华文仿宋" panose="02010600040101010101" charset="-122"/>
              <a:ea typeface="华文仿宋" panose="02010600040101010101" charset="-122"/>
            </a:endParaRPr>
          </a:p>
          <a:p>
            <a:pPr marL="0" indent="0">
              <a:buNone/>
            </a:pPr>
            <a:r>
              <a:rPr lang="zh-CN" altLang="en-US" sz="2400" b="1">
                <a:latin typeface="华文仿宋" panose="02010600040101010101" charset="-122"/>
                <a:ea typeface="华文仿宋" panose="02010600040101010101" charset="-122"/>
              </a:rPr>
              <a:t>以史实为依据，从实际出发，实事求是，是历史研究的根本原则和根本方法。历史虚无主义对待历史的态度，则是有哗众取宠之心，无实事求是之意，歪曲历史。</a:t>
            </a:r>
            <a:endParaRPr lang="zh-CN" altLang="en-US" sz="2400" b="1">
              <a:latin typeface="华文仿宋" panose="02010600040101010101" charset="-122"/>
              <a:ea typeface="华文仿宋" panose="02010600040101010101" charset="-122"/>
            </a:endParaRPr>
          </a:p>
          <a:p>
            <a:pPr marL="0" indent="0">
              <a:buNone/>
            </a:pPr>
            <a:r>
              <a:rPr lang="en-US" altLang="zh-CN" sz="2400" b="1">
                <a:latin typeface="华文仿宋" panose="02010600040101010101" charset="-122"/>
                <a:ea typeface="华文仿宋" panose="02010600040101010101" charset="-122"/>
              </a:rPr>
              <a:t>2.历史虚无主义违背全面、客观的历史研究方法。</a:t>
            </a:r>
            <a:endParaRPr lang="en-US" altLang="zh-CN" sz="2400" b="1">
              <a:latin typeface="华文仿宋" panose="02010600040101010101" charset="-122"/>
              <a:ea typeface="华文仿宋" panose="02010600040101010101" charset="-122"/>
            </a:endParaRPr>
          </a:p>
          <a:p>
            <a:pPr marL="0" indent="0">
              <a:buNone/>
            </a:pPr>
            <a:r>
              <a:rPr lang="en-US" altLang="zh-CN" sz="2400" b="1">
                <a:latin typeface="华文仿宋" panose="02010600040101010101" charset="-122"/>
                <a:ea typeface="华文仿宋" panose="02010600040101010101" charset="-122"/>
              </a:rPr>
              <a:t>全面地、客观地把握历史材料，从历史的实际出发，具体问题具体分析，在特定的历史条件下，正确评价历史事件和历史人物。</a:t>
            </a:r>
            <a:r>
              <a:rPr sz="2400" b="1">
                <a:latin typeface="华文仿宋" panose="02010600040101010101" charset="-122"/>
                <a:ea typeface="华文仿宋" panose="02010600040101010101" charset="-122"/>
              </a:rPr>
              <a:t>从而</a:t>
            </a:r>
            <a:r>
              <a:rPr lang="en-US" altLang="zh-CN" sz="2400" b="1">
                <a:latin typeface="华文仿宋" panose="02010600040101010101" charset="-122"/>
                <a:ea typeface="华文仿宋" panose="02010600040101010101" charset="-122"/>
              </a:rPr>
              <a:t>把历史现象个别性、独特性的研究与历史规律性的思想统一起来，尊重历史发展的辩证法；才能真正做到把历史的内容还给历史。</a:t>
            </a:r>
            <a:endParaRPr lang="en-US" altLang="zh-CN" sz="2400" b="1">
              <a:latin typeface="华文仿宋" panose="02010600040101010101" charset="-122"/>
              <a:ea typeface="华文仿宋" panose="02010600040101010101" charset="-122"/>
            </a:endParaRPr>
          </a:p>
        </p:txBody>
      </p:sp>
    </p:spTree>
    <p:custDataLst>
      <p:tags r:id="rId1"/>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180975" y="389890"/>
            <a:ext cx="8554720" cy="6312535"/>
          </a:xfrm>
        </p:spPr>
        <p:txBody>
          <a:bodyPr/>
          <a:p>
            <a:pPr marL="0" indent="0">
              <a:buNone/>
            </a:pPr>
            <a:r>
              <a:rPr lang="zh-CN" altLang="en-US" sz="2400" b="1">
                <a:latin typeface="华文仿宋" panose="02010600040101010101" charset="-122"/>
                <a:ea typeface="华文仿宋" panose="02010600040101010101" charset="-122"/>
              </a:rPr>
              <a:t>历史虚无主义者往往用一些片面的材料，轻易做出结论，轻易推翻过去的判断，并把它当成“创新成果”塞给读者，</a:t>
            </a:r>
            <a:endParaRPr lang="zh-CN" altLang="en-US" sz="2400" b="1">
              <a:latin typeface="华文仿宋" panose="02010600040101010101" charset="-122"/>
              <a:ea typeface="华文仿宋" panose="02010600040101010101" charset="-122"/>
            </a:endParaRPr>
          </a:p>
          <a:p>
            <a:pPr marL="0" indent="0">
              <a:buNone/>
            </a:pPr>
            <a:r>
              <a:rPr lang="zh-CN" altLang="en-US" sz="2400" b="1">
                <a:latin typeface="华文仿宋" panose="02010600040101010101" charset="-122"/>
                <a:ea typeface="华文仿宋" panose="02010600040101010101" charset="-122"/>
              </a:rPr>
              <a:t>甚至无中生有，都是歪曲和颠覆历史的惯用手法。</a:t>
            </a:r>
            <a:endParaRPr lang="zh-CN" altLang="en-US" sz="2400" b="1">
              <a:latin typeface="华文仿宋" panose="02010600040101010101" charset="-122"/>
              <a:ea typeface="华文仿宋" panose="02010600040101010101" charset="-122"/>
            </a:endParaRPr>
          </a:p>
          <a:p>
            <a:pPr marL="0" indent="0">
              <a:buNone/>
            </a:pPr>
            <a:r>
              <a:rPr lang="en-US" altLang="zh-CN" sz="2400" b="1">
                <a:latin typeface="华文仿宋" panose="02010600040101010101" charset="-122"/>
                <a:ea typeface="华文仿宋" panose="02010600040101010101" charset="-122"/>
              </a:rPr>
              <a:t>3.历史虚无主义否认和反对阶级分析的历史研究方法。</a:t>
            </a:r>
            <a:endParaRPr lang="en-US" altLang="zh-CN" sz="2400" b="1">
              <a:latin typeface="华文仿宋" panose="02010600040101010101" charset="-122"/>
              <a:ea typeface="华文仿宋" panose="02010600040101010101" charset="-122"/>
            </a:endParaRPr>
          </a:p>
          <a:p>
            <a:pPr marL="0" indent="0">
              <a:buNone/>
            </a:pPr>
            <a:r>
              <a:rPr lang="en-US" altLang="zh-CN" sz="2400" b="1">
                <a:latin typeface="华文仿宋" panose="02010600040101010101" charset="-122"/>
                <a:ea typeface="华文仿宋" panose="02010600040101010101" charset="-122"/>
              </a:rPr>
              <a:t>在历史研究中要坚持阶级分析的方法。</a:t>
            </a:r>
            <a:endParaRPr lang="en-US" altLang="zh-CN" sz="2400" b="1">
              <a:latin typeface="华文仿宋" panose="02010600040101010101" charset="-122"/>
              <a:ea typeface="华文仿宋" panose="02010600040101010101" charset="-122"/>
            </a:endParaRPr>
          </a:p>
          <a:p>
            <a:pPr marL="0" indent="0">
              <a:buNone/>
            </a:pPr>
            <a:r>
              <a:rPr lang="en-US" altLang="zh-CN" sz="2400" b="1">
                <a:latin typeface="华文仿宋" panose="02010600040101010101" charset="-122"/>
                <a:ea typeface="华文仿宋" panose="02010600040101010101" charset="-122"/>
              </a:rPr>
              <a:t>历史虚无主义者否认和反对阶级分析的方法，用抽象的人性论取代阶级论，以所谓客观主义的姿态掩盖其资产阶级的立场。</a:t>
            </a:r>
            <a:endParaRPr lang="en-US" altLang="zh-CN" sz="2400" b="1">
              <a:latin typeface="华文仿宋" panose="02010600040101010101" charset="-122"/>
              <a:ea typeface="华文仿宋" panose="02010600040101010101" charset="-122"/>
            </a:endParaRPr>
          </a:p>
          <a:p>
            <a:pPr marL="0" indent="0">
              <a:buNone/>
            </a:pPr>
            <a:r>
              <a:rPr sz="2400" b="1">
                <a:solidFill>
                  <a:schemeClr val="tx1">
                    <a:lumMod val="60000"/>
                    <a:lumOff val="40000"/>
                  </a:schemeClr>
                </a:solidFill>
                <a:latin typeface="华文仿宋" panose="02010600040101010101" charset="-122"/>
                <a:ea typeface="华文仿宋" panose="02010600040101010101" charset="-122"/>
              </a:rPr>
              <a:t>唯物史观认识历史：社会存在决定社会意识；矛盾分析法、历史分析法、阶级分析法</a:t>
            </a:r>
            <a:endParaRPr sz="2400" b="1">
              <a:solidFill>
                <a:schemeClr val="tx1">
                  <a:lumMod val="60000"/>
                  <a:lumOff val="40000"/>
                </a:schemeClr>
              </a:solidFill>
              <a:latin typeface="华文仿宋" panose="02010600040101010101" charset="-122"/>
              <a:ea typeface="华文仿宋" panose="02010600040101010101" charset="-122"/>
            </a:endParaRPr>
          </a:p>
        </p:txBody>
      </p:sp>
    </p:spTree>
    <p:custDataLst>
      <p:tags r:id="rId1"/>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368300" y="255905"/>
            <a:ext cx="8273415" cy="6085205"/>
          </a:xfrm>
        </p:spPr>
        <p:txBody>
          <a:bodyPr/>
          <a:p>
            <a:r>
              <a:rPr lang="zh-CN" altLang="en-US" sz="2800" b="1">
                <a:latin typeface="华文隶书" panose="02010800040101010101" charset="-122"/>
                <a:ea typeface="华文隶书" panose="02010800040101010101" charset="-122"/>
              </a:rPr>
              <a:t>（四）历史虚无主义的危害</a:t>
            </a:r>
            <a:endParaRPr lang="zh-CN" altLang="en-US" sz="2800" b="1">
              <a:latin typeface="华文隶书" panose="02010800040101010101" charset="-122"/>
              <a:ea typeface="华文隶书" panose="02010800040101010101" charset="-122"/>
            </a:endParaRPr>
          </a:p>
          <a:p>
            <a:r>
              <a:rPr lang="en-US" altLang="zh-CN" sz="2400" b="1">
                <a:latin typeface="华文仿宋" panose="02010600040101010101" charset="-122"/>
                <a:ea typeface="华文仿宋" panose="02010600040101010101" charset="-122"/>
              </a:rPr>
              <a:t>1.</a:t>
            </a:r>
            <a:r>
              <a:rPr lang="zh-CN" altLang="en-US" sz="2400" b="1">
                <a:latin typeface="华文仿宋" panose="02010600040101010101" charset="-122"/>
                <a:ea typeface="华文仿宋" panose="02010600040101010101" charset="-122"/>
              </a:rPr>
              <a:t>历史虚无主义起到消解主流意识形态，搞乱人们思想的恶劣作用。</a:t>
            </a:r>
            <a:endParaRPr lang="zh-CN" altLang="en-US" sz="2400" b="1">
              <a:latin typeface="华文仿宋" panose="02010600040101010101" charset="-122"/>
              <a:ea typeface="华文仿宋" panose="02010600040101010101" charset="-122"/>
            </a:endParaRPr>
          </a:p>
          <a:p>
            <a:pPr marL="0" indent="0">
              <a:buNone/>
            </a:pPr>
            <a:r>
              <a:rPr lang="zh-CN" altLang="en-US" sz="2400" b="1">
                <a:latin typeface="华文仿宋" panose="02010600040101010101" charset="-122"/>
                <a:ea typeface="华文仿宋" panose="02010600040101010101" charset="-122"/>
              </a:rPr>
              <a:t>维护历史本来面目，还是歪曲历史真相；是高扬民族精神，还是鼓吹妥协投降；是从历史主流中汲取精神力量，还是在历史支流中寻找负面影响；是坚持唯物史观，还是回到唯心史观。如果这些原则问题被颠倒、被消解，就会从根本上搞乱人们的思想，一个民族、一个国家就会失去立足和发展的思想基础。</a:t>
            </a:r>
            <a:endParaRPr lang="zh-CN" altLang="en-US" sz="2400" b="1">
              <a:latin typeface="华文仿宋" panose="02010600040101010101" charset="-122"/>
              <a:ea typeface="华文仿宋" panose="02010600040101010101" charset="-122"/>
            </a:endParaRPr>
          </a:p>
          <a:p>
            <a:pPr marL="0" indent="0">
              <a:buNone/>
            </a:pPr>
            <a:r>
              <a:rPr lang="zh-CN" altLang="en-US" sz="2400" b="1">
                <a:latin typeface="华文仿宋" panose="02010600040101010101" charset="-122"/>
                <a:ea typeface="华文仿宋" panose="02010600040101010101" charset="-122"/>
              </a:rPr>
              <a:t>历史虚无主义必然导致民族虚无主义和文化虚无主义。</a:t>
            </a:r>
            <a:endParaRPr lang="zh-CN" altLang="en-US" sz="2400" b="1">
              <a:latin typeface="华文仿宋" panose="02010600040101010101" charset="-122"/>
              <a:ea typeface="华文仿宋" panose="02010600040101010101" charset="-122"/>
            </a:endParaRPr>
          </a:p>
          <a:p>
            <a:pPr marL="0" indent="0">
              <a:buNone/>
            </a:pPr>
            <a:r>
              <a:rPr lang="zh-CN" altLang="en-US" sz="2400" b="1">
                <a:latin typeface="华文仿宋" panose="02010600040101010101" charset="-122"/>
                <a:ea typeface="华文仿宋" panose="02010600040101010101" charset="-122"/>
              </a:rPr>
              <a:t>科学的历史观有助于人们确立正确的世界观、人生观和价值观。</a:t>
            </a:r>
            <a:endParaRPr lang="zh-CN" altLang="en-US" sz="2400" b="1">
              <a:latin typeface="华文仿宋" panose="02010600040101010101" charset="-122"/>
              <a:ea typeface="华文仿宋" panose="02010600040101010101" charset="-122"/>
            </a:endParaRPr>
          </a:p>
        </p:txBody>
      </p:sp>
    </p:spTree>
    <p:custDataLst>
      <p:tags r:id="rId1"/>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181610" y="243205"/>
            <a:ext cx="8539480" cy="6391910"/>
          </a:xfrm>
        </p:spPr>
        <p:txBody>
          <a:bodyPr/>
          <a:p>
            <a:pPr indent="0">
              <a:lnSpc>
                <a:spcPct val="125000"/>
              </a:lnSpc>
            </a:pPr>
            <a:r>
              <a:rPr lang="en-US" altLang="zh-CN" sz="2400" b="1">
                <a:latin typeface="华文仿宋" panose="02010600040101010101" charset="-122"/>
                <a:ea typeface="华文仿宋" panose="02010600040101010101" charset="-122"/>
              </a:rPr>
              <a:t>2.</a:t>
            </a:r>
            <a:r>
              <a:rPr lang="zh-CN" altLang="en-US" sz="2400" b="1">
                <a:latin typeface="华文仿宋" panose="02010600040101010101" charset="-122"/>
                <a:ea typeface="华文仿宋" panose="02010600040101010101" charset="-122"/>
              </a:rPr>
              <a:t>历史虚无主义帮助和维护敌对势力西化、分化我国的战略企图。</a:t>
            </a:r>
            <a:endParaRPr lang="zh-CN" altLang="en-US" sz="2400" b="1">
              <a:latin typeface="华文仿宋" panose="02010600040101010101" charset="-122"/>
              <a:ea typeface="华文仿宋" panose="02010600040101010101" charset="-122"/>
            </a:endParaRPr>
          </a:p>
          <a:p>
            <a:pPr marL="0" indent="0">
              <a:lnSpc>
                <a:spcPct val="125000"/>
              </a:lnSpc>
              <a:buNone/>
            </a:pPr>
            <a:r>
              <a:rPr lang="zh-CN" altLang="en-US" sz="2400" b="1">
                <a:latin typeface="华文仿宋" panose="02010600040101010101" charset="-122"/>
                <a:ea typeface="华文仿宋" panose="02010600040101010101" charset="-122"/>
              </a:rPr>
              <a:t>敌对势力从来没有放弃西化、分化我国的战略企图，他们以经济、政治、思想和文化渗透为主要形式，企图使社会主义国家政权从内部演变，从而达到颠覆社会主义制度的目的。</a:t>
            </a:r>
            <a:endParaRPr lang="zh-CN" altLang="en-US" sz="2400" b="1">
              <a:latin typeface="华文仿宋" panose="02010600040101010101" charset="-122"/>
              <a:ea typeface="华文仿宋" panose="02010600040101010101" charset="-122"/>
            </a:endParaRPr>
          </a:p>
          <a:p>
            <a:pPr marL="0" indent="0">
              <a:lnSpc>
                <a:spcPct val="125000"/>
              </a:lnSpc>
              <a:buNone/>
            </a:pPr>
            <a:r>
              <a:rPr lang="en-US" altLang="zh-CN" sz="2400" b="1">
                <a:latin typeface="华文仿宋" panose="02010600040101010101" charset="-122"/>
                <a:ea typeface="华文仿宋" panose="02010600040101010101" charset="-122"/>
              </a:rPr>
              <a:t>3.</a:t>
            </a:r>
            <a:r>
              <a:rPr sz="2400" b="1">
                <a:latin typeface="华文仿宋" panose="02010600040101010101" charset="-122"/>
                <a:ea typeface="华文仿宋" panose="02010600040101010101" charset="-122"/>
              </a:rPr>
              <a:t>历史虚无主义</a:t>
            </a:r>
            <a:r>
              <a:rPr lang="en-US" altLang="zh-CN" sz="2400" b="1">
                <a:latin typeface="华文仿宋" panose="02010600040101010101" charset="-122"/>
                <a:ea typeface="华文仿宋" panose="02010600040101010101" charset="-122"/>
              </a:rPr>
              <a:t>否定四项基本原则，企图把中国引到邪路上去。</a:t>
            </a:r>
            <a:endParaRPr lang="en-US" altLang="zh-CN" sz="2400" b="1">
              <a:latin typeface="华文仿宋" panose="02010600040101010101" charset="-122"/>
              <a:ea typeface="华文仿宋" panose="02010600040101010101" charset="-122"/>
            </a:endParaRPr>
          </a:p>
          <a:p>
            <a:pPr marL="0" indent="0">
              <a:lnSpc>
                <a:spcPct val="125000"/>
              </a:lnSpc>
              <a:buNone/>
            </a:pPr>
            <a:r>
              <a:rPr lang="en-US" altLang="zh-CN" sz="2400" b="1">
                <a:latin typeface="华文仿宋" panose="02010600040101010101" charset="-122"/>
                <a:ea typeface="华文仿宋" panose="02010600040101010101" charset="-122"/>
              </a:rPr>
              <a:t>否定了四项基本原则就否定了我们以马克思主义指导思想的正确性，中国共产党领导的必要性，人民</a:t>
            </a:r>
            <a:r>
              <a:rPr sz="2400" b="1">
                <a:latin typeface="华文仿宋" panose="02010600040101010101" charset="-122"/>
                <a:ea typeface="华文仿宋" panose="02010600040101010101" charset="-122"/>
              </a:rPr>
              <a:t>民主专政</a:t>
            </a:r>
            <a:r>
              <a:rPr lang="en-US" altLang="zh-CN" sz="2400" b="1">
                <a:latin typeface="华文仿宋" panose="02010600040101010101" charset="-122"/>
                <a:ea typeface="华文仿宋" panose="02010600040101010101" charset="-122"/>
              </a:rPr>
              <a:t>的合法性，社会主义道路的必然性，其结果只能是把中国纳入到西方资本主义体系中去，这也是一些人整天宣传的“政治改革不彻底”的根本诉求。</a:t>
            </a:r>
            <a:endParaRPr lang="en-US" altLang="zh-CN" sz="2400" b="1">
              <a:latin typeface="华文仿宋" panose="02010600040101010101" charset="-122"/>
              <a:ea typeface="华文仿宋" panose="02010600040101010101" charset="-122"/>
            </a:endParaRPr>
          </a:p>
          <a:p>
            <a:pPr marL="0" indent="0">
              <a:buNone/>
            </a:pPr>
            <a:endParaRPr sz="2400" b="1">
              <a:latin typeface="华文仿宋" panose="02010600040101010101" charset="-122"/>
              <a:ea typeface="华文仿宋" panose="02010600040101010101" charset="-122"/>
            </a:endParaRPr>
          </a:p>
        </p:txBody>
      </p:sp>
    </p:spTree>
    <p:custDataLst>
      <p:tags r:id="rId1"/>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185420" y="537845"/>
            <a:ext cx="8348980" cy="6017260"/>
          </a:xfrm>
        </p:spPr>
        <p:txBody>
          <a:bodyPr/>
          <a:p>
            <a:pPr marL="0" indent="0" algn="l">
              <a:buNone/>
            </a:pPr>
            <a:r>
              <a:rPr lang="en-US" altLang="zh-CN" sz="2400" b="1">
                <a:latin typeface="华文仿宋" panose="02010600040101010101" charset="-122"/>
                <a:ea typeface="华文仿宋" panose="02010600040101010101" charset="-122"/>
                <a:sym typeface="+mn-ea"/>
              </a:rPr>
              <a:t>4.历史虚无主义企图从根本上动摇社会主义中国的立国之</a:t>
            </a:r>
            <a:r>
              <a:rPr sz="2400" b="1">
                <a:latin typeface="华文仿宋" panose="02010600040101010101" charset="-122"/>
                <a:ea typeface="华文仿宋" panose="02010600040101010101" charset="-122"/>
                <a:sym typeface="+mn-ea"/>
              </a:rPr>
              <a:t>基</a:t>
            </a:r>
            <a:r>
              <a:rPr lang="en-US" altLang="zh-CN" sz="2400" b="1">
                <a:latin typeface="华文仿宋" panose="02010600040101010101" charset="-122"/>
                <a:ea typeface="华文仿宋" panose="02010600040101010101" charset="-122"/>
                <a:sym typeface="+mn-ea"/>
              </a:rPr>
              <a:t>和强国之</a:t>
            </a:r>
            <a:r>
              <a:rPr sz="2400" b="1">
                <a:latin typeface="华文仿宋" panose="02010600040101010101" charset="-122"/>
                <a:ea typeface="华文仿宋" panose="02010600040101010101" charset="-122"/>
                <a:sym typeface="+mn-ea"/>
              </a:rPr>
              <a:t>梦</a:t>
            </a:r>
            <a:r>
              <a:rPr lang="en-US" altLang="zh-CN" sz="2400" b="1">
                <a:latin typeface="华文仿宋" panose="02010600040101010101" charset="-122"/>
                <a:ea typeface="华文仿宋" panose="02010600040101010101" charset="-122"/>
                <a:sym typeface="+mn-ea"/>
              </a:rPr>
              <a:t>。</a:t>
            </a:r>
            <a:endParaRPr lang="en-US" altLang="zh-CN" sz="2400" b="1">
              <a:latin typeface="华文仿宋" panose="02010600040101010101" charset="-122"/>
              <a:ea typeface="华文仿宋" panose="02010600040101010101" charset="-122"/>
            </a:endParaRPr>
          </a:p>
          <a:p>
            <a:pPr marL="0" indent="0" algn="l">
              <a:buNone/>
            </a:pPr>
            <a:r>
              <a:rPr lang="en-US" altLang="zh-CN" sz="2400" b="1">
                <a:latin typeface="华文仿宋" panose="02010600040101010101" charset="-122"/>
                <a:ea typeface="华文仿宋" panose="02010600040101010101" charset="-122"/>
                <a:sym typeface="+mn-ea"/>
              </a:rPr>
              <a:t>历史虚无主义思潮竭力贬损和否定革命，诋毁和嘲弄中国人民争取民族独立和人民解放而进行的反帝反封建斗争，诋毁和否定我国社会发展的社会主义取向</a:t>
            </a:r>
            <a:r>
              <a:rPr sz="2400" b="1">
                <a:latin typeface="华文仿宋" panose="02010600040101010101" charset="-122"/>
                <a:ea typeface="华文仿宋" panose="02010600040101010101" charset="-122"/>
                <a:sym typeface="+mn-ea"/>
              </a:rPr>
              <a:t>。</a:t>
            </a:r>
            <a:endParaRPr sz="2400" b="1">
              <a:latin typeface="华文仿宋" panose="02010600040101010101" charset="-122"/>
              <a:ea typeface="华文仿宋" panose="02010600040101010101" charset="-122"/>
              <a:sym typeface="+mn-ea"/>
            </a:endParaRPr>
          </a:p>
          <a:p>
            <a:pPr marL="0" indent="0" algn="l">
              <a:buNone/>
            </a:pPr>
            <a:r>
              <a:rPr sz="2400" b="1">
                <a:latin typeface="华文仿宋" panose="02010600040101010101" charset="-122"/>
                <a:ea typeface="华文仿宋" panose="02010600040101010101" charset="-122"/>
                <a:sym typeface="+mn-ea"/>
              </a:rPr>
              <a:t>习近平同志坚定地说：“中国特色社会主义是社会主义而不是其他什么主义，科学社会主义基本原则不能丢，丢了就不是社会主义”。</a:t>
            </a:r>
            <a:endParaRPr sz="2400" b="1">
              <a:latin typeface="华文仿宋" panose="02010600040101010101" charset="-122"/>
              <a:ea typeface="华文仿宋" panose="02010600040101010101" charset="-122"/>
              <a:sym typeface="+mn-ea"/>
            </a:endParaRPr>
          </a:p>
          <a:p>
            <a:pPr marL="0" indent="0" algn="l">
              <a:buNone/>
            </a:pPr>
            <a:r>
              <a:rPr sz="2400" b="1">
                <a:latin typeface="华文仿宋" panose="02010600040101010101" charset="-122"/>
                <a:ea typeface="华文仿宋" panose="02010600040101010101" charset="-122"/>
                <a:sym typeface="+mn-ea"/>
              </a:rPr>
              <a:t>“中国共产党人是马克思主义者，坚持马克思主义的科学学说，坚持和发展中国特色社会主义，但中国共产党人不是历史虚无主义者，也不是文化虚无主义者。”</a:t>
            </a:r>
            <a:endParaRPr sz="2400" b="1">
              <a:latin typeface="华文仿宋" panose="02010600040101010101" charset="-122"/>
              <a:ea typeface="华文仿宋" panose="02010600040101010101" charset="-122"/>
              <a:sym typeface="+mn-ea"/>
            </a:endParaRPr>
          </a:p>
          <a:p>
            <a:pPr marL="0" indent="0" algn="l">
              <a:buNone/>
            </a:pPr>
            <a:endParaRPr lang="zh-CN" altLang="en-US"/>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502412" y="161929"/>
            <a:ext cx="8139178" cy="441964"/>
          </a:xfrm>
        </p:spPr>
        <p:txBody>
          <a:bodyPr/>
          <a:p>
            <a:pPr algn="ctr"/>
            <a:r>
              <a:rPr lang="zh-CN" altLang="en-US" sz="2800">
                <a:latin typeface="微软雅黑" panose="020B0503020204020204" pitchFamily="34" charset="-122"/>
              </a:rPr>
              <a:t>一、关于普世价值问题</a:t>
            </a:r>
            <a:endParaRPr lang="zh-CN" altLang="en-US" sz="2800">
              <a:latin typeface="微软雅黑" panose="020B0503020204020204" pitchFamily="34" charset="-122"/>
            </a:endParaRPr>
          </a:p>
        </p:txBody>
      </p:sp>
      <p:sp>
        <p:nvSpPr>
          <p:cNvPr id="3" name="内容占位符 2"/>
          <p:cNvSpPr>
            <a:spLocks noGrp="1"/>
          </p:cNvSpPr>
          <p:nvPr>
            <p:ph idx="1"/>
          </p:nvPr>
        </p:nvSpPr>
        <p:spPr/>
        <p:txBody>
          <a:bodyPr/>
          <a:p>
            <a:r>
              <a:rPr lang="zh-CN" altLang="en-US" sz="2800" b="1">
                <a:latin typeface="华文隶书" panose="02010800040101010101" charset="-122"/>
                <a:ea typeface="华文隶书" panose="02010800040101010101" charset="-122"/>
              </a:rPr>
              <a:t>（一）普世价值的源起和演变</a:t>
            </a:r>
            <a:endParaRPr lang="zh-CN" altLang="en-US" sz="2800" b="1">
              <a:latin typeface="华文隶书" panose="02010800040101010101" charset="-122"/>
              <a:ea typeface="华文隶书" panose="02010800040101010101" charset="-122"/>
            </a:endParaRPr>
          </a:p>
          <a:p>
            <a:r>
              <a:rPr lang="en-US" altLang="zh-CN" sz="2400" b="1">
                <a:latin typeface="华文仿宋" panose="02010600040101010101" charset="-122"/>
                <a:ea typeface="华文仿宋" panose="02010600040101010101" charset="-122"/>
              </a:rPr>
              <a:t>1.</a:t>
            </a:r>
            <a:r>
              <a:rPr sz="2400" b="1">
                <a:latin typeface="华文仿宋" panose="02010600040101010101" charset="-122"/>
                <a:ea typeface="华文仿宋" panose="02010600040101010101" charset="-122"/>
              </a:rPr>
              <a:t>源起：</a:t>
            </a:r>
            <a:r>
              <a:rPr lang="zh-CN" altLang="en-US" sz="2400" b="1">
                <a:latin typeface="华文仿宋" panose="02010600040101010101" charset="-122"/>
                <a:ea typeface="华文仿宋" panose="02010600040101010101" charset="-122"/>
              </a:rPr>
              <a:t>普世的观念最初来源于基督教。</a:t>
            </a:r>
            <a:endParaRPr lang="zh-CN" altLang="en-US" sz="2400" b="1">
              <a:latin typeface="华文仿宋" panose="02010600040101010101" charset="-122"/>
              <a:ea typeface="华文仿宋" panose="02010600040101010101" charset="-122"/>
            </a:endParaRPr>
          </a:p>
          <a:p>
            <a:r>
              <a:rPr lang="zh-CN" altLang="en-US" sz="2400" b="1">
                <a:latin typeface="华文仿宋" panose="02010600040101010101" charset="-122"/>
                <a:ea typeface="华文仿宋" panose="02010600040101010101" charset="-122"/>
              </a:rPr>
              <a:t>《加拉太书》里保罗认为上帝的选民不必然是犹太人，但是必须接受并追随基督的教义。</a:t>
            </a:r>
            <a:endParaRPr lang="zh-CN" altLang="en-US" sz="2400" b="1">
              <a:latin typeface="华文仿宋" panose="02010600040101010101" charset="-122"/>
              <a:ea typeface="华文仿宋" panose="02010600040101010101" charset="-122"/>
            </a:endParaRPr>
          </a:p>
          <a:p>
            <a:r>
              <a:rPr lang="zh-CN" altLang="en-US" sz="2400" b="1">
                <a:latin typeface="华文仿宋" panose="02010600040101010101" charset="-122"/>
                <a:ea typeface="华文仿宋" panose="02010600040101010101" charset="-122"/>
              </a:rPr>
              <a:t>“普世性”是建立在基督教之上、以基督教为核心的概念，它服务于基督教的传播和扩张。“普世性”这个概念后来成为教会手中的思想工具，服务于多种目的：它是教会维持在基督教世界的核心地位、对抗以君主为世俗权威的工具；它是教会讨伐异端、维持教会正统的工具；它也是进行宗教战争、对外武力扩张的工具。</a:t>
            </a:r>
            <a:endParaRPr lang="zh-CN" altLang="en-US" sz="2400" b="1">
              <a:latin typeface="华文仿宋" panose="02010600040101010101" charset="-122"/>
              <a:ea typeface="华文仿宋" panose="02010600040101010101" charset="-122"/>
            </a:endParaRPr>
          </a:p>
        </p:txBody>
      </p:sp>
    </p:spTree>
    <p:custDataLst>
      <p:tags r:id="rId1"/>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341630" y="283845"/>
            <a:ext cx="8300085" cy="6057265"/>
          </a:xfrm>
        </p:spPr>
        <p:txBody>
          <a:bodyPr/>
          <a:p>
            <a:r>
              <a:rPr lang="zh-CN" altLang="en-US" sz="2800" b="1">
                <a:latin typeface="华文隶书" panose="02010800040101010101" charset="-122"/>
                <a:ea typeface="华文隶书" panose="02010800040101010101" charset="-122"/>
              </a:rPr>
              <a:t>（五）深刻批判历史虚无主义</a:t>
            </a:r>
            <a:endParaRPr lang="zh-CN" altLang="en-US" sz="2800" b="1">
              <a:latin typeface="华文隶书" panose="02010800040101010101" charset="-122"/>
              <a:ea typeface="华文隶书" panose="02010800040101010101" charset="-122"/>
            </a:endParaRPr>
          </a:p>
          <a:p>
            <a:r>
              <a:rPr lang="en-US" altLang="zh-CN" sz="2200" b="1">
                <a:latin typeface="华文仿宋" panose="02010600040101010101" charset="-122"/>
                <a:ea typeface="华文仿宋" panose="02010600040101010101" charset="-122"/>
              </a:rPr>
              <a:t>1.广泛深入地开展唯物史观的学习教育，坚持正确的立场</a:t>
            </a:r>
            <a:r>
              <a:rPr sz="2200" b="1">
                <a:latin typeface="华文仿宋" panose="02010600040101010101" charset="-122"/>
                <a:ea typeface="华文仿宋" panose="02010600040101010101" charset="-122"/>
              </a:rPr>
              <a:t>、</a:t>
            </a:r>
            <a:r>
              <a:rPr lang="en-US" altLang="zh-CN" sz="2200" b="1">
                <a:latin typeface="华文仿宋" panose="02010600040101010101" charset="-122"/>
                <a:ea typeface="华文仿宋" panose="02010600040101010101" charset="-122"/>
              </a:rPr>
              <a:t>观点</a:t>
            </a:r>
            <a:r>
              <a:rPr sz="2200" b="1">
                <a:latin typeface="华文仿宋" panose="02010600040101010101" charset="-122"/>
                <a:ea typeface="华文仿宋" panose="02010600040101010101" charset="-122"/>
              </a:rPr>
              <a:t>和</a:t>
            </a:r>
            <a:r>
              <a:rPr lang="en-US" altLang="zh-CN" sz="2200" b="1">
                <a:latin typeface="华文仿宋" panose="02010600040101010101" charset="-122"/>
                <a:ea typeface="华文仿宋" panose="02010600040101010101" charset="-122"/>
              </a:rPr>
              <a:t>方法</a:t>
            </a:r>
            <a:r>
              <a:rPr sz="2200" b="1">
                <a:latin typeface="华文仿宋" panose="02010600040101010101" charset="-122"/>
                <a:ea typeface="华文仿宋" panose="02010600040101010101" charset="-122"/>
              </a:rPr>
              <a:t>。</a:t>
            </a:r>
            <a:endParaRPr sz="2200" b="1">
              <a:latin typeface="华文仿宋" panose="02010600040101010101" charset="-122"/>
              <a:ea typeface="华文仿宋" panose="02010600040101010101" charset="-122"/>
            </a:endParaRPr>
          </a:p>
          <a:p>
            <a:r>
              <a:rPr lang="en-US" altLang="zh-CN" sz="2200" b="1">
                <a:latin typeface="华文仿宋" panose="02010600040101010101" charset="-122"/>
                <a:ea typeface="华文仿宋" panose="02010600040101010101" charset="-122"/>
              </a:rPr>
              <a:t>2.</a:t>
            </a:r>
            <a:r>
              <a:rPr sz="2200" b="1">
                <a:latin typeface="华文仿宋" panose="02010600040101010101" charset="-122"/>
                <a:ea typeface="华文仿宋" panose="02010600040101010101" charset="-122"/>
              </a:rPr>
              <a:t>积极开展</a:t>
            </a:r>
            <a:r>
              <a:rPr lang="en-US" altLang="zh-CN" sz="2200" b="1">
                <a:latin typeface="华文仿宋" panose="02010600040101010101" charset="-122"/>
                <a:ea typeface="华文仿宋" panose="02010600040101010101" charset="-122"/>
              </a:rPr>
              <a:t> 党 史 、</a:t>
            </a:r>
            <a:r>
              <a:rPr sz="2200" b="1">
                <a:latin typeface="华文仿宋" panose="02010600040101010101" charset="-122"/>
                <a:ea typeface="华文仿宋" panose="02010600040101010101" charset="-122"/>
              </a:rPr>
              <a:t>新中国</a:t>
            </a:r>
            <a:r>
              <a:rPr lang="en-US" altLang="zh-CN" sz="2200" b="1">
                <a:latin typeface="华文仿宋" panose="02010600040101010101" charset="-122"/>
                <a:ea typeface="华文仿宋" panose="02010600040101010101" charset="-122"/>
              </a:rPr>
              <a:t> 史 、</a:t>
            </a:r>
            <a:r>
              <a:rPr sz="2200" b="1">
                <a:latin typeface="华文仿宋" panose="02010600040101010101" charset="-122"/>
                <a:ea typeface="华文仿宋" panose="02010600040101010101" charset="-122"/>
              </a:rPr>
              <a:t>改革开放史、社会主义发展史和</a:t>
            </a:r>
            <a:r>
              <a:rPr lang="en-US" altLang="zh-CN" sz="2200" b="1">
                <a:latin typeface="华文仿宋" panose="02010600040101010101" charset="-122"/>
                <a:ea typeface="华文仿宋" panose="02010600040101010101" charset="-122"/>
              </a:rPr>
              <a:t>中 华 民 族 文 明 史 的 教育，把握历史的事实和发展脉络，正确借鉴历史的经验教训</a:t>
            </a:r>
            <a:r>
              <a:rPr sz="2200" b="1">
                <a:latin typeface="华文仿宋" panose="02010600040101010101" charset="-122"/>
                <a:ea typeface="华文仿宋" panose="02010600040101010101" charset="-122"/>
              </a:rPr>
              <a:t>。</a:t>
            </a:r>
            <a:endParaRPr sz="2200" b="1">
              <a:latin typeface="华文仿宋" panose="02010600040101010101" charset="-122"/>
              <a:ea typeface="华文仿宋" panose="02010600040101010101" charset="-122"/>
            </a:endParaRPr>
          </a:p>
          <a:p>
            <a:r>
              <a:rPr lang="en-US" altLang="zh-CN" sz="2200" b="1">
                <a:latin typeface="华文仿宋" panose="02010600040101010101" charset="-122"/>
                <a:ea typeface="华文仿宋" panose="02010600040101010101" charset="-122"/>
              </a:rPr>
              <a:t>3.旗帜鲜明地批判历史虚无主义，提高抵制错误思潮的自觉性和主动性</a:t>
            </a:r>
            <a:r>
              <a:rPr sz="2200" b="1">
                <a:latin typeface="华文仿宋" panose="02010600040101010101" charset="-122"/>
                <a:ea typeface="华文仿宋" panose="02010600040101010101" charset="-122"/>
              </a:rPr>
              <a:t>。</a:t>
            </a:r>
            <a:endParaRPr sz="2200" b="1">
              <a:latin typeface="华文仿宋" panose="02010600040101010101" charset="-122"/>
              <a:ea typeface="华文仿宋" panose="02010600040101010101" charset="-122"/>
            </a:endParaRPr>
          </a:p>
          <a:p>
            <a:r>
              <a:rPr lang="en-US" altLang="zh-CN" sz="2200" b="1">
                <a:latin typeface="华文仿宋" panose="02010600040101010101" charset="-122"/>
                <a:ea typeface="华文仿宋" panose="02010600040101010101" charset="-122"/>
              </a:rPr>
              <a:t>4.充分发动和依靠群众，增强抵制历史虚无主义的有效性。</a:t>
            </a:r>
            <a:endParaRPr lang="en-US" altLang="zh-CN" sz="2200" b="1">
              <a:latin typeface="华文仿宋" panose="02010600040101010101" charset="-122"/>
              <a:ea typeface="华文仿宋" panose="02010600040101010101" charset="-122"/>
            </a:endParaRPr>
          </a:p>
          <a:p>
            <a:r>
              <a:rPr lang="en-US" altLang="zh-CN" sz="2200" b="1">
                <a:latin typeface="华文仿宋" panose="02010600040101010101" charset="-122"/>
                <a:ea typeface="华文仿宋" panose="02010600040101010101" charset="-122"/>
              </a:rPr>
              <a:t>5.及时有效地解决现实问题，增强战胜历史虚无主义的信心</a:t>
            </a:r>
            <a:r>
              <a:rPr sz="2200" b="1">
                <a:latin typeface="华文仿宋" panose="02010600040101010101" charset="-122"/>
                <a:ea typeface="华文仿宋" panose="02010600040101010101" charset="-122"/>
              </a:rPr>
              <a:t>。</a:t>
            </a:r>
            <a:endParaRPr sz="2200" b="1">
              <a:latin typeface="华文仿宋" panose="02010600040101010101" charset="-122"/>
              <a:ea typeface="华文仿宋" panose="02010600040101010101" charset="-122"/>
            </a:endParaRPr>
          </a:p>
          <a:p>
            <a:r>
              <a:rPr lang="en-US" altLang="zh-CN" sz="2200" b="1">
                <a:latin typeface="华文仿宋" panose="02010600040101010101" charset="-122"/>
                <a:ea typeface="华文仿宋" panose="02010600040101010101" charset="-122"/>
              </a:rPr>
              <a:t>6.充分利用互联网等现代化手段，占领意识形态领域的新阵地</a:t>
            </a:r>
            <a:r>
              <a:rPr sz="2200" b="1">
                <a:latin typeface="华文仿宋" panose="02010600040101010101" charset="-122"/>
                <a:ea typeface="华文仿宋" panose="02010600040101010101" charset="-122"/>
              </a:rPr>
              <a:t>。</a:t>
            </a:r>
            <a:endParaRPr sz="2200" b="1">
              <a:latin typeface="华文仿宋" panose="02010600040101010101" charset="-122"/>
              <a:ea typeface="华文仿宋" panose="02010600040101010101" charset="-122"/>
            </a:endParaRPr>
          </a:p>
        </p:txBody>
      </p:sp>
    </p:spTree>
    <p:custDataLst>
      <p:tags r:id="rId1"/>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sz="3200" b="0">
                <a:latin typeface="黑体" panose="02010609060101010101" charset="-122"/>
                <a:ea typeface="黑体" panose="02010609060101010101" charset="-122"/>
              </a:rPr>
              <a:t>参阅书目或资料：</a:t>
            </a:r>
            <a:endParaRPr lang="zh-CN" altLang="en-US" sz="3200" b="0">
              <a:latin typeface="黑体" panose="02010609060101010101" charset="-122"/>
              <a:ea typeface="黑体" panose="02010609060101010101" charset="-122"/>
            </a:endParaRPr>
          </a:p>
        </p:txBody>
      </p:sp>
      <p:sp>
        <p:nvSpPr>
          <p:cNvPr id="3" name="内容占位符 2"/>
          <p:cNvSpPr>
            <a:spLocks noGrp="1"/>
          </p:cNvSpPr>
          <p:nvPr>
            <p:ph idx="1"/>
          </p:nvPr>
        </p:nvSpPr>
        <p:spPr>
          <a:xfrm>
            <a:off x="421767" y="1649103"/>
            <a:ext cx="8139178" cy="5388907"/>
          </a:xfrm>
        </p:spPr>
        <p:txBody>
          <a:bodyPr/>
          <a:p>
            <a:r>
              <a:rPr lang="en-US" altLang="zh-CN" sz="2400" b="1">
                <a:latin typeface="华文仿宋" panose="02010600040101010101" charset="-122"/>
                <a:ea typeface="华文仿宋" panose="02010600040101010101" charset="-122"/>
              </a:rPr>
              <a:t>1.</a:t>
            </a:r>
            <a:r>
              <a:rPr sz="2400" b="1">
                <a:latin typeface="华文仿宋" panose="02010600040101010101" charset="-122"/>
                <a:ea typeface="华文仿宋" panose="02010600040101010101" charset="-122"/>
              </a:rPr>
              <a:t>中国知网上相关论文，尤其《红旗文稿》中的相关论文。</a:t>
            </a:r>
            <a:endParaRPr sz="2400" b="1">
              <a:latin typeface="华文仿宋" panose="02010600040101010101" charset="-122"/>
              <a:ea typeface="华文仿宋" panose="02010600040101010101" charset="-122"/>
            </a:endParaRPr>
          </a:p>
          <a:p>
            <a:r>
              <a:rPr lang="en-US" altLang="zh-CN" sz="2400" b="1">
                <a:latin typeface="华文仿宋" panose="02010600040101010101" charset="-122"/>
                <a:ea typeface="华文仿宋" panose="02010600040101010101" charset="-122"/>
              </a:rPr>
              <a:t>2.</a:t>
            </a:r>
            <a:r>
              <a:rPr sz="2400" b="1">
                <a:latin typeface="华文仿宋" panose="02010600040101010101" charset="-122"/>
                <a:ea typeface="华文仿宋" panose="02010600040101010101" charset="-122"/>
              </a:rPr>
              <a:t>《如何看待当代中国社会思潮及影响》  李菱主编，人民出版社</a:t>
            </a:r>
            <a:r>
              <a:rPr lang="en-US" altLang="zh-CN" sz="2400" b="1">
                <a:latin typeface="华文仿宋" panose="02010600040101010101" charset="-122"/>
                <a:ea typeface="华文仿宋" panose="02010600040101010101" charset="-122"/>
              </a:rPr>
              <a:t>2018</a:t>
            </a:r>
            <a:r>
              <a:rPr sz="2400" b="1">
                <a:latin typeface="华文仿宋" panose="02010600040101010101" charset="-122"/>
                <a:ea typeface="华文仿宋" panose="02010600040101010101" charset="-122"/>
              </a:rPr>
              <a:t>年</a:t>
            </a:r>
            <a:endParaRPr sz="2400" b="1">
              <a:latin typeface="华文仿宋" panose="02010600040101010101" charset="-122"/>
              <a:ea typeface="华文仿宋" panose="02010600040101010101" charset="-122"/>
            </a:endParaRPr>
          </a:p>
          <a:p>
            <a:r>
              <a:rPr lang="en-US" altLang="zh-CN" sz="2400" b="1">
                <a:latin typeface="华文仿宋" panose="02010600040101010101" charset="-122"/>
                <a:ea typeface="华文仿宋" panose="02010600040101010101" charset="-122"/>
              </a:rPr>
              <a:t>3.</a:t>
            </a:r>
            <a:r>
              <a:rPr sz="2400" b="1">
                <a:latin typeface="华文仿宋" panose="02010600040101010101" charset="-122"/>
                <a:ea typeface="华文仿宋" panose="02010600040101010101" charset="-122"/>
              </a:rPr>
              <a:t>哔哩哔哩网站</a:t>
            </a:r>
            <a:r>
              <a:rPr lang="en-US" altLang="zh-CN" sz="2400" b="1">
                <a:latin typeface="华文仿宋" panose="02010600040101010101" charset="-122"/>
                <a:ea typeface="华文仿宋" panose="02010600040101010101" charset="-122"/>
              </a:rPr>
              <a:t>“</a:t>
            </a:r>
            <a:r>
              <a:rPr sz="2400" b="1">
                <a:latin typeface="华文仿宋" panose="02010600040101010101" charset="-122"/>
                <a:ea typeface="华文仿宋" panose="02010600040101010101" charset="-122"/>
              </a:rPr>
              <a:t>深刻批判历史虚无主义</a:t>
            </a:r>
            <a:r>
              <a:rPr lang="en-US" altLang="zh-CN" sz="2400" b="1">
                <a:latin typeface="华文仿宋" panose="02010600040101010101" charset="-122"/>
                <a:ea typeface="华文仿宋" panose="02010600040101010101" charset="-122"/>
              </a:rPr>
              <a:t>”</a:t>
            </a:r>
            <a:endParaRPr sz="2400" b="1">
              <a:latin typeface="华文仿宋" panose="02010600040101010101" charset="-122"/>
              <a:ea typeface="华文仿宋" panose="02010600040101010101" charset="-122"/>
            </a:endParaRPr>
          </a:p>
          <a:p>
            <a:endParaRPr sz="2400" b="1">
              <a:latin typeface="华文仿宋" panose="02010600040101010101" charset="-122"/>
              <a:ea typeface="华文仿宋" panose="02010600040101010101" charset="-122"/>
            </a:endParaRPr>
          </a:p>
        </p:txBody>
      </p:sp>
    </p:spTree>
    <p:custDataLst>
      <p:tags r:id="rId1"/>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502285" y="443230"/>
            <a:ext cx="8139430" cy="1043940"/>
          </a:xfrm>
        </p:spPr>
        <p:txBody>
          <a:bodyPr/>
          <a:p>
            <a:pPr algn="ctr"/>
            <a:r>
              <a:rPr lang="zh-CN" altLang="en-US" sz="3600">
                <a:latin typeface="黑体" panose="02010609060101010101" charset="-122"/>
                <a:ea typeface="黑体" panose="02010609060101010101" charset="-122"/>
              </a:rPr>
              <a:t>思考题</a:t>
            </a:r>
            <a:endParaRPr lang="zh-CN" altLang="en-US" sz="3600">
              <a:latin typeface="黑体" panose="02010609060101010101" charset="-122"/>
              <a:ea typeface="黑体" panose="02010609060101010101" charset="-122"/>
            </a:endParaRPr>
          </a:p>
        </p:txBody>
      </p:sp>
      <p:sp>
        <p:nvSpPr>
          <p:cNvPr id="3" name="内容占位符 2"/>
          <p:cNvSpPr>
            <a:spLocks noGrp="1"/>
          </p:cNvSpPr>
          <p:nvPr>
            <p:ph idx="1"/>
          </p:nvPr>
        </p:nvSpPr>
        <p:spPr>
          <a:xfrm>
            <a:off x="502285" y="1610360"/>
            <a:ext cx="8139430" cy="4730750"/>
          </a:xfrm>
        </p:spPr>
        <p:txBody>
          <a:bodyPr/>
          <a:p>
            <a:pPr>
              <a:lnSpc>
                <a:spcPct val="200000"/>
              </a:lnSpc>
            </a:pPr>
            <a:r>
              <a:rPr lang="en-US" altLang="zh-CN" sz="2800" b="1">
                <a:latin typeface="华文仿宋" panose="02010600040101010101" charset="-122"/>
                <a:ea typeface="华文仿宋" panose="02010600040101010101" charset="-122"/>
              </a:rPr>
              <a:t>1.</a:t>
            </a:r>
            <a:r>
              <a:rPr sz="2800" b="1">
                <a:latin typeface="华文仿宋" panose="02010600040101010101" charset="-122"/>
                <a:ea typeface="华文仿宋" panose="02010600040101010101" charset="-122"/>
                <a:sym typeface="+mn-ea"/>
              </a:rPr>
              <a:t>如何深刻批判历史虚无主义？</a:t>
            </a:r>
            <a:endParaRPr sz="2800" b="1">
              <a:latin typeface="华文仿宋" panose="02010600040101010101" charset="-122"/>
              <a:ea typeface="华文仿宋" panose="02010600040101010101" charset="-122"/>
            </a:endParaRPr>
          </a:p>
          <a:p>
            <a:pPr>
              <a:lnSpc>
                <a:spcPct val="200000"/>
              </a:lnSpc>
            </a:pPr>
            <a:r>
              <a:rPr lang="en-US" altLang="zh-CN" sz="2800" b="1">
                <a:latin typeface="华文仿宋" panose="02010600040101010101" charset="-122"/>
                <a:ea typeface="华文仿宋" panose="02010600040101010101" charset="-122"/>
              </a:rPr>
              <a:t>2.</a:t>
            </a:r>
            <a:r>
              <a:rPr sz="2800" b="1">
                <a:latin typeface="华文仿宋" panose="02010600040101010101" charset="-122"/>
                <a:ea typeface="华文仿宋" panose="02010600040101010101" charset="-122"/>
              </a:rPr>
              <a:t>如何正确正确认识普世价值论？</a:t>
            </a:r>
            <a:endParaRPr sz="2800" b="1">
              <a:latin typeface="华文仿宋" panose="02010600040101010101" charset="-122"/>
              <a:ea typeface="华文仿宋" panose="02010600040101010101" charset="-122"/>
            </a:endParaRPr>
          </a:p>
          <a:p>
            <a:pPr marL="0" indent="0">
              <a:lnSpc>
                <a:spcPct val="200000"/>
              </a:lnSpc>
              <a:buNone/>
            </a:pPr>
            <a:endParaRPr sz="2800" b="1">
              <a:latin typeface="华文仿宋" panose="02010600040101010101" charset="-122"/>
              <a:ea typeface="华文仿宋" panose="02010600040101010101" charset="-122"/>
            </a:endParaRPr>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248920" y="296545"/>
            <a:ext cx="8460105" cy="6217920"/>
          </a:xfrm>
        </p:spPr>
        <p:txBody>
          <a:bodyPr/>
          <a:p>
            <a:r>
              <a:rPr lang="en-US" altLang="zh-CN" sz="2400" b="1">
                <a:latin typeface="华文仿宋" panose="02010600040101010101" charset="-122"/>
                <a:ea typeface="华文仿宋" panose="02010600040101010101" charset="-122"/>
              </a:rPr>
              <a:t>2.</a:t>
            </a:r>
            <a:r>
              <a:rPr sz="2400" b="1">
                <a:latin typeface="华文仿宋" panose="02010600040101010101" charset="-122"/>
                <a:ea typeface="华文仿宋" panose="02010600040101010101" charset="-122"/>
              </a:rPr>
              <a:t>演变：</a:t>
            </a:r>
            <a:endParaRPr sz="2400" b="1">
              <a:latin typeface="华文仿宋" panose="02010600040101010101" charset="-122"/>
              <a:ea typeface="华文仿宋" panose="02010600040101010101" charset="-122"/>
            </a:endParaRPr>
          </a:p>
          <a:p>
            <a:r>
              <a:rPr lang="zh-CN" altLang="en-US" sz="2300" b="1">
                <a:latin typeface="华文仿宋" panose="02010600040101010101" charset="-122"/>
                <a:ea typeface="华文仿宋" panose="02010600040101010101" charset="-122"/>
              </a:rPr>
              <a:t>近代，普世从基督教的</a:t>
            </a:r>
            <a:r>
              <a:rPr lang="en-US" altLang="zh-CN" sz="2300" b="1">
                <a:latin typeface="华文仿宋" panose="02010600040101010101" charset="-122"/>
                <a:ea typeface="华文仿宋" panose="02010600040101010101" charset="-122"/>
              </a:rPr>
              <a:t>“</a:t>
            </a:r>
            <a:r>
              <a:rPr sz="2300" b="1">
                <a:latin typeface="华文仿宋" panose="02010600040101010101" charset="-122"/>
                <a:ea typeface="华文仿宋" panose="02010600040101010101" charset="-122"/>
              </a:rPr>
              <a:t>上帝</a:t>
            </a:r>
            <a:r>
              <a:rPr lang="en-US" altLang="zh-CN" sz="2300" b="1">
                <a:latin typeface="华文仿宋" panose="02010600040101010101" charset="-122"/>
                <a:ea typeface="华文仿宋" panose="02010600040101010101" charset="-122"/>
              </a:rPr>
              <a:t>”</a:t>
            </a:r>
            <a:r>
              <a:rPr sz="2300" b="1">
                <a:latin typeface="华文仿宋" panose="02010600040101010101" charset="-122"/>
                <a:ea typeface="华文仿宋" panose="02010600040101010101" charset="-122"/>
              </a:rPr>
              <a:t>转变为</a:t>
            </a:r>
            <a:r>
              <a:rPr lang="en-US" altLang="zh-CN" sz="2300" b="1">
                <a:latin typeface="华文仿宋" panose="02010600040101010101" charset="-122"/>
                <a:ea typeface="华文仿宋" panose="02010600040101010101" charset="-122"/>
              </a:rPr>
              <a:t>“</a:t>
            </a:r>
            <a:r>
              <a:rPr sz="2300" b="1">
                <a:latin typeface="华文仿宋" panose="02010600040101010101" charset="-122"/>
                <a:ea typeface="华文仿宋" panose="02010600040101010101" charset="-122"/>
              </a:rPr>
              <a:t>理性</a:t>
            </a:r>
            <a:r>
              <a:rPr lang="en-US" altLang="zh-CN" sz="2300" b="1">
                <a:latin typeface="华文仿宋" panose="02010600040101010101" charset="-122"/>
                <a:ea typeface="华文仿宋" panose="02010600040101010101" charset="-122"/>
              </a:rPr>
              <a:t>”</a:t>
            </a:r>
            <a:endParaRPr lang="en-US" altLang="zh-CN" sz="2300" b="1">
              <a:latin typeface="华文仿宋" panose="02010600040101010101" charset="-122"/>
              <a:ea typeface="华文仿宋" panose="02010600040101010101" charset="-122"/>
            </a:endParaRPr>
          </a:p>
          <a:p>
            <a:r>
              <a:rPr lang="en-US" altLang="zh-CN" sz="2300" b="1">
                <a:latin typeface="华文仿宋" panose="02010600040101010101" charset="-122"/>
                <a:ea typeface="华文仿宋" panose="02010600040101010101" charset="-122"/>
              </a:rPr>
              <a:t>理性和以理性为基础的进步观念逐渐成为欧洲认同的核心内容，并成为西方文明的内核，成为“欧洲中心论”的基本理论依据。</a:t>
            </a:r>
            <a:r>
              <a:rPr sz="2300" b="1">
                <a:latin typeface="华文仿宋" panose="02010600040101010101" charset="-122"/>
                <a:ea typeface="华文仿宋" panose="02010600040101010101" charset="-122"/>
              </a:rPr>
              <a:t>其逻辑就是：欧洲是人类文明的“中心”，其他社会是“边缘”，文明的走向是从“中心”向“边缘”扩展。</a:t>
            </a:r>
            <a:endParaRPr sz="2300" b="1">
              <a:latin typeface="华文仿宋" panose="02010600040101010101" charset="-122"/>
              <a:ea typeface="华文仿宋" panose="02010600040101010101" charset="-122"/>
            </a:endParaRPr>
          </a:p>
          <a:p>
            <a:r>
              <a:rPr sz="2300" b="1">
                <a:latin typeface="华文仿宋" panose="02010600040101010101" charset="-122"/>
                <a:ea typeface="华文仿宋" panose="02010600040101010101" charset="-122"/>
              </a:rPr>
              <a:t>这种普世价值不承认其他文明的独立价值和发展轨迹，忽视其他文明对人类文明历史作出的独特贡献，否认在不同文明之间，特别是在东西方两大文明之间一直都存在着的相互交通、相互影响的关系。这种普世价值观最终否认的是本来就存在的世界文明的多元性、多样性和不同文明之间的平等关系。</a:t>
            </a:r>
            <a:endParaRPr sz="2300" b="1">
              <a:latin typeface="华文仿宋" panose="02010600040101010101" charset="-122"/>
              <a:ea typeface="华文仿宋" panose="02010600040101010101" charset="-122"/>
            </a:endParaRPr>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302260" y="939165"/>
            <a:ext cx="8339455" cy="5388610"/>
          </a:xfrm>
        </p:spPr>
        <p:txBody>
          <a:bodyPr/>
          <a:p>
            <a:pPr marL="0" indent="0">
              <a:buNone/>
            </a:pPr>
            <a:r>
              <a:rPr lang="zh-CN" altLang="en-US" sz="2800" b="1">
                <a:latin typeface="华文仿宋" panose="02010600040101010101" charset="-122"/>
                <a:ea typeface="华文仿宋" panose="02010600040101010101" charset="-122"/>
              </a:rPr>
              <a:t>西方普世价值伴随着资本主义的发展而发展，是资产阶级价值观和意识形态的集中体现。它以资产阶级的民主、自由、平等为核心观念，自诩为是一种超阶级、超历史、普适的、永恒的价值观念，从而达到消解社会主义国家的马克思主义意识形态、推销西方民主政治制度和.谋取全球范围内的霸权地位的不良企图。</a:t>
            </a:r>
            <a:endParaRPr lang="zh-CN" altLang="en-US" sz="2800" b="1">
              <a:latin typeface="华文仿宋" panose="02010600040101010101" charset="-122"/>
              <a:ea typeface="华文仿宋" panose="02010600040101010101" charset="-122"/>
            </a:endParaRPr>
          </a:p>
          <a:p>
            <a:pPr marL="0" indent="0">
              <a:buNone/>
            </a:pPr>
            <a:r>
              <a:rPr lang="zh-CN" altLang="en-US" sz="2800" b="1">
                <a:latin typeface="华文仿宋" panose="02010600040101010101" charset="-122"/>
                <a:ea typeface="华文仿宋" panose="02010600040101010101" charset="-122"/>
                <a:hlinkClick r:id="rId1" action="ppaction://hlinkfile"/>
              </a:rPr>
              <a:t>视频\侯惠勤老师批判西方普世价值论.mp4</a:t>
            </a:r>
            <a:endParaRPr lang="zh-CN" altLang="en-US" sz="2800" b="1">
              <a:latin typeface="华文仿宋" panose="02010600040101010101" charset="-122"/>
              <a:ea typeface="华文仿宋" panose="02010600040101010101" charset="-122"/>
            </a:endParaRPr>
          </a:p>
          <a:p>
            <a:pPr marL="0" indent="0">
              <a:buNone/>
            </a:pPr>
            <a:endParaRPr lang="zh-CN" altLang="en-US" sz="2800" b="1">
              <a:latin typeface="华文仿宋" panose="02010600040101010101" charset="-122"/>
              <a:ea typeface="华文仿宋" panose="02010600040101010101" charset="-122"/>
            </a:endParaRPr>
          </a:p>
        </p:txBody>
      </p:sp>
    </p:spTree>
    <p:custDataLst>
      <p:tags r:id="rId2"/>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261620" y="242570"/>
            <a:ext cx="8380095" cy="6098540"/>
          </a:xfrm>
        </p:spPr>
        <p:txBody>
          <a:bodyPr/>
          <a:p>
            <a:r>
              <a:rPr lang="zh-CN" altLang="en-US" sz="2800" b="1">
                <a:latin typeface="华文隶书" panose="02010800040101010101" charset="-122"/>
                <a:ea typeface="华文隶书" panose="02010800040101010101" charset="-122"/>
              </a:rPr>
              <a:t>（二）普世价值的内容、当前主要表现和实质</a:t>
            </a:r>
            <a:endParaRPr lang="zh-CN" altLang="en-US" sz="2800" b="1">
              <a:latin typeface="华文隶书" panose="02010800040101010101" charset="-122"/>
              <a:ea typeface="华文隶书" panose="02010800040101010101" charset="-122"/>
            </a:endParaRPr>
          </a:p>
          <a:p>
            <a:r>
              <a:rPr sz="2800" b="1">
                <a:latin typeface="华文隶书" panose="02010800040101010101" charset="-122"/>
                <a:ea typeface="华文隶书" panose="02010800040101010101" charset="-122"/>
              </a:rPr>
              <a:t>内容：</a:t>
            </a:r>
            <a:endParaRPr sz="2400" b="1">
              <a:latin typeface="华文隶书" panose="02010800040101010101" charset="-122"/>
              <a:ea typeface="华文隶书" panose="02010800040101010101" charset="-122"/>
            </a:endParaRPr>
          </a:p>
          <a:p>
            <a:r>
              <a:rPr sz="2400" b="1">
                <a:latin typeface="华文仿宋" panose="02010600040101010101" charset="-122"/>
                <a:ea typeface="华文仿宋" panose="02010600040101010101" charset="-122"/>
              </a:rPr>
              <a:t>1.以“普世标准”掩盖多元标准</a:t>
            </a:r>
            <a:endParaRPr sz="2400" b="1">
              <a:latin typeface="华文仿宋" panose="02010600040101010101" charset="-122"/>
              <a:ea typeface="华文仿宋" panose="02010600040101010101" charset="-122"/>
            </a:endParaRPr>
          </a:p>
          <a:p>
            <a:r>
              <a:rPr sz="2400" b="1">
                <a:latin typeface="华文仿宋" panose="02010600040101010101" charset="-122"/>
                <a:ea typeface="华文仿宋" panose="02010600040101010101" charset="-122"/>
              </a:rPr>
              <a:t>一是美国自己的自由、民主、人权等都是一步步而来的，那么对于处于不同发展阶段的国家和地区，有何理由要求他们现在就一定要采取这种自由、民主、人权制度呢？二是美国坚持的“普世价值”、“普世”标准，其出发点和落脚点都是美国的国家利益。三是美国优先何来普世价值？</a:t>
            </a:r>
            <a:endParaRPr sz="2400" b="1">
              <a:latin typeface="华文仿宋" panose="02010600040101010101" charset="-122"/>
              <a:ea typeface="华文仿宋" panose="02010600040101010101" charset="-122"/>
            </a:endParaRPr>
          </a:p>
          <a:p>
            <a:r>
              <a:rPr lang="en-US" altLang="zh-CN" sz="2400" b="1">
                <a:latin typeface="华文仿宋" panose="02010600040101010101" charset="-122"/>
                <a:ea typeface="华文仿宋" panose="02010600040101010101" charset="-122"/>
              </a:rPr>
              <a:t>2.将</a:t>
            </a:r>
            <a:r>
              <a:rPr sz="2400" b="1">
                <a:latin typeface="华文仿宋" panose="02010600040101010101" charset="-122"/>
                <a:ea typeface="华文仿宋" panose="02010600040101010101" charset="-122"/>
              </a:rPr>
              <a:t>美国</a:t>
            </a:r>
            <a:r>
              <a:rPr lang="en-US" altLang="zh-CN" sz="2400" b="1">
                <a:latin typeface="华文仿宋" panose="02010600040101010101" charset="-122"/>
                <a:ea typeface="华文仿宋" panose="02010600040101010101" charset="-122"/>
              </a:rPr>
              <a:t>价值包装为真理</a:t>
            </a:r>
            <a:endParaRPr lang="en-US" altLang="zh-CN" sz="2400" b="1">
              <a:latin typeface="华文仿宋" panose="02010600040101010101" charset="-122"/>
              <a:ea typeface="华文仿宋" panose="02010600040101010101" charset="-122"/>
            </a:endParaRPr>
          </a:p>
          <a:p>
            <a:r>
              <a:rPr lang="en-US" altLang="zh-CN" sz="2400" b="1">
                <a:latin typeface="华文仿宋" panose="02010600040101010101" charset="-122"/>
                <a:ea typeface="华文仿宋" panose="02010600040101010101" charset="-122"/>
              </a:rPr>
              <a:t>3.以</a:t>
            </a:r>
            <a:r>
              <a:rPr sz="2400" b="1">
                <a:latin typeface="华文仿宋" panose="02010600040101010101" charset="-122"/>
                <a:ea typeface="华文仿宋" panose="02010600040101010101" charset="-122"/>
              </a:rPr>
              <a:t>抽象</a:t>
            </a:r>
            <a:r>
              <a:rPr lang="en-US" altLang="zh-CN" sz="2400" b="1">
                <a:latin typeface="华文仿宋" panose="02010600040101010101" charset="-122"/>
                <a:ea typeface="华文仿宋" panose="02010600040101010101" charset="-122"/>
              </a:rPr>
              <a:t>人性分析取代科学分析</a:t>
            </a:r>
            <a:endParaRPr lang="en-US" altLang="zh-CN" sz="2400" b="1">
              <a:latin typeface="华文仿宋" panose="02010600040101010101" charset="-122"/>
              <a:ea typeface="华文仿宋" panose="02010600040101010101" charset="-122"/>
            </a:endParaRPr>
          </a:p>
        </p:txBody>
      </p: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315595" y="367030"/>
            <a:ext cx="8339455" cy="6124575"/>
          </a:xfrm>
        </p:spPr>
        <p:txBody>
          <a:bodyPr/>
          <a:p>
            <a:pPr>
              <a:lnSpc>
                <a:spcPct val="150000"/>
              </a:lnSpc>
            </a:pPr>
            <a:r>
              <a:rPr lang="zh-CN" altLang="en-US" sz="2400" b="1">
                <a:latin typeface="华文仿宋" panose="02010600040101010101" charset="-122"/>
                <a:ea typeface="华文仿宋" panose="02010600040101010101" charset="-122"/>
              </a:rPr>
              <a:t>马克思主义对西方自由主义作了釜底抽薪式的透彻批判，指明“普世人 权 ”的 人 决 非 所 谓 一般 的 人 类 个 体 ，而 是 十分具体的资本主义历史条 件 下 、体 现 了 资 本 主义 经 济 关 系 的 社 会人。因此，人权不是天赋 的 ，而 是 历 史 地 形 成的 ，人 权 的 诉 求 体 现 的不 是“ 普 世 权 利 ”，而 是历 史 的 权 利 ，把 自 由 作为排他性首要价值的不是 人 的 需 要 ，而 是 资 本作为世界性统治力量的需要。资本主义国家是“现代的奴隶制”。</a:t>
            </a:r>
            <a:endParaRPr lang="zh-CN" altLang="en-US" sz="2400" b="1">
              <a:latin typeface="华文仿宋" panose="02010600040101010101" charset="-122"/>
              <a:ea typeface="华文仿宋" panose="02010600040101010101" charset="-122"/>
            </a:endParaRPr>
          </a:p>
          <a:p>
            <a:endParaRPr lang="zh-CN" altLang="en-US" sz="2400" b="1">
              <a:latin typeface="华文仿宋" panose="02010600040101010101" charset="-122"/>
              <a:ea typeface="华文仿宋" panose="02010600040101010101" charset="-122"/>
            </a:endParaRPr>
          </a:p>
        </p:txBody>
      </p:sp>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315595" y="309880"/>
            <a:ext cx="8326120" cy="6070600"/>
          </a:xfrm>
        </p:spPr>
        <p:txBody>
          <a:bodyPr/>
          <a:p>
            <a:r>
              <a:rPr sz="2800" b="1">
                <a:latin typeface="华文隶书" panose="02010800040101010101" charset="-122"/>
                <a:ea typeface="华文隶书" panose="02010800040101010101" charset="-122"/>
              </a:rPr>
              <a:t>当前西方普世价值思潮错误的主要表现</a:t>
            </a:r>
            <a:endParaRPr sz="2800" b="1">
              <a:latin typeface="华文隶书" panose="02010800040101010101" charset="-122"/>
              <a:ea typeface="华文隶书" panose="02010800040101010101" charset="-122"/>
            </a:endParaRPr>
          </a:p>
          <a:p>
            <a:pPr>
              <a:lnSpc>
                <a:spcPct val="150000"/>
              </a:lnSpc>
            </a:pPr>
            <a:r>
              <a:rPr lang="en-US" altLang="zh-CN" sz="2400" b="1">
                <a:latin typeface="华文仿宋" panose="02010600040101010101" charset="-122"/>
                <a:ea typeface="华文仿宋" panose="02010600040101010101" charset="-122"/>
              </a:rPr>
              <a:t>1.</a:t>
            </a:r>
            <a:r>
              <a:rPr sz="2400" b="1">
                <a:latin typeface="华文仿宋" panose="02010600040101010101" charset="-122"/>
                <a:ea typeface="华文仿宋" panose="02010600040101010101" charset="-122"/>
              </a:rPr>
              <a:t>采用历史虚无主义方法解读历史，否定中国共产党的领导。</a:t>
            </a:r>
            <a:endParaRPr sz="2400" b="1">
              <a:latin typeface="华文仿宋" panose="02010600040101010101" charset="-122"/>
              <a:ea typeface="华文仿宋" panose="02010600040101010101" charset="-122"/>
            </a:endParaRPr>
          </a:p>
          <a:p>
            <a:pPr>
              <a:lnSpc>
                <a:spcPct val="150000"/>
              </a:lnSpc>
            </a:pPr>
            <a:r>
              <a:rPr lang="en-US" altLang="zh-CN" sz="2400" b="1">
                <a:latin typeface="华文仿宋" panose="02010600040101010101" charset="-122"/>
                <a:ea typeface="华文仿宋" panose="02010600040101010101" charset="-122"/>
              </a:rPr>
              <a:t>2.</a:t>
            </a:r>
            <a:r>
              <a:rPr sz="2400" b="1">
                <a:latin typeface="华文仿宋" panose="02010600040101010101" charset="-122"/>
                <a:ea typeface="华文仿宋" panose="02010600040101010101" charset="-122"/>
              </a:rPr>
              <a:t>片面强调西方政治民主制度，贬低中国特色社会主义制度。</a:t>
            </a:r>
            <a:endParaRPr sz="2400" b="1">
              <a:latin typeface="华文仿宋" panose="02010600040101010101" charset="-122"/>
              <a:ea typeface="华文仿宋" panose="02010600040101010101" charset="-122"/>
            </a:endParaRPr>
          </a:p>
          <a:p>
            <a:pPr>
              <a:lnSpc>
                <a:spcPct val="150000"/>
              </a:lnSpc>
            </a:pPr>
            <a:r>
              <a:rPr lang="en-US" altLang="zh-CN" sz="2400" b="1">
                <a:latin typeface="华文仿宋" panose="02010600040101010101" charset="-122"/>
                <a:ea typeface="华文仿宋" panose="02010600040101010101" charset="-122"/>
              </a:rPr>
              <a:t>3.</a:t>
            </a:r>
            <a:r>
              <a:rPr sz="2400" b="1">
                <a:latin typeface="华文仿宋" panose="02010600040101010101" charset="-122"/>
                <a:ea typeface="华文仿宋" panose="02010600040101010101" charset="-122"/>
              </a:rPr>
              <a:t>认为只有私有制和私有化才能发展中国，才能</a:t>
            </a:r>
            <a:r>
              <a:rPr lang="en-US" altLang="zh-CN" sz="2400" b="1">
                <a:latin typeface="华文仿宋" panose="02010600040101010101" charset="-122"/>
                <a:ea typeface="华文仿宋" panose="02010600040101010101" charset="-122"/>
              </a:rPr>
              <a:t>“</a:t>
            </a:r>
            <a:r>
              <a:rPr sz="2400" b="1">
                <a:latin typeface="华文仿宋" panose="02010600040101010101" charset="-122"/>
                <a:ea typeface="华文仿宋" panose="02010600040101010101" charset="-122"/>
              </a:rPr>
              <a:t>还富于民</a:t>
            </a:r>
            <a:r>
              <a:rPr lang="en-US" altLang="zh-CN" sz="2400" b="1">
                <a:latin typeface="华文仿宋" panose="02010600040101010101" charset="-122"/>
                <a:ea typeface="华文仿宋" panose="02010600040101010101" charset="-122"/>
              </a:rPr>
              <a:t>”</a:t>
            </a:r>
            <a:r>
              <a:rPr sz="2400" b="1">
                <a:latin typeface="华文仿宋" panose="02010600040101010101" charset="-122"/>
                <a:ea typeface="华文仿宋" panose="02010600040101010101" charset="-122"/>
              </a:rPr>
              <a:t>。</a:t>
            </a:r>
            <a:endParaRPr sz="2400" b="1">
              <a:latin typeface="华文仿宋" panose="02010600040101010101" charset="-122"/>
              <a:ea typeface="华文仿宋" panose="02010600040101010101" charset="-122"/>
            </a:endParaRPr>
          </a:p>
          <a:p>
            <a:pPr>
              <a:lnSpc>
                <a:spcPct val="150000"/>
              </a:lnSpc>
            </a:pPr>
            <a:r>
              <a:rPr lang="en-US" altLang="zh-CN" sz="2400" b="1">
                <a:latin typeface="华文仿宋" panose="02010600040101010101" charset="-122"/>
                <a:ea typeface="华文仿宋" panose="02010600040101010101" charset="-122"/>
              </a:rPr>
              <a:t>4.</a:t>
            </a:r>
            <a:r>
              <a:rPr sz="2400" b="1">
                <a:latin typeface="华文仿宋" panose="02010600040101010101" charset="-122"/>
                <a:ea typeface="华文仿宋" panose="02010600040101010101" charset="-122"/>
              </a:rPr>
              <a:t>混淆西方普世价值观念和社会主义核心价值观以及人类共同价值的内容。</a:t>
            </a:r>
            <a:endParaRPr sz="2400" b="1">
              <a:latin typeface="华文仿宋" panose="02010600040101010101" charset="-122"/>
              <a:ea typeface="华文仿宋" panose="02010600040101010101" charset="-122"/>
            </a:endParaRPr>
          </a:p>
          <a:p>
            <a:pPr>
              <a:lnSpc>
                <a:spcPct val="150000"/>
              </a:lnSpc>
            </a:pPr>
            <a:endParaRPr lang="en-US" altLang="zh-CN" sz="2400" b="1">
              <a:latin typeface="华文仿宋" panose="02010600040101010101" charset="-122"/>
              <a:ea typeface="华文仿宋" panose="02010600040101010101" charset="-122"/>
            </a:endParaRPr>
          </a:p>
        </p:txBody>
      </p:sp>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502285" y="537210"/>
            <a:ext cx="8139430" cy="5803900"/>
          </a:xfrm>
        </p:spPr>
        <p:txBody>
          <a:bodyPr/>
          <a:p>
            <a:pPr>
              <a:lnSpc>
                <a:spcPct val="150000"/>
              </a:lnSpc>
            </a:pPr>
            <a:r>
              <a:rPr sz="2800" b="1">
                <a:latin typeface="华文隶书" panose="02010800040101010101" charset="-122"/>
                <a:ea typeface="华文隶书" panose="02010800040101010101" charset="-122"/>
                <a:sym typeface="+mn-ea"/>
              </a:rPr>
              <a:t>实质：</a:t>
            </a:r>
            <a:endParaRPr lang="zh-CN" altLang="en-US" sz="2800" b="1">
              <a:latin typeface="华文隶书" panose="02010800040101010101" charset="-122"/>
              <a:ea typeface="华文隶书" panose="02010800040101010101" charset="-122"/>
            </a:endParaRPr>
          </a:p>
          <a:p>
            <a:pPr>
              <a:lnSpc>
                <a:spcPct val="200000"/>
              </a:lnSpc>
            </a:pPr>
            <a:r>
              <a:rPr sz="2400" b="1">
                <a:latin typeface="华文仿宋" panose="02010600040101010101" charset="-122"/>
                <a:ea typeface="华文仿宋" panose="02010600040101010101" charset="-122"/>
                <a:sym typeface="+mn-ea"/>
              </a:rPr>
              <a:t>1.消解他国主流意识形态，尤其社会主义国家的马克思主义意识形态。</a:t>
            </a:r>
            <a:endParaRPr lang="zh-CN" altLang="en-US" sz="2400" b="1">
              <a:latin typeface="华文仿宋" panose="02010600040101010101" charset="-122"/>
              <a:ea typeface="华文仿宋" panose="02010600040101010101" charset="-122"/>
            </a:endParaRPr>
          </a:p>
          <a:p>
            <a:pPr>
              <a:lnSpc>
                <a:spcPct val="200000"/>
              </a:lnSpc>
            </a:pPr>
            <a:r>
              <a:rPr sz="2400" b="1">
                <a:latin typeface="华文仿宋" panose="02010600040101010101" charset="-122"/>
                <a:ea typeface="华文仿宋" panose="02010600040101010101" charset="-122"/>
                <a:sym typeface="+mn-ea"/>
              </a:rPr>
              <a:t>2.推销西方民主政治制度。</a:t>
            </a:r>
            <a:endParaRPr lang="zh-CN" altLang="en-US" sz="2400" b="1">
              <a:latin typeface="华文仿宋" panose="02010600040101010101" charset="-122"/>
              <a:ea typeface="华文仿宋" panose="02010600040101010101" charset="-122"/>
            </a:endParaRPr>
          </a:p>
          <a:p>
            <a:pPr>
              <a:lnSpc>
                <a:spcPct val="200000"/>
              </a:lnSpc>
            </a:pPr>
            <a:r>
              <a:rPr sz="2400" b="1">
                <a:latin typeface="华文仿宋" panose="02010600040101010101" charset="-122"/>
                <a:ea typeface="华文仿宋" panose="02010600040101010101" charset="-122"/>
                <a:sym typeface="+mn-ea"/>
              </a:rPr>
              <a:t>3.谋取全球范围内的霸权地位。</a:t>
            </a:r>
            <a:endParaRPr lang="zh-CN" altLang="en-US" sz="2400" b="1">
              <a:latin typeface="华文仿宋" panose="02010600040101010101" charset="-122"/>
              <a:ea typeface="华文仿宋" panose="02010600040101010101" charset="-122"/>
            </a:endParaRPr>
          </a:p>
          <a:p>
            <a:pPr>
              <a:lnSpc>
                <a:spcPct val="150000"/>
              </a:lnSpc>
            </a:pPr>
            <a:endParaRPr lang="zh-CN" altLang="en-US"/>
          </a:p>
        </p:txBody>
      </p:sp>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328930" y="363220"/>
            <a:ext cx="8446135" cy="6218555"/>
          </a:xfrm>
        </p:spPr>
        <p:txBody>
          <a:bodyPr/>
          <a:p>
            <a:pPr>
              <a:lnSpc>
                <a:spcPct val="150000"/>
              </a:lnSpc>
            </a:pPr>
            <a:r>
              <a:rPr lang="zh-CN" altLang="en-US" sz="2800" b="1">
                <a:latin typeface="华文隶书" panose="02010800040101010101" charset="-122"/>
                <a:ea typeface="华文隶书" panose="02010800040101010101" charset="-122"/>
              </a:rPr>
              <a:t>（三）普世价值不是共同价值</a:t>
            </a:r>
            <a:endParaRPr lang="zh-CN" altLang="en-US" sz="2800" b="1">
              <a:latin typeface="华文隶书" panose="02010800040101010101" charset="-122"/>
              <a:ea typeface="华文隶书" panose="02010800040101010101" charset="-122"/>
            </a:endParaRPr>
          </a:p>
          <a:p>
            <a:pPr>
              <a:lnSpc>
                <a:spcPct val="150000"/>
              </a:lnSpc>
            </a:pPr>
            <a:r>
              <a:rPr lang="en-US" altLang="zh-CN" sz="2400" b="1">
                <a:latin typeface="华文仿宋" panose="02010600040101010101" charset="-122"/>
                <a:ea typeface="华文仿宋" panose="02010600040101010101" charset="-122"/>
              </a:rPr>
              <a:t>1.现实的人抑或抽象的人</a:t>
            </a:r>
            <a:r>
              <a:rPr sz="2400" b="1">
                <a:latin typeface="华文仿宋" panose="02010600040101010101" charset="-122"/>
                <a:ea typeface="华文仿宋" panose="02010600040101010101" charset="-122"/>
              </a:rPr>
              <a:t>：</a:t>
            </a:r>
            <a:r>
              <a:rPr lang="en-US" altLang="zh-CN" sz="2400" b="1">
                <a:latin typeface="华文仿宋" panose="02010600040101010101" charset="-122"/>
                <a:ea typeface="华文仿宋" panose="02010600040101010101" charset="-122"/>
              </a:rPr>
              <a:t>两种价值论的前提与出发点不同 </a:t>
            </a:r>
            <a:r>
              <a:rPr sz="2400" b="1">
                <a:latin typeface="华文仿宋" panose="02010600040101010101" charset="-122"/>
                <a:ea typeface="华文仿宋" panose="02010600040101010101" charset="-122"/>
              </a:rPr>
              <a:t>。</a:t>
            </a:r>
            <a:endParaRPr sz="2400" b="1">
              <a:latin typeface="华文仿宋" panose="02010600040101010101" charset="-122"/>
              <a:ea typeface="华文仿宋" panose="02010600040101010101" charset="-122"/>
            </a:endParaRPr>
          </a:p>
          <a:p>
            <a:pPr>
              <a:lnSpc>
                <a:spcPct val="150000"/>
              </a:lnSpc>
            </a:pPr>
            <a:r>
              <a:rPr sz="2400" b="1">
                <a:latin typeface="华文仿宋" panose="02010600040101010101" charset="-122"/>
                <a:ea typeface="华文仿宋" panose="02010600040101010101" charset="-122"/>
              </a:rPr>
              <a:t>“共同价值”思想是从现实的人出发，承认阶级、国家和民族存在现实差异的同时，重视全球化背景下当人类的共同利益的频现与彰显而生发出的人类命运共同体价值。</a:t>
            </a:r>
            <a:endParaRPr sz="2400" b="1">
              <a:latin typeface="华文仿宋" panose="02010600040101010101" charset="-122"/>
              <a:ea typeface="华文仿宋" panose="02010600040101010101" charset="-122"/>
            </a:endParaRPr>
          </a:p>
          <a:p>
            <a:pPr>
              <a:lnSpc>
                <a:spcPct val="150000"/>
              </a:lnSpc>
            </a:pPr>
            <a:r>
              <a:rPr sz="2400" b="1">
                <a:latin typeface="华文仿宋" panose="02010600040101010101" charset="-122"/>
                <a:ea typeface="华文仿宋" panose="02010600040101010101" charset="-122"/>
              </a:rPr>
              <a:t>“普世价值”论是从抽象人性论的假设出发而提出的一种具有超阶级、超国家、超民族和超时空的价值论断。 </a:t>
            </a:r>
            <a:endParaRPr sz="2400" b="1">
              <a:latin typeface="华文仿宋" panose="02010600040101010101" charset="-122"/>
              <a:ea typeface="华文仿宋" panose="02010600040101010101" charset="-122"/>
            </a:endParaRPr>
          </a:p>
          <a:p>
            <a:endParaRPr sz="2400" b="1">
              <a:latin typeface="华文仿宋" panose="02010600040101010101" charset="-122"/>
              <a:ea typeface="华文仿宋" panose="02010600040101010101" charset="-122"/>
            </a:endParaRPr>
          </a:p>
        </p:txBody>
      </p:sp>
    </p:spTree>
    <p:custDataLst>
      <p:tags r:id="rId1"/>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_2**"/>
  <p:tag name="KSO_WM_UNIT_LAYERLEVEL" val="1"/>
  <p:tag name="KSO_WM_TAG_VERSION" val="1.0"/>
  <p:tag name="KSO_WM_BEAUTIFY_FLAG" val="#wm#"/>
  <p:tag name="KSO_WM_SLIDE_BACKGROUND_TYPE" val="topBottom"/>
  <p:tag name="KSO_WM_SLIDE_BK_DARK_LIGHT" val="2"/>
</p:tagLst>
</file>

<file path=ppt/tags/tag100.xml><?xml version="1.0" encoding="utf-8"?>
<p:tagLst xmlns:p="http://schemas.openxmlformats.org/presentationml/2006/main">
  <p:tag name="KSO_WM_TEMPLATE_CATEGORY" val="custom"/>
  <p:tag name="KSO_WM_TEMPLATE_INDEX" val="20202544"/>
  <p:tag name="KSO_WM_SLIDE_MODEL_TYPE" val="cover"/>
</p:tagLst>
</file>

<file path=ppt/tags/tag101.xml><?xml version="1.0" encoding="utf-8"?>
<p:tagLst xmlns:p="http://schemas.openxmlformats.org/presentationml/2006/main">
  <p:tag name="KSO_WM_BEAUTIFY_FLAG" val="#wm#"/>
  <p:tag name="KSO_WM_TEMPLATE_CATEGORY" val="custom"/>
  <p:tag name="KSO_WM_TEMPLATE_INDEX" val="20202544"/>
</p:tagLst>
</file>

<file path=ppt/tags/tag102.xml><?xml version="1.0" encoding="utf-8"?>
<p:tagLst xmlns:p="http://schemas.openxmlformats.org/presentationml/2006/main">
  <p:tag name="KSO_WM_BEAUTIFY_FLAG" val="#wm#"/>
  <p:tag name="KSO_WM_TEMPLATE_CATEGORY" val="custom"/>
  <p:tag name="KSO_WM_TEMPLATE_INDEX" val="20202544"/>
</p:tagLst>
</file>

<file path=ppt/tags/tag103.xml><?xml version="1.0" encoding="utf-8"?>
<p:tagLst xmlns:p="http://schemas.openxmlformats.org/presentationml/2006/main">
  <p:tag name="KSO_WM_BEAUTIFY_FLAG" val="#wm#"/>
  <p:tag name="KSO_WM_TEMPLATE_CATEGORY" val="custom"/>
  <p:tag name="KSO_WM_TEMPLATE_INDEX" val="20202544"/>
</p:tagLst>
</file>

<file path=ppt/tags/tag104.xml><?xml version="1.0" encoding="utf-8"?>
<p:tagLst xmlns:p="http://schemas.openxmlformats.org/presentationml/2006/main">
  <p:tag name="KSO_WM_BEAUTIFY_FLAG" val="#wm#"/>
  <p:tag name="KSO_WM_TEMPLATE_CATEGORY" val="custom"/>
  <p:tag name="KSO_WM_TEMPLATE_INDEX" val="20202544"/>
</p:tagLst>
</file>

<file path=ppt/tags/tag105.xml><?xml version="1.0" encoding="utf-8"?>
<p:tagLst xmlns:p="http://schemas.openxmlformats.org/presentationml/2006/main">
  <p:tag name="KSO_WM_BEAUTIFY_FLAG" val="#wm#"/>
  <p:tag name="KSO_WM_TEMPLATE_CATEGORY" val="custom"/>
  <p:tag name="KSO_WM_TEMPLATE_INDEX" val="20202544"/>
</p:tagLst>
</file>

<file path=ppt/tags/tag106.xml><?xml version="1.0" encoding="utf-8"?>
<p:tagLst xmlns:p="http://schemas.openxmlformats.org/presentationml/2006/main">
  <p:tag name="KSO_WM_BEAUTIFY_FLAG" val="#wm#"/>
  <p:tag name="KSO_WM_TEMPLATE_CATEGORY" val="custom"/>
  <p:tag name="KSO_WM_TEMPLATE_INDEX" val="20202544"/>
</p:tagLst>
</file>

<file path=ppt/tags/tag107.xml><?xml version="1.0" encoding="utf-8"?>
<p:tagLst xmlns:p="http://schemas.openxmlformats.org/presentationml/2006/main">
  <p:tag name="KSO_WM_BEAUTIFY_FLAG" val="#wm#"/>
  <p:tag name="KSO_WM_TEMPLATE_CATEGORY" val="custom"/>
  <p:tag name="KSO_WM_TEMPLATE_INDEX" val="20202544"/>
</p:tagLst>
</file>

<file path=ppt/tags/tag108.xml><?xml version="1.0" encoding="utf-8"?>
<p:tagLst xmlns:p="http://schemas.openxmlformats.org/presentationml/2006/main">
  <p:tag name="KSO_WM_BEAUTIFY_FLAG" val="#wm#"/>
  <p:tag name="KSO_WM_TEMPLATE_CATEGORY" val="custom"/>
  <p:tag name="KSO_WM_TEMPLATE_INDEX" val="20202544"/>
</p:tagLst>
</file>

<file path=ppt/tags/tag109.xml><?xml version="1.0" encoding="utf-8"?>
<p:tagLst xmlns:p="http://schemas.openxmlformats.org/presentationml/2006/main">
  <p:tag name="KSO_WM_BEAUTIFY_FLAG" val="#wm#"/>
  <p:tag name="KSO_WM_TEMPLATE_CATEGORY" val="custom"/>
  <p:tag name="KSO_WM_TEMPLATE_INDEX" val="20202544"/>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_2**"/>
  <p:tag name="KSO_WM_UNIT_LAYERLEVEL" val="1"/>
  <p:tag name="KSO_WM_TAG_VERSION" val="1.0"/>
  <p:tag name="KSO_WM_BEAUTIFY_FLAG" val="#wm#"/>
</p:tagLst>
</file>

<file path=ppt/tags/tag110.xml><?xml version="1.0" encoding="utf-8"?>
<p:tagLst xmlns:p="http://schemas.openxmlformats.org/presentationml/2006/main">
  <p:tag name="KSO_WM_BEAUTIFY_FLAG" val="#wm#"/>
  <p:tag name="KSO_WM_TEMPLATE_CATEGORY" val="custom"/>
  <p:tag name="KSO_WM_TEMPLATE_INDEX" val="20202544"/>
</p:tagLst>
</file>

<file path=ppt/tags/tag111.xml><?xml version="1.0" encoding="utf-8"?>
<p:tagLst xmlns:p="http://schemas.openxmlformats.org/presentationml/2006/main">
  <p:tag name="KSO_WM_BEAUTIFY_FLAG" val="#wm#"/>
  <p:tag name="KSO_WM_TEMPLATE_CATEGORY" val="custom"/>
  <p:tag name="KSO_WM_TEMPLATE_INDEX" val="20202544"/>
</p:tagLst>
</file>

<file path=ppt/tags/tag112.xml><?xml version="1.0" encoding="utf-8"?>
<p:tagLst xmlns:p="http://schemas.openxmlformats.org/presentationml/2006/main">
  <p:tag name="KSO_WM_BEAUTIFY_FLAG" val="#wm#"/>
  <p:tag name="KSO_WM_TEMPLATE_CATEGORY" val="custom"/>
  <p:tag name="KSO_WM_TEMPLATE_INDEX" val="20202544"/>
</p:tagLst>
</file>

<file path=ppt/tags/tag113.xml><?xml version="1.0" encoding="utf-8"?>
<p:tagLst xmlns:p="http://schemas.openxmlformats.org/presentationml/2006/main">
  <p:tag name="KSO_WM_BEAUTIFY_FLAG" val="#wm#"/>
  <p:tag name="KSO_WM_TEMPLATE_CATEGORY" val="custom"/>
  <p:tag name="KSO_WM_TEMPLATE_INDEX" val="20202544"/>
</p:tagLst>
</file>

<file path=ppt/tags/tag114.xml><?xml version="1.0" encoding="utf-8"?>
<p:tagLst xmlns:p="http://schemas.openxmlformats.org/presentationml/2006/main">
  <p:tag name="KSO_WM_BEAUTIFY_FLAG" val="#wm#"/>
  <p:tag name="KSO_WM_TEMPLATE_CATEGORY" val="custom"/>
  <p:tag name="KSO_WM_TEMPLATE_INDEX" val="20202544"/>
</p:tagLst>
</file>

<file path=ppt/tags/tag115.xml><?xml version="1.0" encoding="utf-8"?>
<p:tagLst xmlns:p="http://schemas.openxmlformats.org/presentationml/2006/main">
  <p:tag name="KSO_WM_BEAUTIFY_FLAG" val="#wm#"/>
  <p:tag name="KSO_WM_TEMPLATE_CATEGORY" val="custom"/>
  <p:tag name="KSO_WM_TEMPLATE_INDEX" val="20202544"/>
</p:tagLst>
</file>

<file path=ppt/tags/tag116.xml><?xml version="1.0" encoding="utf-8"?>
<p:tagLst xmlns:p="http://schemas.openxmlformats.org/presentationml/2006/main">
  <p:tag name="KSO_WM_BEAUTIFY_FLAG" val="#wm#"/>
  <p:tag name="KSO_WM_TEMPLATE_CATEGORY" val="custom"/>
  <p:tag name="KSO_WM_TEMPLATE_INDEX" val="20202544"/>
</p:tagLst>
</file>

<file path=ppt/tags/tag117.xml><?xml version="1.0" encoding="utf-8"?>
<p:tagLst xmlns:p="http://schemas.openxmlformats.org/presentationml/2006/main">
  <p:tag name="KSO_WM_BEAUTIFY_FLAG" val="#wm#"/>
  <p:tag name="KSO_WM_TEMPLATE_CATEGORY" val="custom"/>
  <p:tag name="KSO_WM_TEMPLATE_INDEX" val="20202544"/>
</p:tagLst>
</file>

<file path=ppt/tags/tag118.xml><?xml version="1.0" encoding="utf-8"?>
<p:tagLst xmlns:p="http://schemas.openxmlformats.org/presentationml/2006/main">
  <p:tag name="KSO_WM_BEAUTIFY_FLAG" val="#wm#"/>
  <p:tag name="KSO_WM_TEMPLATE_CATEGORY" val="custom"/>
  <p:tag name="KSO_WM_TEMPLATE_INDEX" val="20202544"/>
</p:tagLst>
</file>

<file path=ppt/tags/tag119.xml><?xml version="1.0" encoding="utf-8"?>
<p:tagLst xmlns:p="http://schemas.openxmlformats.org/presentationml/2006/main">
  <p:tag name="KSO_WM_BEAUTIFY_FLAG" val="#wm#"/>
  <p:tag name="KSO_WM_TEMPLATE_CATEGORY" val="custom"/>
  <p:tag name="KSO_WM_TEMPLATE_INDEX" val="20202544"/>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_2**"/>
  <p:tag name="KSO_WM_UNIT_LAYERLEVEL" val="1"/>
  <p:tag name="KSO_WM_TAG_VERSION" val="1.0"/>
  <p:tag name="KSO_WM_BEAUTIFY_FLAG" val="#wm#"/>
</p:tagLst>
</file>

<file path=ppt/tags/tag120.xml><?xml version="1.0" encoding="utf-8"?>
<p:tagLst xmlns:p="http://schemas.openxmlformats.org/presentationml/2006/main">
  <p:tag name="KSO_WM_BEAUTIFY_FLAG" val="#wm#"/>
  <p:tag name="KSO_WM_TEMPLATE_CATEGORY" val="custom"/>
  <p:tag name="KSO_WM_TEMPLATE_INDEX" val="20202544"/>
</p:tagLst>
</file>

<file path=ppt/tags/tag121.xml><?xml version="1.0" encoding="utf-8"?>
<p:tagLst xmlns:p="http://schemas.openxmlformats.org/presentationml/2006/main">
  <p:tag name="KSO_WM_BEAUTIFY_FLAG" val="#wm#"/>
  <p:tag name="KSO_WM_TEMPLATE_CATEGORY" val="custom"/>
  <p:tag name="KSO_WM_TEMPLATE_INDEX" val="20202544"/>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_2**"/>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_3**"/>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_3**"/>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_3**"/>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_4**"/>
  <p:tag name="KSO_WM_UNIT_LAYERLEVEL" val="1"/>
  <p:tag name="KSO_WM_TAG_VERSION" val="1.0"/>
  <p:tag name="KSO_WM_BEAUTIFY_FLAG" val="#wm#"/>
  <p:tag name="KSO_WM_SLIDE_BACKGROUND_TYPE" val="topBottom"/>
  <p:tag name="KSO_WM_SLIDE_BK_DARK_LIGHT" val="2"/>
</p:tagLst>
</file>

<file path=ppt/tags/tag2.xml><?xml version="1.0" encoding="utf-8"?>
<p:tagLst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_4**"/>
  <p:tag name="KSO_WM_UNIT_LAYERLEVEL" val="1"/>
  <p:tag name="KSO_WM_TAG_VERSION" val="1.0"/>
  <p:tag name="KSO_WM_BEAUTIFY_FLAG" val="#wm#"/>
  <p:tag name="KSO_WM_SLIDE_BACKGROUND_TYPE" val="topBottom"/>
  <p:tag name="KSO_WM_SLIDE_BK_DARK_LIGHT" val="2"/>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_4**"/>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_4**"/>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_5**"/>
  <p:tag name="KSO_WM_UNIT_LAYERLEVEL" val="1"/>
  <p:tag name="KSO_WM_TAG_VERSION" val="1.0"/>
  <p:tag name="KSO_WM_BEAUTIFY_FLAG" val="#wm#"/>
  <p:tag name="KSO_WM_SLIDE_BACKGROUND_TYPE" val="topBottom"/>
  <p:tag name="KSO_WM_SLIDE_BK_DARK_LIGHT" val="2"/>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_5**"/>
  <p:tag name="KSO_WM_UNIT_LAYERLEVEL" val="1"/>
  <p:tag name="KSO_WM_TAG_VERSION" val="1.0"/>
  <p:tag name="KSO_WM_BEAUTIFY_FLAG" val="#wm#"/>
  <p:tag name="KSO_WM_SLIDE_BACKGROUND_TYPE" val="topBottom"/>
  <p:tag name="KSO_WM_SLIDE_BK_DARK_LIGHT" val="2"/>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_8**"/>
  <p:tag name="KSO_WM_UNIT_LAYERLEVEL" val="1"/>
  <p:tag name="KSO_WM_TAG_VERSION" val="1.0"/>
  <p:tag name="KSO_WM_BEAUTIFY_FLAG" val="#wm#"/>
  <p:tag name="KSO_WM_SLIDE_BACKGROUND_TYPE" val="topBottom"/>
  <p:tag name="KSO_WM_SLIDE_BK_DARK_LIGHT" val="2"/>
</p:tagLst>
</file>

<file path=ppt/tags/tag3.xml><?xml version="1.0" encoding="utf-8"?>
<p:tagLst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_8**"/>
  <p:tag name="KSO_WM_UNIT_LAYERLEVEL" val="1"/>
  <p:tag name="KSO_WM_TAG_VERSION" val="1.0"/>
  <p:tag name="KSO_WM_BEAUTIFY_FLAG" val="#wm#"/>
  <p:tag name="KSO_WM_SLIDE_BACKGROUND_TYPE" val="topBottom"/>
  <p:tag name="KSO_WM_SLIDE_BK_DARK_LIGHT" val="2"/>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_8**"/>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_8**"/>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_8**"/>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_9**"/>
  <p:tag name="KSO_WM_UNIT_LAYERLEVEL" val="1"/>
  <p:tag name="KSO_WM_TAG_VERSION" val="1.0"/>
  <p:tag name="KSO_WM_BEAUTIFY_FLAG" val="#wm#"/>
  <p:tag name="KSO_WM_SLIDE_BACKGROUND_TYPE" val="topBottom"/>
  <p:tag name="KSO_WM_SLIDE_BK_DARK_LIGHT" val="2"/>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_9**"/>
  <p:tag name="KSO_WM_UNIT_LAYERLEVEL" val="1"/>
  <p:tag name="KSO_WM_TAG_VERSION" val="1.0"/>
  <p:tag name="KSO_WM_BEAUTIFY_FLAG" val="#wm#"/>
  <p:tag name="KSO_WM_SLIDE_BACKGROUND_TYPE" val="topBottom"/>
  <p:tag name="KSO_WM_SLIDE_BK_DARK_LIGHT" val="2"/>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_9**"/>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_9**"/>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_9**"/>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_10**"/>
  <p:tag name="KSO_WM_UNIT_LAYERLEVEL" val="1"/>
  <p:tag name="KSO_WM_TAG_VERSION" val="1.0"/>
  <p:tag name="KSO_WM_BEAUTIFY_FLAG" val="#wm#"/>
  <p:tag name="KSO_WM_SLIDE_BACKGROUND_TYPE" val="frame"/>
  <p:tag name="KSO_WM_SLIDE_BK_DARK_LIGHT" val="2"/>
</p:tagLst>
</file>

<file path=ppt/tags/tag4.xml><?xml version="1.0" encoding="utf-8"?>
<p:tagLst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_10**"/>
  <p:tag name="KSO_WM_UNIT_LAYERLEVEL" val="1"/>
  <p:tag name="KSO_WM_TAG_VERSION" val="1.0"/>
  <p:tag name="KSO_WM_BEAUTIFY_FLAG" val="#wm#"/>
  <p:tag name="KSO_WM_SLIDE_BACKGROUND_TYPE" val="frame"/>
  <p:tag name="KSO_WM_SLIDE_BK_DARK_LIGHT" val="2"/>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_10**"/>
  <p:tag name="KSO_WM_UNIT_LAYERLEVEL" val="1"/>
  <p:tag name="KSO_WM_TAG_VERSION" val="1.0"/>
  <p:tag name="KSO_WM_BEAUTIFY_FLAG" val="#wm#"/>
  <p:tag name="KSO_WM_SLIDE_BACKGROUND_TYPE" val="frame"/>
  <p:tag name="KSO_WM_SLIDE_BK_DARK_LIGHT" val="2"/>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_10**"/>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_10**"/>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_10**"/>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_11**"/>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_11**"/>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_11**"/>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_11**"/>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_11**"/>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_12*i*2"/>
  <p:tag name="KSO_WM_UNIT_LAYERLEVEL" val="1"/>
  <p:tag name="KSO_WM_TAG_VERSION" val="1.0"/>
  <p:tag name="KSO_WM_BEAUTIFY_FLAG" val="#wm#"/>
  <p:tag name="KSO_WM_UNIT_TYPE" val="i"/>
  <p:tag name="KSO_WM_UNIT_INDEX" val="2"/>
  <p:tag name="KSO_WM_SLIDE_BACKGROUND_TYPE" val="general"/>
  <p:tag name="KSO_WM_SLIDE_BK_DARK_LIGHT" val="2"/>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_12*i*3"/>
  <p:tag name="KSO_WM_UNIT_LAYERLEVEL" val="1"/>
  <p:tag name="KSO_WM_TAG_VERSION" val="1.0"/>
  <p:tag name="KSO_WM_BEAUTIFY_FLAG" val="#wm#"/>
  <p:tag name="KSO_WM_UNIT_TYPE" val="i"/>
  <p:tag name="KSO_WM_UNIT_INDEX" val="3"/>
  <p:tag name="KSO_WM_SLIDE_BACKGROUND_TYPE" val="general"/>
  <p:tag name="KSO_WM_SLIDE_BK_DARK_LIGHT" val="2"/>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 name="KSO_WM_UNIT_DIAGRAM_IS_NEED_ADD_PATH_ANIM" val="0"/>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 name="KSO_WM_UNIT_DIAGRAM_IS_NEED_ADD_PATH_ANIM" val="0"/>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 name="KSO_WM_UNIT_DIAGRAM_IS_NEED_ADD_PATH_ANIM" val="0"/>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13*i*1"/>
  <p:tag name="KSO_WM_UNIT_LAYERLEVEL" val="1"/>
  <p:tag name="KSO_WM_TAG_VERSION" val="1.0"/>
  <p:tag name="KSO_WM_BEAUTIFY_FLAG" val="#wm#"/>
  <p:tag name="KSO_WM_UNIT_SUBTYPE" val="h"/>
  <p:tag name="KSO_WM_SLIDE_BACKGROUND_TYPE" val="frame"/>
  <p:tag name="KSO_WM_UNIT_BK_DARK_LIGHT" val="2"/>
  <p:tag name="KSO_WM_SLIDE_BK_DARK_LIGHT" val="2"/>
  <p:tag name="KSO_WM_UNIT_DIAGRAM_IS_NEED_ADD_PATH_ANIM" val="0"/>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_13*i*2"/>
  <p:tag name="KSO_WM_UNIT_LAYERLEVEL" val="1"/>
  <p:tag name="KSO_WM_TAG_VERSION" val="1.0"/>
  <p:tag name="KSO_WM_BEAUTIFY_FLAG" val="#wm#"/>
  <p:tag name="KSO_WM_SLIDE_BACKGROUND_TYPE" val="frame"/>
  <p:tag name="KSO_WM_SLIDE_BK_DARK_LIGHT" val="2"/>
  <p:tag name="KSO_WM_UNIT_TYPE" val="i"/>
  <p:tag name="KSO_WM_UNIT_INDEX" val="2"/>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_13*i*3"/>
  <p:tag name="KSO_WM_UNIT_LAYERLEVEL" val="1"/>
  <p:tag name="KSO_WM_TAG_VERSION" val="1.0"/>
  <p:tag name="KSO_WM_BEAUTIFY_FLAG" val="#wm#"/>
  <p:tag name="KSO_WM_SLIDE_BACKGROUND_TYPE" val="frame"/>
  <p:tag name="KSO_WM_SLIDE_BK_DARK_LIGHT" val="2"/>
  <p:tag name="KSO_WM_UNIT_TYPE" val="i"/>
  <p:tag name="KSO_WM_UNIT_INDEX" val="3"/>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_13*i*4"/>
  <p:tag name="KSO_WM_UNIT_LAYERLEVEL" val="1"/>
  <p:tag name="KSO_WM_TAG_VERSION" val="1.0"/>
  <p:tag name="KSO_WM_BEAUTIFY_FLAG" val="#wm#"/>
  <p:tag name="KSO_WM_SLIDE_BACKGROUND_TYPE" val="frame"/>
  <p:tag name="KSO_WM_SLIDE_BK_DARK_LIGHT" val="2"/>
  <p:tag name="KSO_WM_UNIT_TYPE" val="i"/>
  <p:tag name="KSO_WM_UNIT_INDEX" val="4"/>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 name="KSO_WM_UNIT_DIAGRAM_IS_NEED_ADD_PATH_ANIM" val="0"/>
</p:tagLst>
</file>

<file path=ppt/tags/tag6.xml><?xml version="1.0" encoding="utf-8"?>
<p:tagLst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_1**"/>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 name="KSO_WM_UNIT_DIAGRAM_IS_NEED_ADD_PATH_ANIM" val="0"/>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 name="KSO_WM_UNIT_DIAGRAM_IS_NEED_ADD_PATH_ANIM" val="0"/>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i*1"/>
  <p:tag name="KSO_WM_UNIT_LAYERLEVEL" val="1"/>
  <p:tag name="KSO_WM_TAG_VERSION" val="1.0"/>
  <p:tag name="KSO_WM_BEAUTIFY_FLAG" val="#wm#"/>
  <p:tag name="KSO_WM_UNIT_TYPE" val="i"/>
  <p:tag name="KSO_WM_UNIT_INDEX" val="1"/>
  <p:tag name="KSO_WM_UNIT_SUBTYPE" val="h"/>
  <p:tag name="KSO_WM_UNIT_BK_DARK_LIGHT" val="2"/>
  <p:tag name="KSO_WM_SLIDE_BACKGROUND_TYPE" val="leftRight"/>
  <p:tag name="KSO_WM_SLIDE_BK_DARK_LIGHT" val="2"/>
  <p:tag name="KSO_WM_UNIT_DIAGRAM_IS_NEED_ADD_PATH_ANIM" val="0"/>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_14*i*2"/>
  <p:tag name="KSO_WM_UNIT_LAYERLEVEL" val="1"/>
  <p:tag name="KSO_WM_TAG_VERSION" val="1.0"/>
  <p:tag name="KSO_WM_BEAUTIFY_FLAG" val="#wm#"/>
  <p:tag name="KSO_WM_SLIDE_BACKGROUND_TYPE" val="leftRight"/>
  <p:tag name="KSO_WM_SLIDE_BK_DARK_LIGHT" val="2"/>
  <p:tag name="KSO_WM_UNIT_TYPE" val="i"/>
  <p:tag name="KSO_WM_UNIT_INDEX" val="2"/>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_14*i*3"/>
  <p:tag name="KSO_WM_UNIT_LAYERLEVEL" val="1"/>
  <p:tag name="KSO_WM_TAG_VERSION" val="1.0"/>
  <p:tag name="KSO_WM_BEAUTIFY_FLAG" val="#wm#"/>
  <p:tag name="KSO_WM_SLIDE_BACKGROUND_TYPE" val="leftRight"/>
  <p:tag name="KSO_WM_SLIDE_BK_DARK_LIGHT" val="2"/>
  <p:tag name="KSO_WM_UNIT_TYPE" val="i"/>
  <p:tag name="KSO_WM_UNIT_INDEX" val="3"/>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 name="KSO_WM_UNIT_DIAGRAM_IS_NEED_ADD_PATH_ANIM" val="0"/>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 name="KSO_WM_UNIT_DIAGRAM_IS_NEED_ADD_PATH_ANIM" val="0"/>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 name="KSO_WM_UNIT_DIAGRAM_IS_NEED_ADD_PATH_ANIM" val="0"/>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i*1"/>
  <p:tag name="KSO_WM_UNIT_LAYERLEVEL" val="1"/>
  <p:tag name="KSO_WM_TAG_VERSION" val="1.0"/>
  <p:tag name="KSO_WM_BEAUTIFY_FLAG" val="#wm#"/>
  <p:tag name="KSO_WM_UNIT_TYPE" val="i"/>
  <p:tag name="KSO_WM_UNIT_INDEX" val="1"/>
  <p:tag name="KSO_WM_UNIT_SUBTYPE" val="h"/>
  <p:tag name="KSO_WM_UNIT_BK_DARK_LIGHT" val="2"/>
  <p:tag name="KSO_WM_SLIDE_BACKGROUND_TYPE" val="topBottom"/>
  <p:tag name="KSO_WM_SLIDE_BK_DARK_LIGHT" val="2"/>
  <p:tag name="KSO_WM_UNIT_DIAGRAM_IS_NEED_ADD_PATH_ANIM" val="0"/>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_15*i*2"/>
  <p:tag name="KSO_WM_UNIT_LAYERLEVEL" val="1"/>
  <p:tag name="KSO_WM_TAG_VERSION" val="1.0"/>
  <p:tag name="KSO_WM_BEAUTIFY_FLAG" val="#wm#"/>
  <p:tag name="KSO_WM_SLIDE_BACKGROUND_TYPE" val="topBottom"/>
  <p:tag name="KSO_WM_SLIDE_BK_DARK_LIGHT" val="2"/>
  <p:tag name="KSO_WM_UNIT_TYPE" val="i"/>
  <p:tag name="KSO_WM_UNIT_INDEX" val="2"/>
</p:tagLst>
</file>

<file path=ppt/tags/tag7.xml><?xml version="1.0" encoding="utf-8"?>
<p:tagLst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_1**"/>
  <p:tag name="KSO_WM_UNIT_LAYERLEVEL" val="1"/>
  <p:tag name="KSO_WM_TAG_VERSION" val="1.0"/>
  <p:tag name="KSO_WM_BEAUTIFY_FLAG" val="#wm#"/>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_15*i*3"/>
  <p:tag name="KSO_WM_UNIT_LAYERLEVEL" val="1"/>
  <p:tag name="KSO_WM_TAG_VERSION" val="1.0"/>
  <p:tag name="KSO_WM_BEAUTIFY_FLAG" val="#wm#"/>
  <p:tag name="KSO_WM_SLIDE_BACKGROUND_TYPE" val="topBottom"/>
  <p:tag name="KSO_WM_SLIDE_BK_DARK_LIGHT" val="2"/>
  <p:tag name="KSO_WM_UNIT_TYPE" val="i"/>
  <p:tag name="KSO_WM_UNIT_INDEX" val="3"/>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 name="KSO_WM_UNIT_DIAGRAM_IS_NEED_ADD_PATH_ANIM" val="0"/>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 name="KSO_WM_UNIT_DIAGRAM_IS_NEED_ADD_PATH_ANIM" val="0"/>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 name="KSO_WM_UNIT_DIAGRAM_IS_NEED_ADD_PATH_ANIM" val="0"/>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_16*i*2"/>
  <p:tag name="KSO_WM_UNIT_LAYERLEVEL" val="1"/>
  <p:tag name="KSO_WM_TAG_VERSION" val="1.0"/>
  <p:tag name="KSO_WM_BEAUTIFY_FLAG" val="#wm#"/>
  <p:tag name="KSO_WM_SLIDE_BACKGROUND_TYPE" val="bottomTop"/>
  <p:tag name="KSO_WM_SLIDE_BK_DARK_LIGHT" val="2"/>
  <p:tag name="KSO_WM_UNIT_TYPE" val="i"/>
  <p:tag name="KSO_WM_UNIT_INDEX" val="2"/>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_16*i*3"/>
  <p:tag name="KSO_WM_UNIT_LAYERLEVEL" val="1"/>
  <p:tag name="KSO_WM_TAG_VERSION" val="1.0"/>
  <p:tag name="KSO_WM_BEAUTIFY_FLAG" val="#wm#"/>
  <p:tag name="KSO_WM_SLIDE_BACKGROUND_TYPE" val="bottomTop"/>
  <p:tag name="KSO_WM_SLIDE_BK_DARK_LIGHT" val="2"/>
  <p:tag name="KSO_WM_UNIT_TYPE" val="i"/>
  <p:tag name="KSO_WM_UNIT_INDEX" val="3"/>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i*1"/>
  <p:tag name="KSO_WM_UNIT_LAYERLEVEL" val="1"/>
  <p:tag name="KSO_WM_TAG_VERSION" val="1.0"/>
  <p:tag name="KSO_WM_BEAUTIFY_FLAG" val="#wm#"/>
  <p:tag name="KSO_WM_UNIT_TYPE" val="i"/>
  <p:tag name="KSO_WM_UNIT_INDEX" val="1"/>
  <p:tag name="KSO_WM_UNIT_SUBTYPE" val="h"/>
  <p:tag name="KSO_WM_UNIT_BK_DARK_LIGHT" val="2"/>
  <p:tag name="KSO_WM_SLIDE_BACKGROUND_TYPE" val="bottomTop"/>
  <p:tag name="KSO_WM_SLIDE_BK_DARK_LIGHT" val="2"/>
  <p:tag name="KSO_WM_UNIT_DIAGRAM_IS_NEED_ADD_PATH_ANIM" val="0"/>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 name="KSO_WM_UNIT_DIAGRAM_IS_NEED_ADD_PATH_ANIM" val="0"/>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 name="KSO_WM_UNIT_DIAGRAM_IS_NEED_ADD_PATH_ANIM" val="0"/>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 name="KSO_WM_UNIT_DIAGRAM_IS_NEED_ADD_PATH_ANIM" val="0"/>
</p:tagLst>
</file>

<file path=ppt/tags/tag8.xml><?xml version="1.0" encoding="utf-8"?>
<p:tagLst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_1**"/>
  <p:tag name="KSO_WM_UNIT_LAYERLEVEL" val="1"/>
  <p:tag name="KSO_WM_TAG_VERSION" val="1.0"/>
  <p:tag name="KSO_WM_BEAUTIFY_FLAG" val="#wm#"/>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81.xml><?xml version="1.0" encoding="utf-8"?>
<p:tagLst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i*1"/>
  <p:tag name="KSO_WM_UNIT_LAYERLEVEL" val="1"/>
  <p:tag name="KSO_WM_TAG_VERSION" val="1.0"/>
  <p:tag name="KSO_WM_BEAUTIFY_FLAG" val="#wm#"/>
  <p:tag name="KSO_WM_UNIT_TYPE" val="i"/>
  <p:tag name="KSO_WM_UNIT_INDEX" val="1"/>
  <p:tag name="KSO_WM_UNIT_SUBTYPE" val="h"/>
  <p:tag name="KSO_WM_UNIT_BK_DARK_LIGHT" val="2"/>
  <p:tag name="KSO_WM_SLIDE_BACKGROUND_TYPE" val="navigation"/>
  <p:tag name="KSO_WM_SLIDE_BK_DARK_LIGHT" val="2"/>
  <p:tag name="KSO_WM_UNIT_DIAGRAM_IS_NEED_ADD_PATH_ANIM" val="0"/>
</p:tagLst>
</file>

<file path=ppt/tags/tag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 name="KSO_WM_UNIT_DIAGRAM_IS_NEED_ADD_PATH_ANIM" val="0"/>
</p:tagLst>
</file>

<file path=ppt/tags/tag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 name="KSO_WM_UNIT_DIAGRAM_IS_NEED_ADD_PATH_ANIM" val="0"/>
</p:tagLst>
</file>

<file path=ppt/tags/tag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 name="KSO_WM_UNIT_DIAGRAM_IS_NEED_ADD_PATH_ANIM" val="0"/>
</p:tagLst>
</file>

<file path=ppt/tags/tag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i*1"/>
  <p:tag name="KSO_WM_UNIT_LAYERLEVEL" val="1"/>
  <p:tag name="KSO_WM_TAG_VERSION" val="1.0"/>
  <p:tag name="KSO_WM_BEAUTIFY_FLAG" val="#wm#"/>
  <p:tag name="KSO_WM_UNIT_TYPE" val="i"/>
  <p:tag name="KSO_WM_UNIT_INDEX" val="1"/>
  <p:tag name="KSO_WM_UNIT_SUBTYPE" val="h"/>
  <p:tag name="KSO_WM_UNIT_BK_DARK_LIGHT" val="2"/>
  <p:tag name="KSO_WM_SLIDE_BACKGROUND_TYPE" val="belt"/>
  <p:tag name="KSO_WM_SLIDE_BK_DARK_LIGHT" val="2"/>
  <p:tag name="KSO_WM_UNIT_DIAGRAM_IS_NEED_ADD_PATH_ANIM" val="0"/>
</p:tagLst>
</file>

<file path=ppt/tags/tag87.xml><?xml version="1.0" encoding="utf-8"?>
<p:tagLst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_18*i*2"/>
  <p:tag name="KSO_WM_UNIT_LAYERLEVEL" val="1"/>
  <p:tag name="KSO_WM_TAG_VERSION" val="1.0"/>
  <p:tag name="KSO_WM_BEAUTIFY_FLAG" val="#wm#"/>
  <p:tag name="KSO_WM_SLIDE_BACKGROUND_TYPE" val="belt"/>
  <p:tag name="KSO_WM_SLIDE_BK_DARK_LIGHT" val="2"/>
  <p:tag name="KSO_WM_UNIT_TYPE" val="i"/>
  <p:tag name="KSO_WM_UNIT_INDEX" val="2"/>
</p:tagLst>
</file>

<file path=ppt/tags/tag88.xml><?xml version="1.0" encoding="utf-8"?>
<p:tagLst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_18*i*3"/>
  <p:tag name="KSO_WM_UNIT_LAYERLEVEL" val="1"/>
  <p:tag name="KSO_WM_TAG_VERSION" val="1.0"/>
  <p:tag name="KSO_WM_BEAUTIFY_FLAG" val="#wm#"/>
  <p:tag name="KSO_WM_SLIDE_BACKGROUND_TYPE" val="belt"/>
  <p:tag name="KSO_WM_SLIDE_BK_DARK_LIGHT" val="2"/>
  <p:tag name="KSO_WM_UNIT_TYPE" val="i"/>
  <p:tag name="KSO_WM_UNIT_INDEX" val="3"/>
</p:tagLst>
</file>

<file path=ppt/tags/tag89.xml><?xml version="1.0" encoding="utf-8"?>
<p:tagLst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_18*i*4"/>
  <p:tag name="KSO_WM_UNIT_LAYERLEVEL" val="1"/>
  <p:tag name="KSO_WM_TAG_VERSION" val="1.0"/>
  <p:tag name="KSO_WM_BEAUTIFY_FLAG" val="#wm#"/>
  <p:tag name="KSO_WM_SLIDE_BACKGROUND_TYPE" val="belt"/>
  <p:tag name="KSO_WM_SLIDE_BK_DARK_LIGHT" val="2"/>
  <p:tag name="KSO_WM_UNIT_TYPE" val="i"/>
  <p:tag name="KSO_WM_UNIT_INDEX" val="4"/>
</p:tagLst>
</file>

<file path=ppt/tags/tag9.xml><?xml version="1.0" encoding="utf-8"?>
<p:tagLst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_2**"/>
  <p:tag name="KSO_WM_UNIT_LAYERLEVEL" val="1"/>
  <p:tag name="KSO_WM_TAG_VERSION" val="1.0"/>
  <p:tag name="KSO_WM_BEAUTIFY_FLAG" val="#wm#"/>
  <p:tag name="KSO_WM_SLIDE_BACKGROUND_TYPE" val="topBottom"/>
  <p:tag name="KSO_WM_SLIDE_BK_DARK_LIGHT" val="2"/>
</p:tagLst>
</file>

<file path=ppt/tags/tag90.xml><?xml version="1.0" encoding="utf-8"?>
<p:tagLst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_18*i*5"/>
  <p:tag name="KSO_WM_UNIT_LAYERLEVEL" val="1"/>
  <p:tag name="KSO_WM_TAG_VERSION" val="1.0"/>
  <p:tag name="KSO_WM_BEAUTIFY_FLAG" val="#wm#"/>
  <p:tag name="KSO_WM_SLIDE_BACKGROUND_TYPE" val="belt"/>
  <p:tag name="KSO_WM_SLIDE_BK_DARK_LIGHT" val="2"/>
  <p:tag name="KSO_WM_UNIT_TYPE" val="i"/>
  <p:tag name="KSO_WM_UNIT_INDEX" val="5"/>
</p:tagLst>
</file>

<file path=ppt/tags/tag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 name="KSO_WM_UNIT_DIAGRAM_IS_NEED_ADD_PATH_ANIM" val="0"/>
</p:tagLst>
</file>

<file path=ppt/tags/tag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 name="KSO_WM_UNIT_DIAGRAM_IS_NEED_ADD_PATH_ANIM" val="0"/>
</p:tagLst>
</file>

<file path=ppt/tags/tag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 name="KSO_WM_UNIT_DIAGRAM_IS_NEED_ADD_PATH_ANIM" val="0"/>
</p:tagLst>
</file>

<file path=ppt/tags/tag94.xml><?xml version="1.0" encoding="utf-8"?>
<p:tagLst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_0**"/>
  <p:tag name="KSO_WM_UNIT_LAYERLEVEL" val="1"/>
  <p:tag name="KSO_WM_TAG_VERSION" val="1.0"/>
  <p:tag name="KSO_WM_BEAUTIFY_FLAG" val="#wm#"/>
  <p:tag name="KSO_WM_TEMPLATE_CATEGORY" val="custom"/>
  <p:tag name="KSO_WM_TEMPLATE_INDEX" val="20202544"/>
</p:tagLst>
</file>

<file path=ppt/tags/tag95.xml><?xml version="1.0" encoding="utf-8"?>
<p:tagLst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_0**"/>
  <p:tag name="KSO_WM_UNIT_LAYERLEVEL" val="1"/>
  <p:tag name="KSO_WM_TAG_VERSION" val="1.0"/>
  <p:tag name="KSO_WM_BEAUTIFY_FLAG" val="#wm#"/>
  <p:tag name="KSO_WM_TEMPLATE_CATEGORY" val="custom"/>
  <p:tag name="KSO_WM_TEMPLATE_INDEX" val="20202544"/>
</p:tagLst>
</file>

<file path=ppt/tags/tag96.xml><?xml version="1.0" encoding="utf-8"?>
<p:tagLst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_0**"/>
  <p:tag name="KSO_WM_UNIT_LAYERLEVEL" val="1"/>
  <p:tag name="KSO_WM_TAG_VERSION" val="1.0"/>
  <p:tag name="KSO_WM_BEAUTIFY_FLAG" val="#wm#"/>
</p:tagLst>
</file>

<file path=ppt/tags/tag97.xml><?xml version="1.0" encoding="utf-8"?>
<p:tagLst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_0**"/>
  <p:tag name="KSO_WM_UNIT_LAYERLEVEL" val="1"/>
  <p:tag name="KSO_WM_TAG_VERSION" val="1.0"/>
  <p:tag name="KSO_WM_BEAUTIFY_FLAG" val="#wm#"/>
</p:tagLst>
</file>

<file path=ppt/tags/tag98.xml><?xml version="1.0" encoding="utf-8"?>
<p:tagLst xmlns:p="http://schemas.openxmlformats.org/presentationml/2006/main">
  <p:tag name="KSO_WM_UNIT_HIGHLIGHT" val="0"/>
  <p:tag name="KSO_WM_UNIT_COMPATIBLE" val="0"/>
  <p:tag name="KSO_WM_UNIT_DIAGRAM_ISNUMVISUAL" val="0"/>
  <p:tag name="KSO_WM_UNIT_DIAGRAM_IS_NEED_ADD_PATH_ANIM" val="0"/>
  <p:tag name="KSO_WM_UNIT_DIAGRAM_ISREFERUNIT" val="0"/>
  <p:tag name="KSO_WM_UNIT_ID" val="_0**"/>
  <p:tag name="KSO_WM_UNIT_LAYERLEVEL" val="1"/>
  <p:tag name="KSO_WM_TAG_VERSION" val="1.0"/>
  <p:tag name="KSO_WM_BEAUTIFY_FLAG" val="#wm#"/>
</p:tagLst>
</file>

<file path=ppt/tags/tag99.xml><?xml version="1.0" encoding="utf-8"?>
<p:tagLst xmlns:p="http://schemas.openxmlformats.org/presentationml/2006/main">
  <p:tag name="KSO_WM_TEMPLATE_SUBCATEGORY" val="0"/>
  <p:tag name="KSO_WM_TEMPLATE_MASTER_TYPE" val="1"/>
  <p:tag name="KSO_WM_TEMPLATE_COLOR_TYPE" val="0"/>
  <p:tag name="KSO_WM_TEMPLATE_MASTER_THUMB_INDEX" val="0"/>
  <p:tag name="KSO_WM_UNIT_SHOW_EDIT_AREA_INDICATION" val="0"/>
  <p:tag name="KSO_WM_TAG_VERSION" val="1.0"/>
  <p:tag name="KSO_WM_BEAUTIFY_FLAG" val="#wm#"/>
  <p:tag name="KSO_WM_TEMPLATE_CATEGORY" val="custom"/>
  <p:tag name="KSO_WM_TEMPLATE_INDEX" val="20202544"/>
  <p:tag name="KSO_WM_TEMPLATE_THUMBS_INDEX" val="1、4、5、13"/>
</p:tagLst>
</file>

<file path=ppt/theme/theme1.xml><?xml version="1.0" encoding="utf-8"?>
<a:theme xmlns:a="http://schemas.openxmlformats.org/drawingml/2006/main" name="Office 主题​​">
  <a:themeElements>
    <a:clrScheme name="自定义 24">
      <a:dk1>
        <a:srgbClr val="042669"/>
      </a:dk1>
      <a:lt1>
        <a:sysClr val="window" lastClr="FFFFFF"/>
      </a:lt1>
      <a:dk2>
        <a:srgbClr val="F2F2F2"/>
      </a:dk2>
      <a:lt2>
        <a:srgbClr val="FFFFFF"/>
      </a:lt2>
      <a:accent1>
        <a:srgbClr val="70AEF8"/>
      </a:accent1>
      <a:accent2>
        <a:srgbClr val="78B8F8"/>
      </a:accent2>
      <a:accent3>
        <a:srgbClr val="85C1F7"/>
      </a:accent3>
      <a:accent4>
        <a:srgbClr val="85C6F7"/>
      </a:accent4>
      <a:accent5>
        <a:srgbClr val="8CCEF6"/>
      </a:accent5>
      <a:accent6>
        <a:srgbClr val="92D5F6"/>
      </a:accent6>
      <a:hlink>
        <a:srgbClr val="658BD5"/>
      </a:hlink>
      <a:folHlink>
        <a:srgbClr val="A16AA5"/>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4291</Words>
  <Application>WPS 演示</Application>
  <PresentationFormat/>
  <Paragraphs>141</Paragraphs>
  <Slides>22</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22</vt:i4>
      </vt:variant>
    </vt:vector>
  </HeadingPairs>
  <TitlesOfParts>
    <vt:vector size="34" baseType="lpstr">
      <vt:lpstr>Arial</vt:lpstr>
      <vt:lpstr>宋体</vt:lpstr>
      <vt:lpstr>Wingdings</vt:lpstr>
      <vt:lpstr>微软雅黑</vt:lpstr>
      <vt:lpstr>汉仪旗黑-85S</vt:lpstr>
      <vt:lpstr>Viner Hand ITC</vt:lpstr>
      <vt:lpstr>华文隶书</vt:lpstr>
      <vt:lpstr>华文仿宋</vt:lpstr>
      <vt:lpstr>Arial Unicode MS</vt:lpstr>
      <vt:lpstr>黑体</vt:lpstr>
      <vt:lpstr>Calibri</vt:lpstr>
      <vt:lpstr>Office 主题​​</vt:lpstr>
      <vt:lpstr>正确认识普世价值和历史虚无主义错误思潮</vt:lpstr>
      <vt:lpstr>一、关于普世价值问题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二、关于历史虚无主义</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参阅书目或资料：</vt:lpstr>
      <vt:lpstr>思考题</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马克思主义发展史</dc:title>
  <dc:creator/>
  <cp:lastModifiedBy>Administrator</cp:lastModifiedBy>
  <cp:revision>156</cp:revision>
  <dcterms:created xsi:type="dcterms:W3CDTF">2019-08-27T14:22:00Z</dcterms:created>
  <dcterms:modified xsi:type="dcterms:W3CDTF">2021-12-23T03:26:39Z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2052-10.1.0.7520</vt:lpwstr>
  </property>
</Properties>
</file>