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82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328A7A-B094-45F4-AB0F-2428FBE6543D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8B15C7-BE7B-4018-B1B6-9A8340C3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cad=rja&amp;uact=8&amp;ved=2ahUKEwjx1Yqmpqr7AhXM1HMBHUWkD4kQFnoECBYQAw&amp;url=https://farizdotid.com/blog/dokumentasi-api-daerah-indonesia/#:~:text%3DApa%20itu%20API%20Daerah%20Indonesia,%2F%20Kabupaten%2C%20Kecamatan%20dan%20Kelurahan.&amp;usg=AOvVaw3fSW7kSlcmxRdm_z9rL3Y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7F60-536C-4F94-A732-85AE5C806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7269"/>
          </a:xfrm>
        </p:spPr>
        <p:txBody>
          <a:bodyPr>
            <a:normAutofit fontScale="90000"/>
          </a:bodyPr>
          <a:lstStyle/>
          <a:p>
            <a:r>
              <a:rPr lang="en-US" sz="7300"/>
              <a:t>Volley library</a:t>
            </a:r>
            <a:br>
              <a:rPr lang="en-US"/>
            </a:br>
            <a:r>
              <a:rPr lang="en-US" sz="2800"/>
              <a:t>Oleh Kelompok 2: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D419-E9DF-4638-A2FB-FE2A12150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4077" y="3797642"/>
            <a:ext cx="4662616" cy="1845277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Chandra Gunawan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Dzaki M Fikri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Farzan Argani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Firhan Abdurrahman 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Haikal Azhar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Ibham Bathsyi H</a:t>
            </a:r>
          </a:p>
        </p:txBody>
      </p:sp>
    </p:spTree>
    <p:extLst>
      <p:ext uri="{BB962C8B-B14F-4D97-AF65-F5344CB8AC3E}">
        <p14:creationId xmlns:p14="http://schemas.microsoft.com/office/powerpoint/2010/main" val="239191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DED-1956-4201-8593-1EDB46DB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penggunaan API daerah Indonesia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40BDC-D14D-4C29-B20D-E40AE801F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98" y="609600"/>
            <a:ext cx="2454442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AB8D89-54FE-4D03-8D1A-5E9DA823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Link API : </a:t>
            </a:r>
            <a:r>
              <a:rPr lang="en-US">
                <a:hlinkClick r:id="rId3"/>
              </a:rPr>
              <a:t>klik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DC39-9AFE-416A-9377-D3CA9DF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Ringkasan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83B4-A0B0-4347-AE5A-15CF7147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Volley adalah library HTTP yang mempermudah dan, yang terpenting, mempercepat networking untuk aplikasi Android.</a:t>
            </a:r>
          </a:p>
          <a:p>
            <a:r>
              <a:rPr lang="en-US"/>
              <a:t>Volley adalah pustaka jaringan yang dikembangkan oleh Google dan diperkenalkan selama Google I/O 2013. Ini dikembangkan karena ketiadaan, di Android SDK, dari kelas jaringan yang mampu bekerja tanpa mengganggu pengalaman pengguna.</a:t>
            </a:r>
          </a:p>
        </p:txBody>
      </p:sp>
    </p:spTree>
    <p:extLst>
      <p:ext uri="{BB962C8B-B14F-4D97-AF65-F5344CB8AC3E}">
        <p14:creationId xmlns:p14="http://schemas.microsoft.com/office/powerpoint/2010/main" val="7600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2FB-86E9-4911-AC51-945C52AD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Volley bekerja pada tiga level berbeda dengan setiap level beroperasi pada utasnya sendiri.</a:t>
            </a:r>
          </a:p>
        </p:txBody>
      </p:sp>
      <p:pic>
        <p:nvPicPr>
          <p:cNvPr id="2050" name="Picture 2" descr="Volley under the hood">
            <a:extLst>
              <a:ext uri="{FF2B5EF4-FFF2-40B4-BE49-F238E27FC236}">
                <a16:creationId xmlns:a16="http://schemas.microsoft.com/office/drawing/2014/main" id="{2BC2D927-3C2F-464F-AA30-529DF18451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3737" y="1813719"/>
            <a:ext cx="5715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2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460B-3398-4286-ADA6-A144EC73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Tambahkan dependensi volley ke file build.gradle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913D06-3371-4D0B-9445-48AA5B6B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64" y="2694632"/>
            <a:ext cx="605874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D832-FE14-4271-8B21-E80989F1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Menambahkan permission INTERNET pada Androidmanifest.xml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8A550-2E7A-4380-8604-87991734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33" y="3285265"/>
            <a:ext cx="56110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9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31D-7B43-418E-BAFB-70E15D0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Membuat spinner untuk menampilkan hasil dari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FF8E4-0D71-4FCA-A4AF-F3424BFC7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960" y="1731963"/>
            <a:ext cx="3834555" cy="405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6F8D5-1669-4589-ABB1-F228E7E7A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75" y="1825625"/>
            <a:ext cx="24673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1E8C-2609-4636-BDAF-217DEBF7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Menambahkan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140DF-F0F8-42C9-A27B-F97BD348D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79" y="3028054"/>
            <a:ext cx="836411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D251-22A4-4E85-9942-8D45782B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14F15-3000-4955-99B9-8B6E4E7A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3" y="2670817"/>
            <a:ext cx="540142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1452-5A21-4063-A0BD-A4F85B70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Menampilkan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30A93-A815-4E47-A0C1-427BF68A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951" y="1731963"/>
            <a:ext cx="353457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7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80</TotalTime>
  <Words>122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Trebuchet MS</vt:lpstr>
      <vt:lpstr>Wingdings 2</vt:lpstr>
      <vt:lpstr>Slate</vt:lpstr>
      <vt:lpstr>Volley library Oleh Kelompok 2:</vt:lpstr>
      <vt:lpstr>Ringkasan</vt:lpstr>
      <vt:lpstr>Volley bekerja pada tiga level berbeda dengan setiap level beroperasi pada utasnya sendiri.</vt:lpstr>
      <vt:lpstr>Tambahkan dependensi volley ke file build.gradle</vt:lpstr>
      <vt:lpstr>Menambahkan permission INTERNET pada Androidmanifest.xml</vt:lpstr>
      <vt:lpstr>Membuat spinner untuk menampilkan hasil dari API</vt:lpstr>
      <vt:lpstr>Menambahkan string</vt:lpstr>
      <vt:lpstr>PowerPoint Presentation</vt:lpstr>
      <vt:lpstr>Menampilkan data</vt:lpstr>
      <vt:lpstr>Contoh penggunaan API daerah Indonesia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Firhana Abdurr</dc:creator>
  <cp:lastModifiedBy>Firhana Abdurr</cp:lastModifiedBy>
  <cp:revision>20</cp:revision>
  <dcterms:created xsi:type="dcterms:W3CDTF">2022-11-13T10:43:46Z</dcterms:created>
  <dcterms:modified xsi:type="dcterms:W3CDTF">2022-11-15T12:03:20Z</dcterms:modified>
</cp:coreProperties>
</file>