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1" d="100"/>
          <a:sy n="71" d="100"/>
        </p:scale>
        <p:origin x="70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1/14/2023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108" y="1124744"/>
            <a:ext cx="10044607" cy="1584176"/>
          </a:xfrm>
        </p:spPr>
        <p:txBody>
          <a:bodyPr/>
          <a:lstStyle/>
          <a:p>
            <a:pPr algn="ctr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MLL M to 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513" y="3573015"/>
            <a:ext cx="9720062" cy="136815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Kelompok</a:t>
            </a:r>
            <a:r>
              <a:rPr lang="en-US" dirty="0"/>
              <a:t> 15:</a:t>
            </a:r>
          </a:p>
          <a:p>
            <a:pPr algn="ctr"/>
            <a:r>
              <a:rPr lang="en-US" dirty="0"/>
              <a:t>Firman Hoerulloh / 1301213392</a:t>
            </a:r>
          </a:p>
          <a:p>
            <a:pPr algn="ctr"/>
            <a:r>
              <a:rPr lang="en-US" dirty="0"/>
              <a:t>Hammam </a:t>
            </a:r>
            <a:r>
              <a:rPr lang="en-US" dirty="0" err="1"/>
              <a:t>Aulia</a:t>
            </a:r>
            <a:r>
              <a:rPr lang="en-US" dirty="0"/>
              <a:t> Nur Rahman / 1301213209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Penulis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92CD8-B192-4F8E-0A43-F322B8FDB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48" y="1772816"/>
            <a:ext cx="8352928" cy="48245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E9B0F1-C8CF-8A9A-32CE-AF791FA07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692" y="1709497"/>
            <a:ext cx="3456385" cy="48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5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AF20FE-762F-D583-69B1-749A1CCF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49" y="1772816"/>
            <a:ext cx="6696744" cy="496855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7039B-C058-0D5B-C37D-94E19FE5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1772816"/>
            <a:ext cx="46805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7A685-B1C6-96E5-8278-0FD18069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56" y="1700808"/>
            <a:ext cx="7056784" cy="49685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7C5BD-F003-17A6-850D-AF7D3E58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1700808"/>
            <a:ext cx="439248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9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490916"/>
            <a:ext cx="9612559" cy="1020762"/>
          </a:xfrm>
        </p:spPr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Terbanyak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52974D2-1E9B-6105-A43E-97514B29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4" y="1595181"/>
            <a:ext cx="7563906" cy="514618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AB7899-3272-354E-B054-1CB51D8E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228" y="1595180"/>
            <a:ext cx="4207839" cy="51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2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490916"/>
            <a:ext cx="10332640" cy="1020762"/>
          </a:xfrm>
        </p:spPr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2 </a:t>
            </a:r>
            <a:r>
              <a:rPr lang="en-US" dirty="0" err="1"/>
              <a:t>Penulis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5B190-1D59-E439-75B1-25DC8F47A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48" y="1700808"/>
            <a:ext cx="7011378" cy="49685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B049-F8D9-20C6-C394-59315C4A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1693004"/>
            <a:ext cx="4608512" cy="49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4714B7-4057-669C-1776-9B09D47BB8D4}"/>
              </a:ext>
            </a:extLst>
          </p:cNvPr>
          <p:cNvSpPr txBox="1"/>
          <p:nvPr/>
        </p:nvSpPr>
        <p:spPr>
          <a:xfrm>
            <a:off x="2877897" y="3013501"/>
            <a:ext cx="6433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/>
              <a:t>Sekian</a:t>
            </a:r>
            <a:r>
              <a:rPr lang="en-US" sz="4800" dirty="0"/>
              <a:t> dan </a:t>
            </a:r>
            <a:r>
              <a:rPr lang="en-US" sz="4800" dirty="0" err="1"/>
              <a:t>Terima</a:t>
            </a:r>
            <a:r>
              <a:rPr lang="en-US" sz="4800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</a:t>
            </a:r>
            <a:r>
              <a:rPr lang="en-US" dirty="0" err="1"/>
              <a:t>Primitif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20A1CF-8D40-A53B-8848-8BE5EEEE2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56" y="1628800"/>
            <a:ext cx="4505030" cy="3032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59BCB-63EE-1EEE-D5A9-3E269E81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4927459"/>
            <a:ext cx="4505030" cy="16559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B85150-8DB9-43A2-9B03-F600D3E0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813" y="1625777"/>
            <a:ext cx="3381847" cy="301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0BDB33-F72A-2DC0-8BF4-2B8B72279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711" y="4860493"/>
            <a:ext cx="3925701" cy="17898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4092FC-EF96-5C8A-5763-5AA2E7454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688" y="1625777"/>
            <a:ext cx="3278364" cy="301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52606-A9FC-FD31-CD2E-4C389CF62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36" y="2447782"/>
            <a:ext cx="5735629" cy="162929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24D91A-FB6C-35D0-B662-6E6E99E1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4509120"/>
            <a:ext cx="7156926" cy="1020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34095-A451-6F93-20A4-522574922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1727702"/>
            <a:ext cx="4197474" cy="47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2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095F8C-27BF-0D48-CE06-CB21AF45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80" y="1772816"/>
            <a:ext cx="7056784" cy="31683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960DF-6070-2A1A-E662-FB02412A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04" y="1772816"/>
            <a:ext cx="4104456" cy="48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0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2A6BA-89C5-9D0B-9E0A-1DC928E5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56" y="1628800"/>
            <a:ext cx="6192688" cy="50529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04D9A7-EE98-E6BA-D11E-6F4331D5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641376"/>
            <a:ext cx="4608512" cy="50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2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Penulis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07C3FB-FCF8-1487-013A-950FFF9CD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2" y="1816184"/>
            <a:ext cx="6768752" cy="334100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BFAB2-D55D-CCDA-4BC8-884E3707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972" y="1700808"/>
            <a:ext cx="4045064" cy="48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8F22E7-6386-CBE4-4C23-029F4A4D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836" y="1700809"/>
            <a:ext cx="5256584" cy="20162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B1875E-22C0-7875-520A-1F534E80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0" y="3847491"/>
            <a:ext cx="5269260" cy="2741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F5CDF-45FA-6822-AEC8-897F5185B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419" y="1628800"/>
            <a:ext cx="4495593" cy="49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Dari </a:t>
            </a:r>
            <a:r>
              <a:rPr lang="en-US" dirty="0" err="1"/>
              <a:t>Penulis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1DA442-F281-E6E1-E6C6-FD1F619C7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72" y="1700808"/>
            <a:ext cx="7416824" cy="49685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51953-FE38-BD9D-F241-CE6D2E90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64" y="1671392"/>
            <a:ext cx="4032704" cy="49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8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90916"/>
            <a:ext cx="9143998" cy="1020762"/>
          </a:xfrm>
        </p:spPr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Dari </a:t>
            </a:r>
            <a:r>
              <a:rPr lang="en-US" dirty="0" err="1"/>
              <a:t>Penulis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876CE3-C6C6-A5A4-C839-A8D6BFB70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48" y="1655694"/>
            <a:ext cx="6624736" cy="508567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C9CAB-5885-07CE-0785-D7F5527E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1628800"/>
            <a:ext cx="4752528" cy="51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1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95</TotalTime>
  <Words>71</Words>
  <Application>Microsoft Office PowerPoint</Application>
  <PresentationFormat>Custom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Corbel</vt:lpstr>
      <vt:lpstr>Chalkboard 16x9</vt:lpstr>
      <vt:lpstr>Tugas Besar Struktur Data MLL M to N</vt:lpstr>
      <vt:lpstr>ADT Primitif</vt:lpstr>
      <vt:lpstr>Menambahkan Penulis Baru</vt:lpstr>
      <vt:lpstr>Menampilkan Data Penulis Tertentu</vt:lpstr>
      <vt:lpstr>Menghapus Penulis Tertentu</vt:lpstr>
      <vt:lpstr>Mencari Penulis</vt:lpstr>
      <vt:lpstr>Menambahkan Buku</vt:lpstr>
      <vt:lpstr>Menghapus Buku Dari Penulis</vt:lpstr>
      <vt:lpstr>Menampilkan Seluruh Buku Dari Penulis</vt:lpstr>
      <vt:lpstr>Mencari Buku dari Penulis</vt:lpstr>
      <vt:lpstr>Membuat Relasi</vt:lpstr>
      <vt:lpstr>Menghapus Relasi</vt:lpstr>
      <vt:lpstr>Menampilkan Penulis dengan Buku Terbanyak</vt:lpstr>
      <vt:lpstr>Menampilkan Judul Buku Yang Ditulis 2 Penulis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Struktur Data MLL M to N</dc:title>
  <dc:creator>Firman Hoerulloh</dc:creator>
  <cp:lastModifiedBy>Firman Hoerulloh</cp:lastModifiedBy>
  <cp:revision>1</cp:revision>
  <dcterms:created xsi:type="dcterms:W3CDTF">2023-01-14T05:09:32Z</dcterms:created>
  <dcterms:modified xsi:type="dcterms:W3CDTF">2023-01-14T06:45:17Z</dcterms:modified>
</cp:coreProperties>
</file>