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65" r:id="rId7"/>
    <p:sldId id="264" r:id="rId8"/>
    <p:sldId id="261" r:id="rId9"/>
    <p:sldId id="266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68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47" d="100"/>
          <a:sy n="47" d="100"/>
        </p:scale>
        <p:origin x="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Better awareness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Fewer fatalities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Less work for police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Balanced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Bias eliminated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Better training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Which features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 THESE FEATURES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 BE ONE-HOT ENCODED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Numerical values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Ready for training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Decreased </a:t>
          </a:r>
          <a:r>
            <a:rPr lang="en-US" dirty="0" err="1"/>
            <a:t>complexicty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empty cells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Without bias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Ready for training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 trained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 tested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Performance obtained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BBAB31-8D43-4A0C-BD5C-0A7E3EAD90C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5AA5A-986D-483A-B9BA-FF474E2CFE05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C6730B90-8D30-41B5-990E-45A2A78B931D}" type="parTrans" cxnId="{030862C2-C74C-4D73-89A5-55E862628C61}">
      <dgm:prSet/>
      <dgm:spPr/>
      <dgm:t>
        <a:bodyPr/>
        <a:lstStyle/>
        <a:p>
          <a:endParaRPr lang="en-US"/>
        </a:p>
      </dgm:t>
    </dgm:pt>
    <dgm:pt modelId="{1752B469-3F0E-41F5-891B-69E43DFAC30D}" type="sibTrans" cxnId="{030862C2-C74C-4D73-89A5-55E862628C61}">
      <dgm:prSet/>
      <dgm:spPr/>
      <dgm:t>
        <a:bodyPr/>
        <a:lstStyle/>
        <a:p>
          <a:endParaRPr lang="en-US"/>
        </a:p>
      </dgm:t>
    </dgm:pt>
    <dgm:pt modelId="{9952D2B9-3D12-4E5F-A329-78E4CE261F85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6D59F5C3-489F-46DE-819B-84F62055F5C7}" type="parTrans" cxnId="{C8B12048-3E25-44D3-BE78-9F92A42C5359}">
      <dgm:prSet/>
      <dgm:spPr/>
      <dgm:t>
        <a:bodyPr/>
        <a:lstStyle/>
        <a:p>
          <a:endParaRPr lang="en-US"/>
        </a:p>
      </dgm:t>
    </dgm:pt>
    <dgm:pt modelId="{77D1CB6D-958A-4B41-B145-84FD6602B444}" type="sibTrans" cxnId="{C8B12048-3E25-44D3-BE78-9F92A42C5359}">
      <dgm:prSet/>
      <dgm:spPr/>
      <dgm:t>
        <a:bodyPr/>
        <a:lstStyle/>
        <a:p>
          <a:endParaRPr lang="en-US"/>
        </a:p>
      </dgm:t>
    </dgm:pt>
    <dgm:pt modelId="{2C0A7157-BEAF-43F6-A26E-DB5AE87B68E4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58394259-62C3-482C-B067-EF202C0019C0}" type="parTrans" cxnId="{AA5720F0-D963-4683-9B64-762AC9CC2891}">
      <dgm:prSet/>
      <dgm:spPr/>
      <dgm:t>
        <a:bodyPr/>
        <a:lstStyle/>
        <a:p>
          <a:endParaRPr lang="en-US"/>
        </a:p>
      </dgm:t>
    </dgm:pt>
    <dgm:pt modelId="{E35CFE75-E563-466A-906F-C037309701CC}" type="sibTrans" cxnId="{AA5720F0-D963-4683-9B64-762AC9CC2891}">
      <dgm:prSet/>
      <dgm:spPr/>
      <dgm:t>
        <a:bodyPr/>
        <a:lstStyle/>
        <a:p>
          <a:endParaRPr lang="en-US"/>
        </a:p>
      </dgm:t>
    </dgm:pt>
    <dgm:pt modelId="{5F32ACC0-7F32-446C-B41F-FABC87A8D8B3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742CBAB5-F897-43B1-983A-8FAEC913D5F2}" type="parTrans" cxnId="{3102A1C3-69FF-48AF-B85A-7965B0B58499}">
      <dgm:prSet/>
      <dgm:spPr/>
      <dgm:t>
        <a:bodyPr/>
        <a:lstStyle/>
        <a:p>
          <a:endParaRPr lang="en-US"/>
        </a:p>
      </dgm:t>
    </dgm:pt>
    <dgm:pt modelId="{6C92A94B-F1E0-448F-B04D-36E0F701BBC5}" type="sibTrans" cxnId="{3102A1C3-69FF-48AF-B85A-7965B0B58499}">
      <dgm:prSet/>
      <dgm:spPr/>
      <dgm:t>
        <a:bodyPr/>
        <a:lstStyle/>
        <a:p>
          <a:endParaRPr lang="en-US"/>
        </a:p>
      </dgm:t>
    </dgm:pt>
    <dgm:pt modelId="{8ECA5E5D-C873-48E9-82BF-82789F84CB86}" type="pres">
      <dgm:prSet presAssocID="{D7BBAB31-8D43-4A0C-BD5C-0A7E3EAD90C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53C0272-35FD-4B35-8523-563A27978B24}" type="pres">
      <dgm:prSet presAssocID="{5F32ACC0-7F32-446C-B41F-FABC87A8D8B3}" presName="Accent4" presStyleCnt="0"/>
      <dgm:spPr/>
    </dgm:pt>
    <dgm:pt modelId="{F3AAE380-BE6C-4830-885A-460D24400B5F}" type="pres">
      <dgm:prSet presAssocID="{5F32ACC0-7F32-446C-B41F-FABC87A8D8B3}" presName="Accent" presStyleLbl="node1" presStyleIdx="0" presStyleCnt="4"/>
      <dgm:spPr/>
    </dgm:pt>
    <dgm:pt modelId="{05C0FE44-97E2-4706-9EDE-83E1A9475A59}" type="pres">
      <dgm:prSet presAssocID="{5F32ACC0-7F32-446C-B41F-FABC87A8D8B3}" presName="ParentBackground4" presStyleCnt="0"/>
      <dgm:spPr/>
    </dgm:pt>
    <dgm:pt modelId="{2EFF0BC3-2B4E-4DBB-89FF-FD78805FAC49}" type="pres">
      <dgm:prSet presAssocID="{5F32ACC0-7F32-446C-B41F-FABC87A8D8B3}" presName="ParentBackground" presStyleLbl="fgAcc1" presStyleIdx="0" presStyleCnt="4"/>
      <dgm:spPr/>
    </dgm:pt>
    <dgm:pt modelId="{2675143D-6D00-4677-8603-E463080B5B41}" type="pres">
      <dgm:prSet presAssocID="{5F32ACC0-7F32-446C-B41F-FABC87A8D8B3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C882BCF-BEB6-4AF8-8837-9924D6A81E25}" type="pres">
      <dgm:prSet presAssocID="{2C0A7157-BEAF-43F6-A26E-DB5AE87B68E4}" presName="Accent3" presStyleCnt="0"/>
      <dgm:spPr/>
    </dgm:pt>
    <dgm:pt modelId="{AE89E05E-620A-4DD6-B07E-B195B94516AC}" type="pres">
      <dgm:prSet presAssocID="{2C0A7157-BEAF-43F6-A26E-DB5AE87B68E4}" presName="Accent" presStyleLbl="node1" presStyleIdx="1" presStyleCnt="4"/>
      <dgm:spPr/>
    </dgm:pt>
    <dgm:pt modelId="{187EE278-E7E2-4AAA-8ED0-F143654DD648}" type="pres">
      <dgm:prSet presAssocID="{2C0A7157-BEAF-43F6-A26E-DB5AE87B68E4}" presName="ParentBackground3" presStyleCnt="0"/>
      <dgm:spPr/>
    </dgm:pt>
    <dgm:pt modelId="{2F270C3C-11AE-40B0-AE52-A6B6637ED3CE}" type="pres">
      <dgm:prSet presAssocID="{2C0A7157-BEAF-43F6-A26E-DB5AE87B68E4}" presName="ParentBackground" presStyleLbl="fgAcc1" presStyleIdx="1" presStyleCnt="4"/>
      <dgm:spPr/>
    </dgm:pt>
    <dgm:pt modelId="{78153B6C-C135-420B-906B-895FF234AD00}" type="pres">
      <dgm:prSet presAssocID="{2C0A7157-BEAF-43F6-A26E-DB5AE87B68E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9FB787-7B3B-4A88-84B9-B31FB6F6C505}" type="pres">
      <dgm:prSet presAssocID="{9952D2B9-3D12-4E5F-A329-78E4CE261F85}" presName="Accent2" presStyleCnt="0"/>
      <dgm:spPr/>
    </dgm:pt>
    <dgm:pt modelId="{4678FBB3-8CFC-4662-AD5B-D62778410550}" type="pres">
      <dgm:prSet presAssocID="{9952D2B9-3D12-4E5F-A329-78E4CE261F85}" presName="Accent" presStyleLbl="node1" presStyleIdx="2" presStyleCnt="4"/>
      <dgm:spPr/>
    </dgm:pt>
    <dgm:pt modelId="{45E0D554-0EF9-470D-8AE4-C0FC4D5CE5FB}" type="pres">
      <dgm:prSet presAssocID="{9952D2B9-3D12-4E5F-A329-78E4CE261F85}" presName="ParentBackground2" presStyleCnt="0"/>
      <dgm:spPr/>
    </dgm:pt>
    <dgm:pt modelId="{12093494-CA27-49FA-9DDF-FBF9B7DCB4B0}" type="pres">
      <dgm:prSet presAssocID="{9952D2B9-3D12-4E5F-A329-78E4CE261F85}" presName="ParentBackground" presStyleLbl="fgAcc1" presStyleIdx="2" presStyleCnt="4"/>
      <dgm:spPr/>
    </dgm:pt>
    <dgm:pt modelId="{1913781D-B2A9-4A8A-B855-6AF7C346149E}" type="pres">
      <dgm:prSet presAssocID="{9952D2B9-3D12-4E5F-A329-78E4CE261F8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9401082-CC4B-4037-B4F5-972585B46B2B}" type="pres">
      <dgm:prSet presAssocID="{1FA5AA5A-986D-483A-B9BA-FF474E2CFE05}" presName="Accent1" presStyleCnt="0"/>
      <dgm:spPr/>
    </dgm:pt>
    <dgm:pt modelId="{E5BD0022-7667-4F3A-891F-65F0F56A40EE}" type="pres">
      <dgm:prSet presAssocID="{1FA5AA5A-986D-483A-B9BA-FF474E2CFE05}" presName="Accent" presStyleLbl="node1" presStyleIdx="3" presStyleCnt="4"/>
      <dgm:spPr/>
    </dgm:pt>
    <dgm:pt modelId="{F0B25CD3-624F-4082-B885-3B15E122CE06}" type="pres">
      <dgm:prSet presAssocID="{1FA5AA5A-986D-483A-B9BA-FF474E2CFE05}" presName="ParentBackground1" presStyleCnt="0"/>
      <dgm:spPr/>
    </dgm:pt>
    <dgm:pt modelId="{7B9FE76F-FBEB-417F-8A57-F8C9C0FC6670}" type="pres">
      <dgm:prSet presAssocID="{1FA5AA5A-986D-483A-B9BA-FF474E2CFE05}" presName="ParentBackground" presStyleLbl="fgAcc1" presStyleIdx="3" presStyleCnt="4"/>
      <dgm:spPr/>
    </dgm:pt>
    <dgm:pt modelId="{D0E3B508-D14B-4A7D-9436-9176E0B3FEFD}" type="pres">
      <dgm:prSet presAssocID="{1FA5AA5A-986D-483A-B9BA-FF474E2CFE0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9FD8103-4608-4342-A470-A47185F02255}" type="presOf" srcId="{1FA5AA5A-986D-483A-B9BA-FF474E2CFE05}" destId="{7B9FE76F-FBEB-417F-8A57-F8C9C0FC6670}" srcOrd="0" destOrd="0" presId="urn:microsoft.com/office/officeart/2011/layout/CircleProcess"/>
    <dgm:cxn modelId="{B6A2B708-DFFC-4100-87C4-636CC03BFE2B}" type="presOf" srcId="{9952D2B9-3D12-4E5F-A329-78E4CE261F85}" destId="{1913781D-B2A9-4A8A-B855-6AF7C346149E}" srcOrd="1" destOrd="0" presId="urn:microsoft.com/office/officeart/2011/layout/CircleProcess"/>
    <dgm:cxn modelId="{C8B12048-3E25-44D3-BE78-9F92A42C5359}" srcId="{D7BBAB31-8D43-4A0C-BD5C-0A7E3EAD90CB}" destId="{9952D2B9-3D12-4E5F-A329-78E4CE261F85}" srcOrd="1" destOrd="0" parTransId="{6D59F5C3-489F-46DE-819B-84F62055F5C7}" sibTransId="{77D1CB6D-958A-4B41-B145-84FD6602B444}"/>
    <dgm:cxn modelId="{57363499-D018-4A9F-A889-3457154DFC3F}" type="presOf" srcId="{D7BBAB31-8D43-4A0C-BD5C-0A7E3EAD90CB}" destId="{8ECA5E5D-C873-48E9-82BF-82789F84CB86}" srcOrd="0" destOrd="0" presId="urn:microsoft.com/office/officeart/2011/layout/CircleProcess"/>
    <dgm:cxn modelId="{A4278D9F-94B9-4663-88D8-27188AD92421}" type="presOf" srcId="{9952D2B9-3D12-4E5F-A329-78E4CE261F85}" destId="{12093494-CA27-49FA-9DDF-FBF9B7DCB4B0}" srcOrd="0" destOrd="0" presId="urn:microsoft.com/office/officeart/2011/layout/CircleProcess"/>
    <dgm:cxn modelId="{2438F7B0-C433-48E0-84DE-5015A9149152}" type="presOf" srcId="{5F32ACC0-7F32-446C-B41F-FABC87A8D8B3}" destId="{2675143D-6D00-4677-8603-E463080B5B41}" srcOrd="1" destOrd="0" presId="urn:microsoft.com/office/officeart/2011/layout/CircleProcess"/>
    <dgm:cxn modelId="{B14EADB6-E840-4DF1-8DF6-5853E16CFFD6}" type="presOf" srcId="{2C0A7157-BEAF-43F6-A26E-DB5AE87B68E4}" destId="{78153B6C-C135-420B-906B-895FF234AD00}" srcOrd="1" destOrd="0" presId="urn:microsoft.com/office/officeart/2011/layout/CircleProcess"/>
    <dgm:cxn modelId="{030862C2-C74C-4D73-89A5-55E862628C61}" srcId="{D7BBAB31-8D43-4A0C-BD5C-0A7E3EAD90CB}" destId="{1FA5AA5A-986D-483A-B9BA-FF474E2CFE05}" srcOrd="0" destOrd="0" parTransId="{C6730B90-8D30-41B5-990E-45A2A78B931D}" sibTransId="{1752B469-3F0E-41F5-891B-69E43DFAC30D}"/>
    <dgm:cxn modelId="{3102A1C3-69FF-48AF-B85A-7965B0B58499}" srcId="{D7BBAB31-8D43-4A0C-BD5C-0A7E3EAD90CB}" destId="{5F32ACC0-7F32-446C-B41F-FABC87A8D8B3}" srcOrd="3" destOrd="0" parTransId="{742CBAB5-F897-43B1-983A-8FAEC913D5F2}" sibTransId="{6C92A94B-F1E0-448F-B04D-36E0F701BBC5}"/>
    <dgm:cxn modelId="{4F5312E4-BD25-4E90-B7A3-3B6EC2D27A16}" type="presOf" srcId="{2C0A7157-BEAF-43F6-A26E-DB5AE87B68E4}" destId="{2F270C3C-11AE-40B0-AE52-A6B6637ED3CE}" srcOrd="0" destOrd="0" presId="urn:microsoft.com/office/officeart/2011/layout/CircleProcess"/>
    <dgm:cxn modelId="{DCDDD3E4-AFFF-4E5E-B17A-CB2405350473}" type="presOf" srcId="{5F32ACC0-7F32-446C-B41F-FABC87A8D8B3}" destId="{2EFF0BC3-2B4E-4DBB-89FF-FD78805FAC49}" srcOrd="0" destOrd="0" presId="urn:microsoft.com/office/officeart/2011/layout/CircleProcess"/>
    <dgm:cxn modelId="{975BD3E7-71BE-499F-888A-648B99A17A26}" type="presOf" srcId="{1FA5AA5A-986D-483A-B9BA-FF474E2CFE05}" destId="{D0E3B508-D14B-4A7D-9436-9176E0B3FEFD}" srcOrd="1" destOrd="0" presId="urn:microsoft.com/office/officeart/2011/layout/CircleProcess"/>
    <dgm:cxn modelId="{AA5720F0-D963-4683-9B64-762AC9CC2891}" srcId="{D7BBAB31-8D43-4A0C-BD5C-0A7E3EAD90CB}" destId="{2C0A7157-BEAF-43F6-A26E-DB5AE87B68E4}" srcOrd="2" destOrd="0" parTransId="{58394259-62C3-482C-B067-EF202C0019C0}" sibTransId="{E35CFE75-E563-466A-906F-C037309701CC}"/>
    <dgm:cxn modelId="{85E9B589-1248-4BEA-AC59-DDD28D3F92C1}" type="presParOf" srcId="{8ECA5E5D-C873-48E9-82BF-82789F84CB86}" destId="{F53C0272-35FD-4B35-8523-563A27978B24}" srcOrd="0" destOrd="0" presId="urn:microsoft.com/office/officeart/2011/layout/CircleProcess"/>
    <dgm:cxn modelId="{E772AA62-60B4-4823-88A0-AB2AD54AA496}" type="presParOf" srcId="{F53C0272-35FD-4B35-8523-563A27978B24}" destId="{F3AAE380-BE6C-4830-885A-460D24400B5F}" srcOrd="0" destOrd="0" presId="urn:microsoft.com/office/officeart/2011/layout/CircleProcess"/>
    <dgm:cxn modelId="{F3AF7797-D14C-448B-AC1B-1FCB22415275}" type="presParOf" srcId="{8ECA5E5D-C873-48E9-82BF-82789F84CB86}" destId="{05C0FE44-97E2-4706-9EDE-83E1A9475A59}" srcOrd="1" destOrd="0" presId="urn:microsoft.com/office/officeart/2011/layout/CircleProcess"/>
    <dgm:cxn modelId="{15A4A191-B3A5-4C34-A594-20ACB554D095}" type="presParOf" srcId="{05C0FE44-97E2-4706-9EDE-83E1A9475A59}" destId="{2EFF0BC3-2B4E-4DBB-89FF-FD78805FAC49}" srcOrd="0" destOrd="0" presId="urn:microsoft.com/office/officeart/2011/layout/CircleProcess"/>
    <dgm:cxn modelId="{D11DD24B-6BA7-4FA4-9DE5-6254FC1DA037}" type="presParOf" srcId="{8ECA5E5D-C873-48E9-82BF-82789F84CB86}" destId="{2675143D-6D00-4677-8603-E463080B5B41}" srcOrd="2" destOrd="0" presId="urn:microsoft.com/office/officeart/2011/layout/CircleProcess"/>
    <dgm:cxn modelId="{D91A1C3F-8FB9-4FEB-8CB3-733132043236}" type="presParOf" srcId="{8ECA5E5D-C873-48E9-82BF-82789F84CB86}" destId="{5C882BCF-BEB6-4AF8-8837-9924D6A81E25}" srcOrd="3" destOrd="0" presId="urn:microsoft.com/office/officeart/2011/layout/CircleProcess"/>
    <dgm:cxn modelId="{FC6961B3-3E0D-4770-9ADE-B9D1EAD67E12}" type="presParOf" srcId="{5C882BCF-BEB6-4AF8-8837-9924D6A81E25}" destId="{AE89E05E-620A-4DD6-B07E-B195B94516AC}" srcOrd="0" destOrd="0" presId="urn:microsoft.com/office/officeart/2011/layout/CircleProcess"/>
    <dgm:cxn modelId="{ACB37028-5FB0-4B38-9AAE-34052E751DD2}" type="presParOf" srcId="{8ECA5E5D-C873-48E9-82BF-82789F84CB86}" destId="{187EE278-E7E2-4AAA-8ED0-F143654DD648}" srcOrd="4" destOrd="0" presId="urn:microsoft.com/office/officeart/2011/layout/CircleProcess"/>
    <dgm:cxn modelId="{887C7F2F-65C8-477A-98F9-C0B712F83BE5}" type="presParOf" srcId="{187EE278-E7E2-4AAA-8ED0-F143654DD648}" destId="{2F270C3C-11AE-40B0-AE52-A6B6637ED3CE}" srcOrd="0" destOrd="0" presId="urn:microsoft.com/office/officeart/2011/layout/CircleProcess"/>
    <dgm:cxn modelId="{6B7FA05E-04C3-4874-8CE1-40D8B75C9DDE}" type="presParOf" srcId="{8ECA5E5D-C873-48E9-82BF-82789F84CB86}" destId="{78153B6C-C135-420B-906B-895FF234AD00}" srcOrd="5" destOrd="0" presId="urn:microsoft.com/office/officeart/2011/layout/CircleProcess"/>
    <dgm:cxn modelId="{0F867DD8-258A-43F7-AAC9-13609B5628C5}" type="presParOf" srcId="{8ECA5E5D-C873-48E9-82BF-82789F84CB86}" destId="{2C9FB787-7B3B-4A88-84B9-B31FB6F6C505}" srcOrd="6" destOrd="0" presId="urn:microsoft.com/office/officeart/2011/layout/CircleProcess"/>
    <dgm:cxn modelId="{9146A537-315C-49EB-AD59-D0BBD5C46296}" type="presParOf" srcId="{2C9FB787-7B3B-4A88-84B9-B31FB6F6C505}" destId="{4678FBB3-8CFC-4662-AD5B-D62778410550}" srcOrd="0" destOrd="0" presId="urn:microsoft.com/office/officeart/2011/layout/CircleProcess"/>
    <dgm:cxn modelId="{19EA763F-66F5-4CE6-BD16-234AD78D3AA7}" type="presParOf" srcId="{8ECA5E5D-C873-48E9-82BF-82789F84CB86}" destId="{45E0D554-0EF9-470D-8AE4-C0FC4D5CE5FB}" srcOrd="7" destOrd="0" presId="urn:microsoft.com/office/officeart/2011/layout/CircleProcess"/>
    <dgm:cxn modelId="{996CE501-C256-4B33-BD9A-E06E8C9DA63F}" type="presParOf" srcId="{45E0D554-0EF9-470D-8AE4-C0FC4D5CE5FB}" destId="{12093494-CA27-49FA-9DDF-FBF9B7DCB4B0}" srcOrd="0" destOrd="0" presId="urn:microsoft.com/office/officeart/2011/layout/CircleProcess"/>
    <dgm:cxn modelId="{886ED117-E499-4E3A-BEC0-6B5E0382C44E}" type="presParOf" srcId="{8ECA5E5D-C873-48E9-82BF-82789F84CB86}" destId="{1913781D-B2A9-4A8A-B855-6AF7C346149E}" srcOrd="8" destOrd="0" presId="urn:microsoft.com/office/officeart/2011/layout/CircleProcess"/>
    <dgm:cxn modelId="{EEBDFA91-2390-4023-9169-28B8098ADC5D}" type="presParOf" srcId="{8ECA5E5D-C873-48E9-82BF-82789F84CB86}" destId="{E9401082-CC4B-4037-B4F5-972585B46B2B}" srcOrd="9" destOrd="0" presId="urn:microsoft.com/office/officeart/2011/layout/CircleProcess"/>
    <dgm:cxn modelId="{DB171C20-27F2-4E13-B176-5CEDA6B2F2CB}" type="presParOf" srcId="{E9401082-CC4B-4037-B4F5-972585B46B2B}" destId="{E5BD0022-7667-4F3A-891F-65F0F56A40EE}" srcOrd="0" destOrd="0" presId="urn:microsoft.com/office/officeart/2011/layout/CircleProcess"/>
    <dgm:cxn modelId="{B240040B-B60E-49E7-8159-F8FD17EE9B5B}" type="presParOf" srcId="{8ECA5E5D-C873-48E9-82BF-82789F84CB86}" destId="{F0B25CD3-624F-4082-B885-3B15E122CE06}" srcOrd="10" destOrd="0" presId="urn:microsoft.com/office/officeart/2011/layout/CircleProcess"/>
    <dgm:cxn modelId="{2975547C-4C2E-46F3-9AEB-B5F36F8AEAC7}" type="presParOf" srcId="{F0B25CD3-624F-4082-B885-3B15E122CE06}" destId="{7B9FE76F-FBEB-417F-8A57-F8C9C0FC6670}" srcOrd="0" destOrd="0" presId="urn:microsoft.com/office/officeart/2011/layout/CircleProcess"/>
    <dgm:cxn modelId="{C536D872-8FA3-4735-8969-5353CDEF2E43}" type="presParOf" srcId="{8ECA5E5D-C873-48E9-82BF-82789F84CB86}" destId="{D0E3B508-D14B-4A7D-9436-9176E0B3FEFD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F83281-1C27-4BEA-B755-873FE1A2D79B}" type="doc">
      <dgm:prSet loTypeId="urn:microsoft.com/office/officeart/2009/3/layout/StepUp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A9D32-72E6-4E04-B25F-6BC24EC192EF}">
      <dgm:prSet phldrT="[Text]"/>
      <dgm:spPr/>
      <dgm:t>
        <a:bodyPr/>
        <a:lstStyle/>
        <a:p>
          <a:r>
            <a:rPr lang="en-US" b="1" dirty="0"/>
            <a:t>Deployment</a:t>
          </a:r>
        </a:p>
      </dgm:t>
    </dgm:pt>
    <dgm:pt modelId="{CA77224D-AF4C-4F4E-89D5-CF126F801DC1}" type="parTrans" cxnId="{44CABFE4-C832-4D3C-92B5-FBEC4C61242B}">
      <dgm:prSet/>
      <dgm:spPr/>
      <dgm:t>
        <a:bodyPr/>
        <a:lstStyle/>
        <a:p>
          <a:endParaRPr lang="en-US"/>
        </a:p>
      </dgm:t>
    </dgm:pt>
    <dgm:pt modelId="{34EF36EF-9F5C-46AE-89B6-BF972D7747BD}" type="sibTrans" cxnId="{44CABFE4-C832-4D3C-92B5-FBEC4C61242B}">
      <dgm:prSet/>
      <dgm:spPr/>
      <dgm:t>
        <a:bodyPr/>
        <a:lstStyle/>
        <a:p>
          <a:endParaRPr lang="en-US"/>
        </a:p>
      </dgm:t>
    </dgm:pt>
    <dgm:pt modelId="{60227CD2-15AE-4CF8-9B13-0C3647480E09}">
      <dgm:prSet phldrT="[Text]"/>
      <dgm:spPr/>
      <dgm:t>
        <a:bodyPr/>
        <a:lstStyle/>
        <a:p>
          <a:r>
            <a:rPr lang="en-US" b="1" dirty="0"/>
            <a:t>Improvement</a:t>
          </a:r>
        </a:p>
      </dgm:t>
    </dgm:pt>
    <dgm:pt modelId="{803B84D8-B479-4714-8DCE-5E67EAF551BC}" type="parTrans" cxnId="{B2385935-0A4F-409A-9289-4F82C6C83B53}">
      <dgm:prSet/>
      <dgm:spPr/>
      <dgm:t>
        <a:bodyPr/>
        <a:lstStyle/>
        <a:p>
          <a:endParaRPr lang="en-US"/>
        </a:p>
      </dgm:t>
    </dgm:pt>
    <dgm:pt modelId="{1B82D223-4072-452C-B539-D427C5A82425}" type="sibTrans" cxnId="{B2385935-0A4F-409A-9289-4F82C6C83B53}">
      <dgm:prSet/>
      <dgm:spPr/>
      <dgm:t>
        <a:bodyPr/>
        <a:lstStyle/>
        <a:p>
          <a:endParaRPr lang="en-US"/>
        </a:p>
      </dgm:t>
    </dgm:pt>
    <dgm:pt modelId="{661AC346-950C-4FDF-BED4-4E310244D0CB}">
      <dgm:prSet phldrT="[Text]"/>
      <dgm:spPr/>
      <dgm:t>
        <a:bodyPr/>
        <a:lstStyle/>
        <a:p>
          <a:r>
            <a:rPr lang="en-US" b="1" dirty="0"/>
            <a:t>Lesson Learned</a:t>
          </a:r>
        </a:p>
      </dgm:t>
    </dgm:pt>
    <dgm:pt modelId="{A622E70F-6C9D-430B-9B29-95448B5EBF1F}" type="parTrans" cxnId="{A5ACA93D-20EF-4A77-8D53-44E2F3F552DC}">
      <dgm:prSet/>
      <dgm:spPr/>
      <dgm:t>
        <a:bodyPr/>
        <a:lstStyle/>
        <a:p>
          <a:endParaRPr lang="en-US"/>
        </a:p>
      </dgm:t>
    </dgm:pt>
    <dgm:pt modelId="{A90EA968-19B3-43DC-8778-624BF506B218}" type="sibTrans" cxnId="{A5ACA93D-20EF-4A77-8D53-44E2F3F552DC}">
      <dgm:prSet/>
      <dgm:spPr/>
      <dgm:t>
        <a:bodyPr/>
        <a:lstStyle/>
        <a:p>
          <a:endParaRPr lang="en-US"/>
        </a:p>
      </dgm:t>
    </dgm:pt>
    <dgm:pt modelId="{2E5E8328-8F79-4B82-AE50-6DDFB175AF83}">
      <dgm:prSet phldrT="[Text]"/>
      <dgm:spPr/>
      <dgm:t>
        <a:bodyPr/>
        <a:lstStyle/>
        <a:p>
          <a:r>
            <a:rPr lang="en-US" b="1" dirty="0"/>
            <a:t>Model Selection</a:t>
          </a:r>
        </a:p>
      </dgm:t>
    </dgm:pt>
    <dgm:pt modelId="{61012E6E-6720-4EBE-B11B-45FB7CD6651A}" type="parTrans" cxnId="{5527A843-8168-4AD6-BA7A-58274D4BDB22}">
      <dgm:prSet/>
      <dgm:spPr/>
      <dgm:t>
        <a:bodyPr/>
        <a:lstStyle/>
        <a:p>
          <a:endParaRPr lang="en-US"/>
        </a:p>
      </dgm:t>
    </dgm:pt>
    <dgm:pt modelId="{4145E047-BEF1-446B-8B70-8C000CED134B}" type="sibTrans" cxnId="{5527A843-8168-4AD6-BA7A-58274D4BDB22}">
      <dgm:prSet/>
      <dgm:spPr/>
      <dgm:t>
        <a:bodyPr/>
        <a:lstStyle/>
        <a:p>
          <a:endParaRPr lang="en-US"/>
        </a:p>
      </dgm:t>
    </dgm:pt>
    <dgm:pt modelId="{B707A608-94BE-4E0D-9B06-E94723B4EE43}" type="pres">
      <dgm:prSet presAssocID="{C3F83281-1C27-4BEA-B755-873FE1A2D79B}" presName="rootnode" presStyleCnt="0">
        <dgm:presLayoutVars>
          <dgm:chMax/>
          <dgm:chPref/>
          <dgm:dir/>
          <dgm:animLvl val="lvl"/>
        </dgm:presLayoutVars>
      </dgm:prSet>
      <dgm:spPr/>
    </dgm:pt>
    <dgm:pt modelId="{7E286AA9-28D5-4D14-BBBC-DC208003E0F0}" type="pres">
      <dgm:prSet presAssocID="{AC8A9D32-72E6-4E04-B25F-6BC24EC192EF}" presName="composite" presStyleCnt="0"/>
      <dgm:spPr/>
    </dgm:pt>
    <dgm:pt modelId="{96E9D877-AAB1-4AEE-84BA-B71A4ABB1F77}" type="pres">
      <dgm:prSet presAssocID="{AC8A9D32-72E6-4E04-B25F-6BC24EC192EF}" presName="LShape" presStyleLbl="alignNode1" presStyleIdx="0" presStyleCnt="7"/>
      <dgm:spPr/>
    </dgm:pt>
    <dgm:pt modelId="{9CB9096C-8394-42BE-BC68-0B686DDE7011}" type="pres">
      <dgm:prSet presAssocID="{AC8A9D32-72E6-4E04-B25F-6BC24EC192E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356EA9D-88C3-4D6C-8B15-FE0BEEA4A6B5}" type="pres">
      <dgm:prSet presAssocID="{AC8A9D32-72E6-4E04-B25F-6BC24EC192EF}" presName="Triangle" presStyleLbl="alignNode1" presStyleIdx="1" presStyleCnt="7"/>
      <dgm:spPr/>
    </dgm:pt>
    <dgm:pt modelId="{5D570613-67F4-42A5-810C-9B5848A8DCE0}" type="pres">
      <dgm:prSet presAssocID="{34EF36EF-9F5C-46AE-89B6-BF972D7747BD}" presName="sibTrans" presStyleCnt="0"/>
      <dgm:spPr/>
    </dgm:pt>
    <dgm:pt modelId="{6E1F8965-8C5C-4F5F-A08B-8AA83FE5EA34}" type="pres">
      <dgm:prSet presAssocID="{34EF36EF-9F5C-46AE-89B6-BF972D7747BD}" presName="space" presStyleCnt="0"/>
      <dgm:spPr/>
    </dgm:pt>
    <dgm:pt modelId="{2F18FC35-2C12-48BF-B857-4A91F538E0AF}" type="pres">
      <dgm:prSet presAssocID="{60227CD2-15AE-4CF8-9B13-0C3647480E09}" presName="composite" presStyleCnt="0"/>
      <dgm:spPr/>
    </dgm:pt>
    <dgm:pt modelId="{757F6B2A-D280-4192-B595-E13FA0EB09FF}" type="pres">
      <dgm:prSet presAssocID="{60227CD2-15AE-4CF8-9B13-0C3647480E09}" presName="LShape" presStyleLbl="alignNode1" presStyleIdx="2" presStyleCnt="7"/>
      <dgm:spPr/>
    </dgm:pt>
    <dgm:pt modelId="{CDD8326F-23D2-49FE-9B3F-FF06D45DB191}" type="pres">
      <dgm:prSet presAssocID="{60227CD2-15AE-4CF8-9B13-0C3647480E0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35C81E0-0319-4702-B9BF-4B9632376883}" type="pres">
      <dgm:prSet presAssocID="{60227CD2-15AE-4CF8-9B13-0C3647480E09}" presName="Triangle" presStyleLbl="alignNode1" presStyleIdx="3" presStyleCnt="7"/>
      <dgm:spPr/>
    </dgm:pt>
    <dgm:pt modelId="{87AA8A61-3332-42D6-A536-70FD615A6F94}" type="pres">
      <dgm:prSet presAssocID="{1B82D223-4072-452C-B539-D427C5A82425}" presName="sibTrans" presStyleCnt="0"/>
      <dgm:spPr/>
    </dgm:pt>
    <dgm:pt modelId="{0C423662-34A3-4AF9-91EA-5094803D8BDF}" type="pres">
      <dgm:prSet presAssocID="{1B82D223-4072-452C-B539-D427C5A82425}" presName="space" presStyleCnt="0"/>
      <dgm:spPr/>
    </dgm:pt>
    <dgm:pt modelId="{FE6F30CD-6538-462F-B507-DD9DBE6B93CC}" type="pres">
      <dgm:prSet presAssocID="{661AC346-950C-4FDF-BED4-4E310244D0CB}" presName="composite" presStyleCnt="0"/>
      <dgm:spPr/>
    </dgm:pt>
    <dgm:pt modelId="{76462C82-7DEA-4569-9D32-9CD032E674AD}" type="pres">
      <dgm:prSet presAssocID="{661AC346-950C-4FDF-BED4-4E310244D0CB}" presName="LShape" presStyleLbl="alignNode1" presStyleIdx="4" presStyleCnt="7"/>
      <dgm:spPr/>
    </dgm:pt>
    <dgm:pt modelId="{F9C0B7F7-7A52-48D2-B645-FEE79CB2461D}" type="pres">
      <dgm:prSet presAssocID="{661AC346-950C-4FDF-BED4-4E310244D0CB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56EA8DC-8E9A-4024-8442-39F42928E9C0}" type="pres">
      <dgm:prSet presAssocID="{661AC346-950C-4FDF-BED4-4E310244D0CB}" presName="Triangle" presStyleLbl="alignNode1" presStyleIdx="5" presStyleCnt="7"/>
      <dgm:spPr/>
    </dgm:pt>
    <dgm:pt modelId="{C0E6E7BB-73D2-4D14-B8FF-F5E678CAA288}" type="pres">
      <dgm:prSet presAssocID="{A90EA968-19B3-43DC-8778-624BF506B218}" presName="sibTrans" presStyleCnt="0"/>
      <dgm:spPr/>
    </dgm:pt>
    <dgm:pt modelId="{40B13847-B233-4C9D-BAD9-BFD1FAF2BE97}" type="pres">
      <dgm:prSet presAssocID="{A90EA968-19B3-43DC-8778-624BF506B218}" presName="space" presStyleCnt="0"/>
      <dgm:spPr/>
    </dgm:pt>
    <dgm:pt modelId="{647BAF05-AA73-40AC-A7AE-B7486B28363D}" type="pres">
      <dgm:prSet presAssocID="{2E5E8328-8F79-4B82-AE50-6DDFB175AF83}" presName="composite" presStyleCnt="0"/>
      <dgm:spPr/>
    </dgm:pt>
    <dgm:pt modelId="{69D1641A-F8DC-4076-B236-664400814A31}" type="pres">
      <dgm:prSet presAssocID="{2E5E8328-8F79-4B82-AE50-6DDFB175AF83}" presName="LShape" presStyleLbl="alignNode1" presStyleIdx="6" presStyleCnt="7"/>
      <dgm:spPr/>
    </dgm:pt>
    <dgm:pt modelId="{06203F1D-6AEB-488A-9DD0-AD9E9CDD4D8E}" type="pres">
      <dgm:prSet presAssocID="{2E5E8328-8F79-4B82-AE50-6DDFB175AF8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385935-0A4F-409A-9289-4F82C6C83B53}" srcId="{C3F83281-1C27-4BEA-B755-873FE1A2D79B}" destId="{60227CD2-15AE-4CF8-9B13-0C3647480E09}" srcOrd="1" destOrd="0" parTransId="{803B84D8-B479-4714-8DCE-5E67EAF551BC}" sibTransId="{1B82D223-4072-452C-B539-D427C5A82425}"/>
    <dgm:cxn modelId="{505CF135-49FD-4F88-A464-BD0234F93CF5}" type="presOf" srcId="{60227CD2-15AE-4CF8-9B13-0C3647480E09}" destId="{CDD8326F-23D2-49FE-9B3F-FF06D45DB191}" srcOrd="0" destOrd="0" presId="urn:microsoft.com/office/officeart/2009/3/layout/StepUpProcess"/>
    <dgm:cxn modelId="{A5ACA93D-20EF-4A77-8D53-44E2F3F552DC}" srcId="{C3F83281-1C27-4BEA-B755-873FE1A2D79B}" destId="{661AC346-950C-4FDF-BED4-4E310244D0CB}" srcOrd="2" destOrd="0" parTransId="{A622E70F-6C9D-430B-9B29-95448B5EBF1F}" sibTransId="{A90EA968-19B3-43DC-8778-624BF506B218}"/>
    <dgm:cxn modelId="{5527A843-8168-4AD6-BA7A-58274D4BDB22}" srcId="{C3F83281-1C27-4BEA-B755-873FE1A2D79B}" destId="{2E5E8328-8F79-4B82-AE50-6DDFB175AF83}" srcOrd="3" destOrd="0" parTransId="{61012E6E-6720-4EBE-B11B-45FB7CD6651A}" sibTransId="{4145E047-BEF1-446B-8B70-8C000CED134B}"/>
    <dgm:cxn modelId="{E318826D-D807-4201-A9F9-9C23BB04B5D3}" type="presOf" srcId="{2E5E8328-8F79-4B82-AE50-6DDFB175AF83}" destId="{06203F1D-6AEB-488A-9DD0-AD9E9CDD4D8E}" srcOrd="0" destOrd="0" presId="urn:microsoft.com/office/officeart/2009/3/layout/StepUpProcess"/>
    <dgm:cxn modelId="{6BC33AAC-1223-47E6-B3B1-B0302AB5F991}" type="presOf" srcId="{C3F83281-1C27-4BEA-B755-873FE1A2D79B}" destId="{B707A608-94BE-4E0D-9B06-E94723B4EE43}" srcOrd="0" destOrd="0" presId="urn:microsoft.com/office/officeart/2009/3/layout/StepUpProcess"/>
    <dgm:cxn modelId="{44CABFE4-C832-4D3C-92B5-FBEC4C61242B}" srcId="{C3F83281-1C27-4BEA-B755-873FE1A2D79B}" destId="{AC8A9D32-72E6-4E04-B25F-6BC24EC192EF}" srcOrd="0" destOrd="0" parTransId="{CA77224D-AF4C-4F4E-89D5-CF126F801DC1}" sibTransId="{34EF36EF-9F5C-46AE-89B6-BF972D7747BD}"/>
    <dgm:cxn modelId="{5F7C91EC-D82E-4DF9-AB31-DD4481F52387}" type="presOf" srcId="{661AC346-950C-4FDF-BED4-4E310244D0CB}" destId="{F9C0B7F7-7A52-48D2-B645-FEE79CB2461D}" srcOrd="0" destOrd="0" presId="urn:microsoft.com/office/officeart/2009/3/layout/StepUpProcess"/>
    <dgm:cxn modelId="{2100A7FE-1D1F-41A2-94C4-5AD845D082D8}" type="presOf" srcId="{AC8A9D32-72E6-4E04-B25F-6BC24EC192EF}" destId="{9CB9096C-8394-42BE-BC68-0B686DDE7011}" srcOrd="0" destOrd="0" presId="urn:microsoft.com/office/officeart/2009/3/layout/StepUpProcess"/>
    <dgm:cxn modelId="{1F93482F-C7BE-47D0-AA1F-7FB6E7817411}" type="presParOf" srcId="{B707A608-94BE-4E0D-9B06-E94723B4EE43}" destId="{7E286AA9-28D5-4D14-BBBC-DC208003E0F0}" srcOrd="0" destOrd="0" presId="urn:microsoft.com/office/officeart/2009/3/layout/StepUpProcess"/>
    <dgm:cxn modelId="{92F42E9D-6E56-46C0-B692-70CFF9568482}" type="presParOf" srcId="{7E286AA9-28D5-4D14-BBBC-DC208003E0F0}" destId="{96E9D877-AAB1-4AEE-84BA-B71A4ABB1F77}" srcOrd="0" destOrd="0" presId="urn:microsoft.com/office/officeart/2009/3/layout/StepUpProcess"/>
    <dgm:cxn modelId="{64AE06B3-72F2-45DE-A57C-AA00CA7DFDE5}" type="presParOf" srcId="{7E286AA9-28D5-4D14-BBBC-DC208003E0F0}" destId="{9CB9096C-8394-42BE-BC68-0B686DDE7011}" srcOrd="1" destOrd="0" presId="urn:microsoft.com/office/officeart/2009/3/layout/StepUpProcess"/>
    <dgm:cxn modelId="{351A4491-9B3A-490B-BAAA-C0A7968C82F0}" type="presParOf" srcId="{7E286AA9-28D5-4D14-BBBC-DC208003E0F0}" destId="{7356EA9D-88C3-4D6C-8B15-FE0BEEA4A6B5}" srcOrd="2" destOrd="0" presId="urn:microsoft.com/office/officeart/2009/3/layout/StepUpProcess"/>
    <dgm:cxn modelId="{C49712A2-C6CC-4120-9BBF-A62B9CF34600}" type="presParOf" srcId="{B707A608-94BE-4E0D-9B06-E94723B4EE43}" destId="{5D570613-67F4-42A5-810C-9B5848A8DCE0}" srcOrd="1" destOrd="0" presId="urn:microsoft.com/office/officeart/2009/3/layout/StepUpProcess"/>
    <dgm:cxn modelId="{A321159C-3261-4822-9CC6-CEB79C7862C0}" type="presParOf" srcId="{5D570613-67F4-42A5-810C-9B5848A8DCE0}" destId="{6E1F8965-8C5C-4F5F-A08B-8AA83FE5EA34}" srcOrd="0" destOrd="0" presId="urn:microsoft.com/office/officeart/2009/3/layout/StepUpProcess"/>
    <dgm:cxn modelId="{E5E5CF6A-CC9F-4201-8528-BEC7FEF41BAA}" type="presParOf" srcId="{B707A608-94BE-4E0D-9B06-E94723B4EE43}" destId="{2F18FC35-2C12-48BF-B857-4A91F538E0AF}" srcOrd="2" destOrd="0" presId="urn:microsoft.com/office/officeart/2009/3/layout/StepUpProcess"/>
    <dgm:cxn modelId="{A58C4A5E-DD2C-4677-BCCA-C53D8F69591E}" type="presParOf" srcId="{2F18FC35-2C12-48BF-B857-4A91F538E0AF}" destId="{757F6B2A-D280-4192-B595-E13FA0EB09FF}" srcOrd="0" destOrd="0" presId="urn:microsoft.com/office/officeart/2009/3/layout/StepUpProcess"/>
    <dgm:cxn modelId="{3692A66B-4252-41D1-AF15-C4A5F2395A06}" type="presParOf" srcId="{2F18FC35-2C12-48BF-B857-4A91F538E0AF}" destId="{CDD8326F-23D2-49FE-9B3F-FF06D45DB191}" srcOrd="1" destOrd="0" presId="urn:microsoft.com/office/officeart/2009/3/layout/StepUpProcess"/>
    <dgm:cxn modelId="{699E4FA1-782D-4FE6-BA3E-65399ABDFB53}" type="presParOf" srcId="{2F18FC35-2C12-48BF-B857-4A91F538E0AF}" destId="{435C81E0-0319-4702-B9BF-4B9632376883}" srcOrd="2" destOrd="0" presId="urn:microsoft.com/office/officeart/2009/3/layout/StepUpProcess"/>
    <dgm:cxn modelId="{83362943-D711-426B-830A-D46233B13DC7}" type="presParOf" srcId="{B707A608-94BE-4E0D-9B06-E94723B4EE43}" destId="{87AA8A61-3332-42D6-A536-70FD615A6F94}" srcOrd="3" destOrd="0" presId="urn:microsoft.com/office/officeart/2009/3/layout/StepUpProcess"/>
    <dgm:cxn modelId="{3275E9A4-E5CD-4F72-AC22-65C7707AA0D8}" type="presParOf" srcId="{87AA8A61-3332-42D6-A536-70FD615A6F94}" destId="{0C423662-34A3-4AF9-91EA-5094803D8BDF}" srcOrd="0" destOrd="0" presId="urn:microsoft.com/office/officeart/2009/3/layout/StepUpProcess"/>
    <dgm:cxn modelId="{9AF06E3B-4D87-40F1-A504-ABC2576F807A}" type="presParOf" srcId="{B707A608-94BE-4E0D-9B06-E94723B4EE43}" destId="{FE6F30CD-6538-462F-B507-DD9DBE6B93CC}" srcOrd="4" destOrd="0" presId="urn:microsoft.com/office/officeart/2009/3/layout/StepUpProcess"/>
    <dgm:cxn modelId="{17430141-0D37-44A5-8B9E-D31B0D1DD52E}" type="presParOf" srcId="{FE6F30CD-6538-462F-B507-DD9DBE6B93CC}" destId="{76462C82-7DEA-4569-9D32-9CD032E674AD}" srcOrd="0" destOrd="0" presId="urn:microsoft.com/office/officeart/2009/3/layout/StepUpProcess"/>
    <dgm:cxn modelId="{EFF86D00-A578-43EC-84D2-579A249B3F56}" type="presParOf" srcId="{FE6F30CD-6538-462F-B507-DD9DBE6B93CC}" destId="{F9C0B7F7-7A52-48D2-B645-FEE79CB2461D}" srcOrd="1" destOrd="0" presId="urn:microsoft.com/office/officeart/2009/3/layout/StepUpProcess"/>
    <dgm:cxn modelId="{68EAE5ED-FD61-446F-B171-946D6EA79E3D}" type="presParOf" srcId="{FE6F30CD-6538-462F-B507-DD9DBE6B93CC}" destId="{556EA8DC-8E9A-4024-8442-39F42928E9C0}" srcOrd="2" destOrd="0" presId="urn:microsoft.com/office/officeart/2009/3/layout/StepUpProcess"/>
    <dgm:cxn modelId="{408B6907-5874-4ED0-95FB-AD150CCD91C6}" type="presParOf" srcId="{B707A608-94BE-4E0D-9B06-E94723B4EE43}" destId="{C0E6E7BB-73D2-4D14-B8FF-F5E678CAA288}" srcOrd="5" destOrd="0" presId="urn:microsoft.com/office/officeart/2009/3/layout/StepUpProcess"/>
    <dgm:cxn modelId="{70ED7667-AED7-443A-85E9-7F8896A67D3A}" type="presParOf" srcId="{C0E6E7BB-73D2-4D14-B8FF-F5E678CAA288}" destId="{40B13847-B233-4C9D-BAD9-BFD1FAF2BE97}" srcOrd="0" destOrd="0" presId="urn:microsoft.com/office/officeart/2009/3/layout/StepUpProcess"/>
    <dgm:cxn modelId="{D071F2D9-5CA4-465A-BAD7-16ED33B7A49A}" type="presParOf" srcId="{B707A608-94BE-4E0D-9B06-E94723B4EE43}" destId="{647BAF05-AA73-40AC-A7AE-B7486B28363D}" srcOrd="6" destOrd="0" presId="urn:microsoft.com/office/officeart/2009/3/layout/StepUpProcess"/>
    <dgm:cxn modelId="{6F31006E-A9A4-4068-A95C-A4B86F3B3B0D}" type="presParOf" srcId="{647BAF05-AA73-40AC-A7AE-B7486B28363D}" destId="{69D1641A-F8DC-4076-B236-664400814A31}" srcOrd="0" destOrd="0" presId="urn:microsoft.com/office/officeart/2009/3/layout/StepUpProcess"/>
    <dgm:cxn modelId="{AAD58431-52A4-4B23-98F1-C17EC66FB1C4}" type="presParOf" srcId="{647BAF05-AA73-40AC-A7AE-B7486B28363D}" destId="{06203F1D-6AEB-488A-9DD0-AD9E9CDD4D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9545" y="164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97420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02732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Better awareness</a:t>
          </a:r>
        </a:p>
      </dsp:txBody>
      <dsp:txXfrm>
        <a:off x="2102732" y="1726491"/>
        <a:ext cx="2137500" cy="720000"/>
      </dsp:txXfrm>
    </dsp:sp>
    <dsp:sp modelId="{BCD8CDD9-0C56-4401-ADB1-8B48DAB2C96F}">
      <dsp:nvSpPr>
        <dsp:cNvPr id="0" name=""/>
        <dsp:cNvSpPr/>
      </dsp:nvSpPr>
      <dsp:spPr>
        <a:xfrm>
          <a:off x="5031107" y="164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308982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614295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Fewer fatalities</a:t>
          </a:r>
        </a:p>
      </dsp:txBody>
      <dsp:txXfrm>
        <a:off x="4614295" y="1726491"/>
        <a:ext cx="2137500" cy="720000"/>
      </dsp:txXfrm>
    </dsp:sp>
    <dsp:sp modelId="{FF93E135-77D6-48A0-8871-9BC93D705D06}">
      <dsp:nvSpPr>
        <dsp:cNvPr id="0" name=""/>
        <dsp:cNvSpPr/>
      </dsp:nvSpPr>
      <dsp:spPr>
        <a:xfrm>
          <a:off x="7542670" y="164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20545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25857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Less work for police</a:t>
          </a:r>
        </a:p>
      </dsp:txBody>
      <dsp:txXfrm>
        <a:off x="7125857" y="1726491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9545" y="164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97420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02732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Balanced data</a:t>
          </a:r>
        </a:p>
      </dsp:txBody>
      <dsp:txXfrm>
        <a:off x="2102732" y="1726491"/>
        <a:ext cx="2137500" cy="720000"/>
      </dsp:txXfrm>
    </dsp:sp>
    <dsp:sp modelId="{BCD8CDD9-0C56-4401-ADB1-8B48DAB2C96F}">
      <dsp:nvSpPr>
        <dsp:cNvPr id="0" name=""/>
        <dsp:cNvSpPr/>
      </dsp:nvSpPr>
      <dsp:spPr>
        <a:xfrm>
          <a:off x="5031107" y="164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308982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614295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Bias eliminated</a:t>
          </a:r>
        </a:p>
      </dsp:txBody>
      <dsp:txXfrm>
        <a:off x="4614295" y="1726491"/>
        <a:ext cx="2137500" cy="720000"/>
      </dsp:txXfrm>
    </dsp:sp>
    <dsp:sp modelId="{FF93E135-77D6-48A0-8871-9BC93D705D06}">
      <dsp:nvSpPr>
        <dsp:cNvPr id="0" name=""/>
        <dsp:cNvSpPr/>
      </dsp:nvSpPr>
      <dsp:spPr>
        <a:xfrm>
          <a:off x="7542670" y="164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20545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25857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Better training</a:t>
          </a:r>
        </a:p>
      </dsp:txBody>
      <dsp:txXfrm>
        <a:off x="7125857" y="1726491"/>
        <a:ext cx="21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9545" y="164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97420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02732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Which features</a:t>
          </a:r>
        </a:p>
      </dsp:txBody>
      <dsp:txXfrm>
        <a:off x="2102732" y="1726491"/>
        <a:ext cx="2137500" cy="720000"/>
      </dsp:txXfrm>
    </dsp:sp>
    <dsp:sp modelId="{BCD8CDD9-0C56-4401-ADB1-8B48DAB2C96F}">
      <dsp:nvSpPr>
        <dsp:cNvPr id="0" name=""/>
        <dsp:cNvSpPr/>
      </dsp:nvSpPr>
      <dsp:spPr>
        <a:xfrm>
          <a:off x="5031107" y="164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308982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614295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WHY THESE FEATURES</a:t>
          </a:r>
        </a:p>
      </dsp:txBody>
      <dsp:txXfrm>
        <a:off x="4614295" y="1726491"/>
        <a:ext cx="2137500" cy="720000"/>
      </dsp:txXfrm>
    </dsp:sp>
    <dsp:sp modelId="{FF93E135-77D6-48A0-8871-9BC93D705D06}">
      <dsp:nvSpPr>
        <dsp:cNvPr id="0" name=""/>
        <dsp:cNvSpPr/>
      </dsp:nvSpPr>
      <dsp:spPr>
        <a:xfrm>
          <a:off x="7542670" y="164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20545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25857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TO BE ONE-HOT ENCODED</a:t>
          </a:r>
        </a:p>
      </dsp:txBody>
      <dsp:txXfrm>
        <a:off x="7125857" y="1726491"/>
        <a:ext cx="21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9545" y="164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97420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02732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Numerical values</a:t>
          </a:r>
        </a:p>
      </dsp:txBody>
      <dsp:txXfrm>
        <a:off x="2102732" y="1726491"/>
        <a:ext cx="2137500" cy="720000"/>
      </dsp:txXfrm>
    </dsp:sp>
    <dsp:sp modelId="{BCD8CDD9-0C56-4401-ADB1-8B48DAB2C96F}">
      <dsp:nvSpPr>
        <dsp:cNvPr id="0" name=""/>
        <dsp:cNvSpPr/>
      </dsp:nvSpPr>
      <dsp:spPr>
        <a:xfrm>
          <a:off x="5031107" y="164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308982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614295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Ready for training</a:t>
          </a:r>
        </a:p>
      </dsp:txBody>
      <dsp:txXfrm>
        <a:off x="4614295" y="1726491"/>
        <a:ext cx="2137500" cy="720000"/>
      </dsp:txXfrm>
    </dsp:sp>
    <dsp:sp modelId="{FF93E135-77D6-48A0-8871-9BC93D705D06}">
      <dsp:nvSpPr>
        <dsp:cNvPr id="0" name=""/>
        <dsp:cNvSpPr/>
      </dsp:nvSpPr>
      <dsp:spPr>
        <a:xfrm>
          <a:off x="7542670" y="164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20545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25857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Decreased </a:t>
          </a:r>
          <a:r>
            <a:rPr lang="en-US" sz="2300" kern="1200" dirty="0" err="1"/>
            <a:t>complexicty</a:t>
          </a:r>
          <a:endParaRPr lang="en-US" sz="2300" kern="1200" dirty="0"/>
        </a:p>
      </dsp:txBody>
      <dsp:txXfrm>
        <a:off x="7125857" y="1726491"/>
        <a:ext cx="21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9545" y="164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97420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02732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No empty cells</a:t>
          </a:r>
        </a:p>
      </dsp:txBody>
      <dsp:txXfrm>
        <a:off x="2102732" y="1726491"/>
        <a:ext cx="2137500" cy="720000"/>
      </dsp:txXfrm>
    </dsp:sp>
    <dsp:sp modelId="{BCD8CDD9-0C56-4401-ADB1-8B48DAB2C96F}">
      <dsp:nvSpPr>
        <dsp:cNvPr id="0" name=""/>
        <dsp:cNvSpPr/>
      </dsp:nvSpPr>
      <dsp:spPr>
        <a:xfrm>
          <a:off x="5031107" y="164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308982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614295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Without bias</a:t>
          </a:r>
        </a:p>
      </dsp:txBody>
      <dsp:txXfrm>
        <a:off x="4614295" y="1726491"/>
        <a:ext cx="2137500" cy="720000"/>
      </dsp:txXfrm>
    </dsp:sp>
    <dsp:sp modelId="{FF93E135-77D6-48A0-8871-9BC93D705D06}">
      <dsp:nvSpPr>
        <dsp:cNvPr id="0" name=""/>
        <dsp:cNvSpPr/>
      </dsp:nvSpPr>
      <dsp:spPr>
        <a:xfrm>
          <a:off x="7542670" y="164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20545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25857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Ready for training</a:t>
          </a:r>
        </a:p>
      </dsp:txBody>
      <dsp:txXfrm>
        <a:off x="7125857" y="1726491"/>
        <a:ext cx="213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9545" y="164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97420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02732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Models trained</a:t>
          </a:r>
        </a:p>
      </dsp:txBody>
      <dsp:txXfrm>
        <a:off x="2102732" y="1726491"/>
        <a:ext cx="2137500" cy="720000"/>
      </dsp:txXfrm>
    </dsp:sp>
    <dsp:sp modelId="{BCD8CDD9-0C56-4401-ADB1-8B48DAB2C96F}">
      <dsp:nvSpPr>
        <dsp:cNvPr id="0" name=""/>
        <dsp:cNvSpPr/>
      </dsp:nvSpPr>
      <dsp:spPr>
        <a:xfrm>
          <a:off x="5031107" y="164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5308982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614295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Models tested</a:t>
          </a:r>
        </a:p>
      </dsp:txBody>
      <dsp:txXfrm>
        <a:off x="4614295" y="1726491"/>
        <a:ext cx="2137500" cy="720000"/>
      </dsp:txXfrm>
    </dsp:sp>
    <dsp:sp modelId="{FF93E135-77D6-48A0-8871-9BC93D705D06}">
      <dsp:nvSpPr>
        <dsp:cNvPr id="0" name=""/>
        <dsp:cNvSpPr/>
      </dsp:nvSpPr>
      <dsp:spPr>
        <a:xfrm>
          <a:off x="7542670" y="164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820545" y="2943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25857" y="172649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Performance obtained</a:t>
          </a:r>
        </a:p>
      </dsp:txBody>
      <dsp:txXfrm>
        <a:off x="7125857" y="1726491"/>
        <a:ext cx="213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AE380-BE6C-4830-885A-460D24400B5F}">
      <dsp:nvSpPr>
        <dsp:cNvPr id="0" name=""/>
        <dsp:cNvSpPr/>
      </dsp:nvSpPr>
      <dsp:spPr>
        <a:xfrm>
          <a:off x="8782314" y="1395320"/>
          <a:ext cx="2628352" cy="2628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F0BC3-2B4E-4DBB-89FF-FD78805FAC49}">
      <dsp:nvSpPr>
        <dsp:cNvPr id="0" name=""/>
        <dsp:cNvSpPr/>
      </dsp:nvSpPr>
      <dsp:spPr>
        <a:xfrm>
          <a:off x="8870226" y="1482952"/>
          <a:ext cx="2453655" cy="24532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Logistic Regression</a:t>
          </a:r>
        </a:p>
      </dsp:txBody>
      <dsp:txXfrm>
        <a:off x="9220748" y="1833478"/>
        <a:ext cx="1752610" cy="1752171"/>
      </dsp:txXfrm>
    </dsp:sp>
    <dsp:sp modelId="{AE89E05E-620A-4DD6-B07E-B195B94516AC}">
      <dsp:nvSpPr>
        <dsp:cNvPr id="0" name=""/>
        <dsp:cNvSpPr/>
      </dsp:nvSpPr>
      <dsp:spPr>
        <a:xfrm rot="2700000">
          <a:off x="6054756" y="1395135"/>
          <a:ext cx="2628395" cy="262839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70C3C-11AE-40B0-AE52-A6B6637ED3CE}">
      <dsp:nvSpPr>
        <dsp:cNvPr id="0" name=""/>
        <dsp:cNvSpPr/>
      </dsp:nvSpPr>
      <dsp:spPr>
        <a:xfrm>
          <a:off x="6153961" y="1482952"/>
          <a:ext cx="2453655" cy="24532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SVM</a:t>
          </a:r>
        </a:p>
      </dsp:txBody>
      <dsp:txXfrm>
        <a:off x="6504483" y="1833478"/>
        <a:ext cx="1752610" cy="1752171"/>
      </dsp:txXfrm>
    </dsp:sp>
    <dsp:sp modelId="{4678FBB3-8CFC-4662-AD5B-D62778410550}">
      <dsp:nvSpPr>
        <dsp:cNvPr id="0" name=""/>
        <dsp:cNvSpPr/>
      </dsp:nvSpPr>
      <dsp:spPr>
        <a:xfrm rot="2700000">
          <a:off x="3349762" y="1395135"/>
          <a:ext cx="2628395" cy="262839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93494-CA27-49FA-9DDF-FBF9B7DCB4B0}">
      <dsp:nvSpPr>
        <dsp:cNvPr id="0" name=""/>
        <dsp:cNvSpPr/>
      </dsp:nvSpPr>
      <dsp:spPr>
        <a:xfrm>
          <a:off x="3437696" y="1482952"/>
          <a:ext cx="2453655" cy="24532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 Tree</a:t>
          </a:r>
        </a:p>
      </dsp:txBody>
      <dsp:txXfrm>
        <a:off x="3788218" y="1833478"/>
        <a:ext cx="1752610" cy="1752171"/>
      </dsp:txXfrm>
    </dsp:sp>
    <dsp:sp modelId="{E5BD0022-7667-4F3A-891F-65F0F56A40EE}">
      <dsp:nvSpPr>
        <dsp:cNvPr id="0" name=""/>
        <dsp:cNvSpPr/>
      </dsp:nvSpPr>
      <dsp:spPr>
        <a:xfrm rot="2700000">
          <a:off x="633497" y="1395135"/>
          <a:ext cx="2628395" cy="262839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FE76F-FBEB-417F-8A57-F8C9C0FC6670}">
      <dsp:nvSpPr>
        <dsp:cNvPr id="0" name=""/>
        <dsp:cNvSpPr/>
      </dsp:nvSpPr>
      <dsp:spPr>
        <a:xfrm>
          <a:off x="721431" y="1482952"/>
          <a:ext cx="2453655" cy="24532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KNN</a:t>
          </a:r>
        </a:p>
      </dsp:txBody>
      <dsp:txXfrm>
        <a:off x="1071953" y="1833478"/>
        <a:ext cx="1752610" cy="1752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9D877-AAB1-4AEE-84BA-B71A4ABB1F77}">
      <dsp:nvSpPr>
        <dsp:cNvPr id="0" name=""/>
        <dsp:cNvSpPr/>
      </dsp:nvSpPr>
      <dsp:spPr>
        <a:xfrm rot="5400000">
          <a:off x="523873" y="2102357"/>
          <a:ext cx="1554858" cy="25872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B9096C-8394-42BE-BC68-0B686DDE7011}">
      <dsp:nvSpPr>
        <dsp:cNvPr id="0" name=""/>
        <dsp:cNvSpPr/>
      </dsp:nvSpPr>
      <dsp:spPr>
        <a:xfrm>
          <a:off x="264329" y="2875387"/>
          <a:ext cx="2335784" cy="204745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Deployment</a:t>
          </a:r>
        </a:p>
      </dsp:txBody>
      <dsp:txXfrm>
        <a:off x="264329" y="2875387"/>
        <a:ext cx="2335784" cy="2047451"/>
      </dsp:txXfrm>
    </dsp:sp>
    <dsp:sp modelId="{7356EA9D-88C3-4D6C-8B15-FE0BEEA4A6B5}">
      <dsp:nvSpPr>
        <dsp:cNvPr id="0" name=""/>
        <dsp:cNvSpPr/>
      </dsp:nvSpPr>
      <dsp:spPr>
        <a:xfrm>
          <a:off x="2159399" y="1911881"/>
          <a:ext cx="440713" cy="44071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F6B2A-D280-4192-B595-E13FA0EB09FF}">
      <dsp:nvSpPr>
        <dsp:cNvPr id="0" name=""/>
        <dsp:cNvSpPr/>
      </dsp:nvSpPr>
      <dsp:spPr>
        <a:xfrm rot="5400000">
          <a:off x="3383330" y="1394782"/>
          <a:ext cx="1554858" cy="25872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8326F-23D2-49FE-9B3F-FF06D45DB191}">
      <dsp:nvSpPr>
        <dsp:cNvPr id="0" name=""/>
        <dsp:cNvSpPr/>
      </dsp:nvSpPr>
      <dsp:spPr>
        <a:xfrm>
          <a:off x="3123785" y="2167812"/>
          <a:ext cx="2335784" cy="204745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Improvement</a:t>
          </a:r>
        </a:p>
      </dsp:txBody>
      <dsp:txXfrm>
        <a:off x="3123785" y="2167812"/>
        <a:ext cx="2335784" cy="2047451"/>
      </dsp:txXfrm>
    </dsp:sp>
    <dsp:sp modelId="{435C81E0-0319-4702-B9BF-4B9632376883}">
      <dsp:nvSpPr>
        <dsp:cNvPr id="0" name=""/>
        <dsp:cNvSpPr/>
      </dsp:nvSpPr>
      <dsp:spPr>
        <a:xfrm>
          <a:off x="5018855" y="1204305"/>
          <a:ext cx="440713" cy="44071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462C82-7DEA-4569-9D32-9CD032E674AD}">
      <dsp:nvSpPr>
        <dsp:cNvPr id="0" name=""/>
        <dsp:cNvSpPr/>
      </dsp:nvSpPr>
      <dsp:spPr>
        <a:xfrm rot="5400000">
          <a:off x="6242786" y="687206"/>
          <a:ext cx="1554858" cy="25872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C0B7F7-7A52-48D2-B645-FEE79CB2461D}">
      <dsp:nvSpPr>
        <dsp:cNvPr id="0" name=""/>
        <dsp:cNvSpPr/>
      </dsp:nvSpPr>
      <dsp:spPr>
        <a:xfrm>
          <a:off x="5983241" y="1460237"/>
          <a:ext cx="2335784" cy="204745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Lesson Learned</a:t>
          </a:r>
        </a:p>
      </dsp:txBody>
      <dsp:txXfrm>
        <a:off x="5983241" y="1460237"/>
        <a:ext cx="2335784" cy="2047451"/>
      </dsp:txXfrm>
    </dsp:sp>
    <dsp:sp modelId="{556EA8DC-8E9A-4024-8442-39F42928E9C0}">
      <dsp:nvSpPr>
        <dsp:cNvPr id="0" name=""/>
        <dsp:cNvSpPr/>
      </dsp:nvSpPr>
      <dsp:spPr>
        <a:xfrm>
          <a:off x="7878311" y="496730"/>
          <a:ext cx="440713" cy="44071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1641A-F8DC-4076-B236-664400814A31}">
      <dsp:nvSpPr>
        <dsp:cNvPr id="0" name=""/>
        <dsp:cNvSpPr/>
      </dsp:nvSpPr>
      <dsp:spPr>
        <a:xfrm rot="5400000">
          <a:off x="9102242" y="-20368"/>
          <a:ext cx="1554858" cy="25872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03F1D-6AEB-488A-9DD0-AD9E9CDD4D8E}">
      <dsp:nvSpPr>
        <dsp:cNvPr id="0" name=""/>
        <dsp:cNvSpPr/>
      </dsp:nvSpPr>
      <dsp:spPr>
        <a:xfrm>
          <a:off x="8842697" y="752662"/>
          <a:ext cx="2335784" cy="204745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 Selection</a:t>
          </a:r>
        </a:p>
      </dsp:txBody>
      <dsp:txXfrm>
        <a:off x="8842697" y="752662"/>
        <a:ext cx="2335784" cy="2047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CAPSTONE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642594"/>
            <a:ext cx="11366089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Which features affect the SEVERITYCODE?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581866"/>
              </p:ext>
            </p:extLst>
          </p:nvPr>
        </p:nvGraphicFramePr>
        <p:xfrm>
          <a:off x="417871" y="3967315"/>
          <a:ext cx="11366090" cy="246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2" y="166572"/>
            <a:ext cx="5631426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0AA7-175D-4320-B8D3-B7D8A349F815}"/>
              </a:ext>
            </a:extLst>
          </p:cNvPr>
          <p:cNvSpPr txBox="1"/>
          <p:nvPr/>
        </p:nvSpPr>
        <p:spPr>
          <a:xfrm>
            <a:off x="1858296" y="1784555"/>
            <a:ext cx="76839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 indent="12700" algn="just"/>
            <a:r>
              <a:rPr lang="en-US" dirty="0" err="1"/>
              <a:t>Dataframe.groupby</a:t>
            </a:r>
            <a:r>
              <a:rPr lang="en-US" dirty="0"/>
              <a:t>(</a:t>
            </a:r>
            <a:r>
              <a:rPr lang="en-US" dirty="0" err="1"/>
              <a:t>feature_name</a:t>
            </a:r>
            <a:r>
              <a:rPr lang="en-US" dirty="0"/>
              <a:t>)[].</a:t>
            </a:r>
            <a:r>
              <a:rPr lang="en-US" dirty="0" err="1"/>
              <a:t>value_counts</a:t>
            </a:r>
            <a:r>
              <a:rPr lang="en-US" dirty="0"/>
              <a:t>() is used on each column to determine the ones correlated with accident severity</a:t>
            </a:r>
          </a:p>
          <a:p>
            <a:pPr lvl="1" indent="12700" algn="just"/>
            <a:endParaRPr lang="en-US" dirty="0"/>
          </a:p>
          <a:p>
            <a:pPr marL="398463" indent="-398463" algn="just"/>
            <a:endParaRPr lang="en-US" dirty="0"/>
          </a:p>
          <a:p>
            <a:pPr marL="574675" lvl="1" algn="just"/>
            <a:r>
              <a:rPr lang="en-US" dirty="0"/>
              <a:t>Converts INCDATE to data objects and then to day of the week, but finds no correlation with SEVERITYCODE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CC9673-6B7C-4410-8D9A-DBFBB22E6F09}"/>
              </a:ext>
            </a:extLst>
          </p:cNvPr>
          <p:cNvSpPr/>
          <p:nvPr/>
        </p:nvSpPr>
        <p:spPr>
          <a:xfrm>
            <a:off x="2005781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8C9EE9-CB55-4726-96B9-7B1427105559}"/>
              </a:ext>
            </a:extLst>
          </p:cNvPr>
          <p:cNvSpPr/>
          <p:nvPr/>
        </p:nvSpPr>
        <p:spPr>
          <a:xfrm>
            <a:off x="5896897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642594"/>
            <a:ext cx="11366089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could categorical features be used to train the model?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88097"/>
              </p:ext>
            </p:extLst>
          </p:nvPr>
        </p:nvGraphicFramePr>
        <p:xfrm>
          <a:off x="417871" y="3967315"/>
          <a:ext cx="11366090" cy="246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2" y="166572"/>
            <a:ext cx="3920448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ONE HOT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0AA7-175D-4320-B8D3-B7D8A349F815}"/>
              </a:ext>
            </a:extLst>
          </p:cNvPr>
          <p:cNvSpPr txBox="1"/>
          <p:nvPr/>
        </p:nvSpPr>
        <p:spPr>
          <a:xfrm>
            <a:off x="1858296" y="1784555"/>
            <a:ext cx="76839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 indent="12700" algn="just"/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feature_name</a:t>
            </a:r>
            <a:r>
              <a:rPr lang="en-US" dirty="0"/>
              <a:t>).replace() was used on each feature to convert categorical variables into numerical ones</a:t>
            </a:r>
          </a:p>
          <a:p>
            <a:pPr lvl="1" indent="12700" algn="just"/>
            <a:endParaRPr lang="en-US" dirty="0"/>
          </a:p>
          <a:p>
            <a:pPr lvl="1" indent="12700" algn="just"/>
            <a:endParaRPr lang="en-US" dirty="0"/>
          </a:p>
          <a:p>
            <a:pPr marL="398463" indent="-398463" algn="just"/>
            <a:endParaRPr lang="en-US" dirty="0"/>
          </a:p>
          <a:p>
            <a:pPr marL="574675" lvl="1" algn="just"/>
            <a:r>
              <a:rPr lang="en-US" dirty="0"/>
              <a:t>Test the post-processing dataset with </a:t>
            </a:r>
            <a:r>
              <a:rPr lang="en-US" dirty="0" err="1"/>
              <a:t>dataframe.dtypes</a:t>
            </a:r>
            <a:r>
              <a:rPr lang="en-US" dirty="0"/>
              <a:t> to double check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CC9673-6B7C-4410-8D9A-DBFBB22E6F09}"/>
              </a:ext>
            </a:extLst>
          </p:cNvPr>
          <p:cNvSpPr/>
          <p:nvPr/>
        </p:nvSpPr>
        <p:spPr>
          <a:xfrm>
            <a:off x="2005781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8C9EE9-CB55-4726-96B9-7B1427105559}"/>
              </a:ext>
            </a:extLst>
          </p:cNvPr>
          <p:cNvSpPr/>
          <p:nvPr/>
        </p:nvSpPr>
        <p:spPr>
          <a:xfrm>
            <a:off x="5896897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642594"/>
            <a:ext cx="11366089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could features on different scales be used without bias?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39432"/>
              </p:ext>
            </p:extLst>
          </p:nvPr>
        </p:nvGraphicFramePr>
        <p:xfrm>
          <a:off x="417871" y="3967315"/>
          <a:ext cx="11366090" cy="246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2" y="166572"/>
            <a:ext cx="6785568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Feature Selection And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0AA7-175D-4320-B8D3-B7D8A349F815}"/>
              </a:ext>
            </a:extLst>
          </p:cNvPr>
          <p:cNvSpPr txBox="1"/>
          <p:nvPr/>
        </p:nvSpPr>
        <p:spPr>
          <a:xfrm>
            <a:off x="1858296" y="1784555"/>
            <a:ext cx="76839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 indent="12700" algn="just"/>
            <a:r>
              <a:rPr lang="en-US" dirty="0"/>
              <a:t>Selects 14 features from dataset, including weather, road condition, lighting, etc.</a:t>
            </a:r>
          </a:p>
          <a:p>
            <a:pPr lvl="1" indent="12700" algn="just"/>
            <a:endParaRPr lang="en-US" dirty="0"/>
          </a:p>
          <a:p>
            <a:pPr lvl="1" indent="12700" algn="just"/>
            <a:endParaRPr lang="en-US" dirty="0"/>
          </a:p>
          <a:p>
            <a:pPr lvl="1" indent="12700" algn="just"/>
            <a:endParaRPr lang="en-US" dirty="0"/>
          </a:p>
          <a:p>
            <a:pPr lvl="1" indent="12700" algn="just"/>
            <a:endParaRPr lang="en-US" dirty="0"/>
          </a:p>
          <a:p>
            <a:pPr marL="398463" indent="-398463" algn="just"/>
            <a:endParaRPr lang="en-US" dirty="0"/>
          </a:p>
          <a:p>
            <a:pPr marL="574675" lvl="1" algn="just"/>
            <a:r>
              <a:rPr lang="en-US" dirty="0"/>
              <a:t>Uses </a:t>
            </a:r>
            <a:r>
              <a:rPr lang="en-US" dirty="0" err="1"/>
              <a:t>dataframe.dropna</a:t>
            </a:r>
            <a:r>
              <a:rPr lang="en-US" dirty="0"/>
              <a:t>() to drop rows of the feature set with </a:t>
            </a:r>
            <a:r>
              <a:rPr lang="en-US" dirty="0" err="1"/>
              <a:t>NaN</a:t>
            </a:r>
            <a:r>
              <a:rPr lang="en-US" dirty="0"/>
              <a:t> values and </a:t>
            </a:r>
            <a:r>
              <a:rPr lang="en-US" dirty="0" err="1"/>
              <a:t>preprocessing.StandardScalar</a:t>
            </a:r>
            <a:r>
              <a:rPr lang="en-US" dirty="0"/>
              <a:t>().fit().transform() to normalize the feature set.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CC9673-6B7C-4410-8D9A-DBFBB22E6F09}"/>
              </a:ext>
            </a:extLst>
          </p:cNvPr>
          <p:cNvSpPr/>
          <p:nvPr/>
        </p:nvSpPr>
        <p:spPr>
          <a:xfrm>
            <a:off x="2005781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8C9EE9-CB55-4726-96B9-7B1427105559}"/>
              </a:ext>
            </a:extLst>
          </p:cNvPr>
          <p:cNvSpPr/>
          <p:nvPr/>
        </p:nvSpPr>
        <p:spPr>
          <a:xfrm>
            <a:off x="5896897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642594"/>
            <a:ext cx="11366089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train the ML models with existing data and test them?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968335"/>
              </p:ext>
            </p:extLst>
          </p:nvPr>
        </p:nvGraphicFramePr>
        <p:xfrm>
          <a:off x="417871" y="3967315"/>
          <a:ext cx="11366090" cy="246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2" y="166572"/>
            <a:ext cx="5078688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 Training and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0AA7-175D-4320-B8D3-B7D8A349F815}"/>
              </a:ext>
            </a:extLst>
          </p:cNvPr>
          <p:cNvSpPr txBox="1"/>
          <p:nvPr/>
        </p:nvSpPr>
        <p:spPr>
          <a:xfrm>
            <a:off x="1858296" y="1784555"/>
            <a:ext cx="76839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 indent="12700" algn="just"/>
            <a:r>
              <a:rPr lang="en-US" dirty="0"/>
              <a:t>Uses the </a:t>
            </a:r>
            <a:r>
              <a:rPr lang="en-US" dirty="0" err="1"/>
              <a:t>train_test_split</a:t>
            </a:r>
            <a:r>
              <a:rPr lang="en-US" dirty="0"/>
              <a:t>() method to split the datasets into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.</a:t>
            </a:r>
          </a:p>
          <a:p>
            <a:pPr lvl="1" indent="12700" algn="just"/>
            <a:endParaRPr lang="en-US" dirty="0"/>
          </a:p>
          <a:p>
            <a:pPr lvl="1" indent="12700" algn="just"/>
            <a:endParaRPr lang="en-US" dirty="0"/>
          </a:p>
          <a:p>
            <a:pPr lvl="1" indent="12700" algn="just"/>
            <a:endParaRPr lang="en-US" dirty="0"/>
          </a:p>
          <a:p>
            <a:pPr marL="398463" indent="-398463" algn="just"/>
            <a:endParaRPr lang="en-US" dirty="0"/>
          </a:p>
          <a:p>
            <a:pPr marL="574675" lvl="1" algn="just"/>
            <a:r>
              <a:rPr lang="en-US" dirty="0"/>
              <a:t>Imports four ML classification models (KNN, Decision Tree, SVM, and Logistics </a:t>
            </a:r>
            <a:r>
              <a:rPr lang="en-US" dirty="0" err="1"/>
              <a:t>Regressioin</a:t>
            </a:r>
            <a:r>
              <a:rPr lang="en-US" dirty="0"/>
              <a:t>, trains them with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, and tests them with 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 to obtain their performance.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CC9673-6B7C-4410-8D9A-DBFBB22E6F09}"/>
              </a:ext>
            </a:extLst>
          </p:cNvPr>
          <p:cNvSpPr/>
          <p:nvPr/>
        </p:nvSpPr>
        <p:spPr>
          <a:xfrm>
            <a:off x="2005781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8C9EE9-CB55-4726-96B9-7B1427105559}"/>
              </a:ext>
            </a:extLst>
          </p:cNvPr>
          <p:cNvSpPr/>
          <p:nvPr/>
        </p:nvSpPr>
        <p:spPr>
          <a:xfrm>
            <a:off x="5896897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EE56AB-DEE0-4FFD-9EC9-4DF15A4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76CA9-E068-494D-8B51-F709EA282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2" y="166572"/>
            <a:ext cx="5078688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Results and Discussion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8CF9EB-1DEB-4CE6-8879-A0AC7D499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324463"/>
              </p:ext>
            </p:extLst>
          </p:nvPr>
        </p:nvGraphicFramePr>
        <p:xfrm>
          <a:off x="224834" y="719666"/>
          <a:ext cx="114998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39EA92-E84A-44CF-8B11-D683FF7C3711}"/>
              </a:ext>
            </a:extLst>
          </p:cNvPr>
          <p:cNvSpPr txBox="1"/>
          <p:nvPr/>
        </p:nvSpPr>
        <p:spPr>
          <a:xfrm>
            <a:off x="670560" y="4856480"/>
            <a:ext cx="276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Accuracy Score: 0.694</a:t>
            </a:r>
          </a:p>
          <a:p>
            <a:endParaRPr lang="en-US" b="1" dirty="0"/>
          </a:p>
          <a:p>
            <a:r>
              <a:rPr lang="en-US" sz="1400" dirty="0"/>
              <a:t>K=25, consumes the most computing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C3780-4854-45C1-97BF-BC616C4D08E3}"/>
              </a:ext>
            </a:extLst>
          </p:cNvPr>
          <p:cNvSpPr txBox="1"/>
          <p:nvPr/>
        </p:nvSpPr>
        <p:spPr>
          <a:xfrm>
            <a:off x="3879806" y="4856480"/>
            <a:ext cx="2561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2163"/>
            <a:r>
              <a:rPr lang="en-US" b="1" dirty="0">
                <a:solidFill>
                  <a:schemeClr val="accent1"/>
                </a:solidFill>
              </a:rPr>
              <a:t>0.702</a:t>
            </a:r>
          </a:p>
          <a:p>
            <a:endParaRPr lang="en-US" b="1" dirty="0"/>
          </a:p>
          <a:p>
            <a:r>
              <a:rPr lang="en-US" sz="1400" dirty="0" err="1"/>
              <a:t>Max_depth</a:t>
            </a:r>
            <a:r>
              <a:rPr lang="en-US" sz="1400" dirty="0"/>
              <a:t>=15, consumes little computing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CF855-CB80-4FAD-8D06-BC4ED3177E0D}"/>
              </a:ext>
            </a:extLst>
          </p:cNvPr>
          <p:cNvSpPr txBox="1"/>
          <p:nvPr/>
        </p:nvSpPr>
        <p:spPr>
          <a:xfrm>
            <a:off x="6887166" y="4856480"/>
            <a:ext cx="2561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/>
            <a:r>
              <a:rPr lang="en-US" b="1" dirty="0">
                <a:solidFill>
                  <a:schemeClr val="accent1"/>
                </a:solidFill>
              </a:rPr>
              <a:t>0.692</a:t>
            </a:r>
          </a:p>
          <a:p>
            <a:endParaRPr lang="en-US" b="1" dirty="0"/>
          </a:p>
          <a:p>
            <a:r>
              <a:rPr lang="en-US" sz="1400" dirty="0"/>
              <a:t>Kernel =  ‘</a:t>
            </a:r>
            <a:r>
              <a:rPr lang="en-US" sz="1400" dirty="0" err="1"/>
              <a:t>rbt</a:t>
            </a:r>
            <a:r>
              <a:rPr lang="en-US" sz="1400" dirty="0"/>
              <a:t>’  , took much computing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394D6-5151-47ED-933B-FC841C5FACD6}"/>
              </a:ext>
            </a:extLst>
          </p:cNvPr>
          <p:cNvSpPr txBox="1"/>
          <p:nvPr/>
        </p:nvSpPr>
        <p:spPr>
          <a:xfrm>
            <a:off x="9894526" y="4856480"/>
            <a:ext cx="18301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/>
            <a:r>
              <a:rPr lang="en-US" b="1" dirty="0">
                <a:solidFill>
                  <a:schemeClr val="accent1"/>
                </a:solidFill>
              </a:rPr>
              <a:t>0.659</a:t>
            </a:r>
          </a:p>
          <a:p>
            <a:endParaRPr lang="en-US" b="1" dirty="0"/>
          </a:p>
          <a:p>
            <a:r>
              <a:rPr lang="en-US" sz="1400" dirty="0"/>
              <a:t>C = 0,1, took moderate computing time</a:t>
            </a:r>
          </a:p>
        </p:txBody>
      </p:sp>
    </p:spTree>
    <p:extLst>
      <p:ext uri="{BB962C8B-B14F-4D97-AF65-F5344CB8AC3E}">
        <p14:creationId xmlns:p14="http://schemas.microsoft.com/office/powerpoint/2010/main" val="331487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2" y="166572"/>
            <a:ext cx="5078688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Results and Discussion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AC20C6-9E45-47E3-8F15-7EC2E8314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749372"/>
              </p:ext>
            </p:extLst>
          </p:nvPr>
        </p:nvGraphicFramePr>
        <p:xfrm>
          <a:off x="558800" y="719666"/>
          <a:ext cx="11186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BC3AC5-FCCE-4136-AC87-D1AE12C0BFD7}"/>
              </a:ext>
            </a:extLst>
          </p:cNvPr>
          <p:cNvSpPr txBox="1"/>
          <p:nvPr/>
        </p:nvSpPr>
        <p:spPr>
          <a:xfrm>
            <a:off x="955040" y="4165600"/>
            <a:ext cx="247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the model is deployed, it should be continually updated with newly-generated data for better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75F2C5-DFCA-4998-8467-074A7278DE88}"/>
              </a:ext>
            </a:extLst>
          </p:cNvPr>
          <p:cNvSpPr txBox="1"/>
          <p:nvPr/>
        </p:nvSpPr>
        <p:spPr>
          <a:xfrm>
            <a:off x="3727408" y="3378199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 tune the parameters of the ML models so that better results could be 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8DC0C-20DB-4702-856C-39EA033DAD17}"/>
              </a:ext>
            </a:extLst>
          </p:cNvPr>
          <p:cNvSpPr txBox="1"/>
          <p:nvPr/>
        </p:nvSpPr>
        <p:spPr>
          <a:xfrm>
            <a:off x="6560736" y="2962700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Preparing data, rather than training the models, takes the most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962AD-A20C-4D4C-AB94-14803A65599A}"/>
              </a:ext>
            </a:extLst>
          </p:cNvPr>
          <p:cNvSpPr txBox="1"/>
          <p:nvPr/>
        </p:nvSpPr>
        <p:spPr>
          <a:xfrm>
            <a:off x="9394064" y="2296049"/>
            <a:ext cx="247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the least computing time and the most accurate result, decision tree will be selected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5464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E115A8-73F2-443E-A926-9719058D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2838" y="1696064"/>
            <a:ext cx="3436374" cy="3465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1600" b="1" dirty="0">
                <a:latin typeface="Castellar" panose="020A0402060406010301" pitchFamily="18" charset="0"/>
              </a:rPr>
              <a:t>INTRODUCTION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1600" b="1" dirty="0">
                <a:latin typeface="Castellar" panose="020A0402060406010301" pitchFamily="18" charset="0"/>
              </a:rPr>
              <a:t>DATA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1600" b="1" dirty="0">
                <a:latin typeface="Castellar" panose="020A0402060406010301" pitchFamily="18" charset="0"/>
              </a:rPr>
              <a:t>METHODOLOGY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1600" b="1" dirty="0">
                <a:latin typeface="Castellar" panose="020A0402060406010301" pitchFamily="18" charset="0"/>
              </a:rPr>
              <a:t>RESULT AND DISSCUSSION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E7897-B15C-4739-8037-D254AE85E47F}"/>
              </a:ext>
            </a:extLst>
          </p:cNvPr>
          <p:cNvSpPr/>
          <p:nvPr/>
        </p:nvSpPr>
        <p:spPr>
          <a:xfrm>
            <a:off x="309716" y="280219"/>
            <a:ext cx="7683910" cy="62975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B22DE-0411-415D-B544-834FB3858647}"/>
              </a:ext>
            </a:extLst>
          </p:cNvPr>
          <p:cNvSpPr txBox="1"/>
          <p:nvPr/>
        </p:nvSpPr>
        <p:spPr>
          <a:xfrm>
            <a:off x="663677" y="2492477"/>
            <a:ext cx="715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rial Rounded MT Bold" panose="020F070403050403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923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EE56AB-DEE0-4FFD-9EC9-4DF15A4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76CA9-E068-494D-8B51-F709EA282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15F06-BE13-4C2D-A373-4F676566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45" y="899651"/>
            <a:ext cx="9953465" cy="58523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2FA0E2-7067-4B2C-95FC-B6CF8DF4B1A4}"/>
              </a:ext>
            </a:extLst>
          </p:cNvPr>
          <p:cNvSpPr/>
          <p:nvPr/>
        </p:nvSpPr>
        <p:spPr>
          <a:xfrm>
            <a:off x="265471" y="166572"/>
            <a:ext cx="3701845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531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Improve Road Safety?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16743"/>
              </p:ext>
            </p:extLst>
          </p:nvPr>
        </p:nvGraphicFramePr>
        <p:xfrm>
          <a:off x="417871" y="3967315"/>
          <a:ext cx="11366090" cy="246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1" y="166572"/>
            <a:ext cx="3701845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0AA7-175D-4320-B8D3-B7D8A349F815}"/>
              </a:ext>
            </a:extLst>
          </p:cNvPr>
          <p:cNvSpPr txBox="1"/>
          <p:nvPr/>
        </p:nvSpPr>
        <p:spPr>
          <a:xfrm>
            <a:off x="1858296" y="1784555"/>
            <a:ext cx="768391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 indent="12700" algn="just"/>
            <a:r>
              <a:rPr lang="en-US" dirty="0"/>
              <a:t>MACHINE LEARNING TO PREDICT THE LIKELIHOOD OF SEVERE TRAFFIC ACCIDENTS, THEREBY WARNING DRIVERS OF THE DANGERS</a:t>
            </a:r>
          </a:p>
          <a:p>
            <a:pPr marL="398463" indent="-398463" algn="just"/>
            <a:endParaRPr lang="en-US" dirty="0"/>
          </a:p>
          <a:p>
            <a:pPr marL="574675" lvl="1" algn="just"/>
            <a:r>
              <a:rPr lang="en-US" dirty="0"/>
              <a:t>PREDICT SEVERITY OF ACCIDENTS COULD HELP MEDICAL FACILITIES PREPARE IN ADVANCE SO AS TO DECREASE FATALITIES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CC9673-6B7C-4410-8D9A-DBFBB22E6F09}"/>
              </a:ext>
            </a:extLst>
          </p:cNvPr>
          <p:cNvSpPr/>
          <p:nvPr/>
        </p:nvSpPr>
        <p:spPr>
          <a:xfrm>
            <a:off x="2005781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8C9EE9-CB55-4726-96B9-7B1427105559}"/>
              </a:ext>
            </a:extLst>
          </p:cNvPr>
          <p:cNvSpPr/>
          <p:nvPr/>
        </p:nvSpPr>
        <p:spPr>
          <a:xfrm>
            <a:off x="5896897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EE56AB-DEE0-4FFD-9EC9-4DF15A4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76CA9-E068-494D-8B51-F709EA282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16D12-2DD8-4FBC-ABF5-FB0FE496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561619"/>
          </a:xfrm>
        </p:spPr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2B502-68E6-478B-884B-03841A67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Source</a:t>
            </a:r>
          </a:p>
          <a:p>
            <a:pPr marL="339725" lvl="1"/>
            <a:r>
              <a:rPr lang="en-US" dirty="0"/>
              <a:t>Seattle Department of Transportation (SDOT). Updated weekly, from 2004 to present. </a:t>
            </a:r>
          </a:p>
          <a:p>
            <a:pPr marL="339725" lvl="1"/>
            <a:r>
              <a:rPr lang="en-US" dirty="0"/>
              <a:t>Email: DOT_IT_GIS@seattle.gov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Metadata</a:t>
            </a:r>
          </a:p>
          <a:p>
            <a:pPr marL="339725" lvl="1"/>
            <a:r>
              <a:rPr lang="en-US" dirty="0"/>
              <a:t>The raw dataset contains 38 columns and 194673 row. Except the first column being the label, all other 37 columns are features.</a:t>
            </a:r>
          </a:p>
          <a:p>
            <a:pPr marL="339725" lvl="1"/>
            <a:r>
              <a:rPr lang="en-US" dirty="0"/>
              <a:t>Complete metadata: click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067B6-875D-4871-9470-63BECA062A69}"/>
              </a:ext>
            </a:extLst>
          </p:cNvPr>
          <p:cNvSpPr/>
          <p:nvPr/>
        </p:nvSpPr>
        <p:spPr>
          <a:xfrm>
            <a:off x="203200" y="243840"/>
            <a:ext cx="7904480" cy="6258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93EA68-AD0A-42F1-BB47-7F76EC8B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635928"/>
            <a:ext cx="7831658" cy="37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EE56AB-DEE0-4FFD-9EC9-4DF15A4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76CA9-E068-494D-8B51-F709EA282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Eliminating Bias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56924"/>
              </p:ext>
            </p:extLst>
          </p:nvPr>
        </p:nvGraphicFramePr>
        <p:xfrm>
          <a:off x="417871" y="3967315"/>
          <a:ext cx="11366090" cy="246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0682C-8EB0-48A3-9AB2-E24EB5A62BA2}"/>
              </a:ext>
            </a:extLst>
          </p:cNvPr>
          <p:cNvSpPr/>
          <p:nvPr/>
        </p:nvSpPr>
        <p:spPr>
          <a:xfrm>
            <a:off x="265471" y="166572"/>
            <a:ext cx="3701845" cy="6270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0AA7-175D-4320-B8D3-B7D8A349F815}"/>
              </a:ext>
            </a:extLst>
          </p:cNvPr>
          <p:cNvSpPr txBox="1"/>
          <p:nvPr/>
        </p:nvSpPr>
        <p:spPr>
          <a:xfrm>
            <a:off x="1858296" y="1784555"/>
            <a:ext cx="768391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 indent="12700" algn="just"/>
            <a:r>
              <a:rPr lang="en-US" dirty="0"/>
              <a:t>Raw data contains far more instances of SEVERITYCODE 1 than of 2 (around 2.34:1)</a:t>
            </a:r>
          </a:p>
          <a:p>
            <a:pPr lvl="1" indent="12700" algn="just"/>
            <a:endParaRPr lang="en-US" dirty="0"/>
          </a:p>
          <a:p>
            <a:pPr marL="398463" indent="-398463" algn="just"/>
            <a:endParaRPr lang="en-US" dirty="0"/>
          </a:p>
          <a:p>
            <a:pPr marL="398463" indent="-398463" algn="just"/>
            <a:endParaRPr lang="en-US" dirty="0"/>
          </a:p>
          <a:p>
            <a:pPr marL="398463" indent="-398463" algn="just"/>
            <a:endParaRPr lang="en-US" dirty="0"/>
          </a:p>
          <a:p>
            <a:pPr marL="574675" lvl="1" algn="just"/>
            <a:r>
              <a:rPr lang="en-US" dirty="0"/>
              <a:t>Uses </a:t>
            </a:r>
            <a:r>
              <a:rPr lang="en-US" dirty="0" err="1"/>
              <a:t>dataframe.sample</a:t>
            </a:r>
            <a:r>
              <a:rPr lang="en-US" dirty="0"/>
              <a:t>() method to sample from SEVERITYCODE==1 instances an amount equal to the number of SEVERITYCODE==2 instances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3CC9673-6B7C-4410-8D9A-DBFBB22E6F09}"/>
              </a:ext>
            </a:extLst>
          </p:cNvPr>
          <p:cNvSpPr/>
          <p:nvPr/>
        </p:nvSpPr>
        <p:spPr>
          <a:xfrm>
            <a:off x="2005781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8C9EE9-CB55-4726-96B9-7B1427105559}"/>
              </a:ext>
            </a:extLst>
          </p:cNvPr>
          <p:cNvSpPr/>
          <p:nvPr/>
        </p:nvSpPr>
        <p:spPr>
          <a:xfrm>
            <a:off x="5896897" y="1784555"/>
            <a:ext cx="339213" cy="3034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0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{D1D34AFE-C30B-4989-B740-26E5041832DA}tf78438558_win32</Template>
  <TotalTime>0</TotalTime>
  <Words>587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Rounded MT Bold</vt:lpstr>
      <vt:lpstr>Castellar</vt:lpstr>
      <vt:lpstr>Century Gothic</vt:lpstr>
      <vt:lpstr>Garamond</vt:lpstr>
      <vt:lpstr>SavonVTI</vt:lpstr>
      <vt:lpstr>ACCIDENT SEVERITY</vt:lpstr>
      <vt:lpstr>PowerPoint Presentation</vt:lpstr>
      <vt:lpstr>introduction</vt:lpstr>
      <vt:lpstr>PowerPoint Presentation</vt:lpstr>
      <vt:lpstr>How to Improve Road Safety?</vt:lpstr>
      <vt:lpstr>data</vt:lpstr>
      <vt:lpstr>DATA</vt:lpstr>
      <vt:lpstr>methodology</vt:lpstr>
      <vt:lpstr>Eliminating Bias</vt:lpstr>
      <vt:lpstr>Which features affect the SEVERITYCODE?</vt:lpstr>
      <vt:lpstr>How could categorical features be used to train the model?</vt:lpstr>
      <vt:lpstr>How could features on different scales be used without bias?</vt:lpstr>
      <vt:lpstr>How to train the ML models with existing data and test them?</vt:lpstr>
      <vt:lpstr>Result and disscussion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2020-09-01T15:21:20Z</dcterms:created>
  <dcterms:modified xsi:type="dcterms:W3CDTF">2020-09-01T16:31:41Z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