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Patrick Hand"/>
      <p:regular r:id="rId17"/>
    </p:embeddedFont>
    <p:embeddedFont>
      <p:font typeface="Bangers"/>
      <p:regular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Abril Fatface"/>
      <p:regular r:id="rId23"/>
    </p:embeddedFont>
    <p:embeddedFont>
      <p:font typeface="Griffy"/>
      <p:regular r:id="rId24"/>
    </p:embeddedFont>
    <p:embeddedFont>
      <p:font typeface="Barlow Condensed"/>
      <p:regular r:id="rId25"/>
      <p:bold r:id="rId26"/>
      <p:italic r:id="rId27"/>
      <p:boldItalic r:id="rId28"/>
    </p:embeddedFont>
    <p:embeddedFont>
      <p:font typeface="Comfortaa Medium"/>
      <p:regular r:id="rId29"/>
      <p:bold r:id="rId30"/>
    </p:embeddedFont>
    <p:embeddedFont>
      <p:font typeface="Homemade Appl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0D967C-F4AF-4B91-9479-503D0AD4F1AB}">
  <a:tblStyle styleId="{940D967C-F4AF-4B91-9479-503D0AD4F1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Griffy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arlowCondensed-bold.fntdata"/><Relationship Id="rId25" Type="http://schemas.openxmlformats.org/officeDocument/2006/relationships/font" Target="fonts/BarlowCondensed-regular.fntdata"/><Relationship Id="rId28" Type="http://schemas.openxmlformats.org/officeDocument/2006/relationships/font" Target="fonts/BarlowCondensed-boldItalic.fntdata"/><Relationship Id="rId27" Type="http://schemas.openxmlformats.org/officeDocument/2006/relationships/font" Target="fonts/BarlowCondense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omemadeApple-regular.fntdata"/><Relationship Id="rId30" Type="http://schemas.openxmlformats.org/officeDocument/2006/relationships/font" Target="fonts/Comfortaa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atrickHand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regular.fntdata"/><Relationship Id="rId18" Type="http://schemas.openxmlformats.org/officeDocument/2006/relationships/font" Target="fonts/Banger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205ab637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205ab637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17d42fc2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17d42fc2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205ab637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205ab637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205ab63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205ab63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205ab637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205ab637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205ab637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205ab637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205ab637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205ab637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205ab637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205ab637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205ab637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205ab637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6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81351" y="1908325"/>
            <a:ext cx="4578900" cy="227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77650" y="4772900"/>
            <a:ext cx="4586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955602" y="6185591"/>
            <a:ext cx="4877943" cy="243896"/>
          </a:xfrm>
          <a:custGeom>
            <a:rect b="b" l="l" r="r" t="t"/>
            <a:pathLst>
              <a:path extrusionOk="0" h="236219" w="472440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955912" y="1142746"/>
            <a:ext cx="4877309" cy="4877309"/>
          </a:xfrm>
          <a:custGeom>
            <a:rect b="b" l="l" r="r" t="t"/>
            <a:pathLst>
              <a:path extrusionOk="0" h="4724354" w="4724354">
                <a:moveTo>
                  <a:pt x="4724355" y="2362177"/>
                </a:moveTo>
                <a:cubicBezTo>
                  <a:pt x="4724355" y="3666772"/>
                  <a:pt x="3666772" y="4724355"/>
                  <a:pt x="2362177" y="4724355"/>
                </a:cubicBezTo>
                <a:cubicBezTo>
                  <a:pt x="1057583" y="4724355"/>
                  <a:pt x="0" y="3666772"/>
                  <a:pt x="0" y="2362177"/>
                </a:cubicBezTo>
                <a:cubicBezTo>
                  <a:pt x="0" y="1057583"/>
                  <a:pt x="1057583" y="0"/>
                  <a:pt x="2362177" y="0"/>
                </a:cubicBezTo>
                <a:cubicBezTo>
                  <a:pt x="3666772" y="0"/>
                  <a:pt x="4724355" y="1057583"/>
                  <a:pt x="4724355" y="2362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944105" y="4604275"/>
            <a:ext cx="2896971" cy="1702034"/>
            <a:chOff x="4692026" y="4370063"/>
            <a:chExt cx="2807959" cy="1649737"/>
          </a:xfrm>
        </p:grpSpPr>
        <p:sp>
          <p:nvSpPr>
            <p:cNvPr id="18" name="Google Shape;18;p2"/>
            <p:cNvSpPr/>
            <p:nvPr/>
          </p:nvSpPr>
          <p:spPr>
            <a:xfrm>
              <a:off x="4692026" y="4370063"/>
              <a:ext cx="2807065" cy="1649730"/>
            </a:xfrm>
            <a:custGeom>
              <a:rect b="b" l="l" r="r" t="t"/>
              <a:pathLst>
                <a:path extrusionOk="0" h="1649730" w="1685925">
                  <a:moveTo>
                    <a:pt x="0" y="0"/>
                  </a:moveTo>
                  <a:lnTo>
                    <a:pt x="1685925" y="0"/>
                  </a:lnTo>
                  <a:lnTo>
                    <a:pt x="1685925" y="1649730"/>
                  </a:lnTo>
                  <a:lnTo>
                    <a:pt x="0" y="1649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77940" y="4370070"/>
              <a:ext cx="1122045" cy="1649730"/>
            </a:xfrm>
            <a:custGeom>
              <a:rect b="b" l="l" r="r" t="t"/>
              <a:pathLst>
                <a:path extrusionOk="0" h="1649730" w="1122045">
                  <a:moveTo>
                    <a:pt x="0" y="0"/>
                  </a:moveTo>
                  <a:lnTo>
                    <a:pt x="1122045" y="0"/>
                  </a:lnTo>
                  <a:lnTo>
                    <a:pt x="1122045" y="1649730"/>
                  </a:lnTo>
                  <a:lnTo>
                    <a:pt x="0" y="1649730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1389964" y="4604396"/>
            <a:ext cx="2295387" cy="421902"/>
          </a:xfrm>
          <a:custGeom>
            <a:rect b="b" l="l" r="r" t="t"/>
            <a:pathLst>
              <a:path extrusionOk="0" h="408622" w="2223135">
                <a:moveTo>
                  <a:pt x="537210" y="0"/>
                </a:moveTo>
                <a:lnTo>
                  <a:pt x="2223135" y="0"/>
                </a:lnTo>
                <a:lnTo>
                  <a:pt x="1684973" y="408623"/>
                </a:lnTo>
                <a:lnTo>
                  <a:pt x="0" y="408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683632" y="4604396"/>
            <a:ext cx="1704329" cy="421902"/>
          </a:xfrm>
          <a:custGeom>
            <a:rect b="b" l="l" r="r" t="t"/>
            <a:pathLst>
              <a:path extrusionOk="0" h="408622" w="1650682">
                <a:moveTo>
                  <a:pt x="1122045" y="0"/>
                </a:moveTo>
                <a:lnTo>
                  <a:pt x="0" y="0"/>
                </a:lnTo>
                <a:lnTo>
                  <a:pt x="528638" y="408623"/>
                </a:lnTo>
                <a:lnTo>
                  <a:pt x="1650682" y="408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2606322" y="1783563"/>
            <a:ext cx="1560259" cy="2624294"/>
            <a:chOff x="3083744" y="1423529"/>
            <a:chExt cx="913447" cy="1536382"/>
          </a:xfrm>
        </p:grpSpPr>
        <p:sp>
          <p:nvSpPr>
            <p:cNvPr id="23" name="Google Shape;23;p2"/>
            <p:cNvSpPr/>
            <p:nvPr/>
          </p:nvSpPr>
          <p:spPr>
            <a:xfrm>
              <a:off x="3375209" y="2458896"/>
              <a:ext cx="330517" cy="439102"/>
            </a:xfrm>
            <a:custGeom>
              <a:rect b="b" l="l" r="r" t="t"/>
              <a:pathLst>
                <a:path extrusionOk="0" h="439102" w="330517">
                  <a:moveTo>
                    <a:pt x="0" y="0"/>
                  </a:moveTo>
                  <a:lnTo>
                    <a:pt x="330517" y="0"/>
                  </a:lnTo>
                  <a:lnTo>
                    <a:pt x="330517" y="439103"/>
                  </a:lnTo>
                  <a:lnTo>
                    <a:pt x="0" y="439103"/>
                  </a:lnTo>
                  <a:close/>
                </a:path>
              </a:pathLst>
            </a:custGeom>
            <a:solidFill>
              <a:srgbClr val="5648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75209" y="2502711"/>
              <a:ext cx="330517" cy="108584"/>
            </a:xfrm>
            <a:custGeom>
              <a:rect b="b" l="l" r="r" t="t"/>
              <a:pathLst>
                <a:path extrusionOk="0" h="108584" w="330517">
                  <a:moveTo>
                    <a:pt x="0" y="40957"/>
                  </a:moveTo>
                  <a:lnTo>
                    <a:pt x="330517" y="0"/>
                  </a:lnTo>
                  <a:lnTo>
                    <a:pt x="330517" y="6667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75209" y="2625583"/>
              <a:ext cx="330517" cy="108585"/>
            </a:xfrm>
            <a:custGeom>
              <a:rect b="b" l="l" r="r" t="t"/>
              <a:pathLst>
                <a:path extrusionOk="0" h="108585" w="330517">
                  <a:moveTo>
                    <a:pt x="0" y="40958"/>
                  </a:moveTo>
                  <a:cubicBezTo>
                    <a:pt x="110490" y="27623"/>
                    <a:pt x="220027" y="13335"/>
                    <a:pt x="330517" y="0"/>
                  </a:cubicBezTo>
                  <a:cubicBezTo>
                    <a:pt x="330517" y="22860"/>
                    <a:pt x="330517" y="44767"/>
                    <a:pt x="330517" y="67628"/>
                  </a:cubicBezTo>
                  <a:cubicBezTo>
                    <a:pt x="220027" y="80963"/>
                    <a:pt x="110490" y="95250"/>
                    <a:pt x="0" y="108585"/>
                  </a:cubicBezTo>
                  <a:cubicBezTo>
                    <a:pt x="0" y="86678"/>
                    <a:pt x="0" y="63817"/>
                    <a:pt x="0" y="40958"/>
                  </a:cubicBez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75209" y="2748456"/>
              <a:ext cx="330517" cy="109537"/>
            </a:xfrm>
            <a:custGeom>
              <a:rect b="b" l="l" r="r" t="t"/>
              <a:pathLst>
                <a:path extrusionOk="0" h="109537" w="330517">
                  <a:moveTo>
                    <a:pt x="0" y="41910"/>
                  </a:moveTo>
                  <a:lnTo>
                    <a:pt x="330517" y="0"/>
                  </a:lnTo>
                  <a:lnTo>
                    <a:pt x="330517" y="67627"/>
                  </a:lnTo>
                  <a:lnTo>
                    <a:pt x="0" y="109538"/>
                  </a:ln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75209" y="2897999"/>
              <a:ext cx="330517" cy="61912"/>
            </a:xfrm>
            <a:custGeom>
              <a:rect b="b" l="l" r="r" t="t"/>
              <a:pathLst>
                <a:path extrusionOk="0" h="61912" w="330517">
                  <a:moveTo>
                    <a:pt x="81915" y="61913"/>
                  </a:moveTo>
                  <a:lnTo>
                    <a:pt x="247650" y="61913"/>
                  </a:lnTo>
                  <a:lnTo>
                    <a:pt x="3305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4F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83744" y="1423529"/>
              <a:ext cx="913447" cy="1036320"/>
            </a:xfrm>
            <a:custGeom>
              <a:rect b="b" l="l" r="r" t="t"/>
              <a:pathLst>
                <a:path extrusionOk="0" h="1036320" w="913447">
                  <a:moveTo>
                    <a:pt x="456247" y="0"/>
                  </a:moveTo>
                  <a:cubicBezTo>
                    <a:pt x="708660" y="0"/>
                    <a:pt x="913447" y="204788"/>
                    <a:pt x="913447" y="457200"/>
                  </a:cubicBezTo>
                  <a:cubicBezTo>
                    <a:pt x="913447" y="613410"/>
                    <a:pt x="835342" y="750570"/>
                    <a:pt x="716280" y="833438"/>
                  </a:cubicBezTo>
                  <a:cubicBezTo>
                    <a:pt x="655320" y="875348"/>
                    <a:pt x="621982" y="940118"/>
                    <a:pt x="621982" y="1014413"/>
                  </a:cubicBezTo>
                  <a:lnTo>
                    <a:pt x="621982" y="1036320"/>
                  </a:lnTo>
                  <a:lnTo>
                    <a:pt x="291465" y="1036320"/>
                  </a:lnTo>
                  <a:lnTo>
                    <a:pt x="291465" y="1014413"/>
                  </a:lnTo>
                  <a:cubicBezTo>
                    <a:pt x="291465" y="940118"/>
                    <a:pt x="258127" y="876300"/>
                    <a:pt x="197167" y="833438"/>
                  </a:cubicBezTo>
                  <a:cubicBezTo>
                    <a:pt x="78105" y="750570"/>
                    <a:pt x="0" y="613410"/>
                    <a:pt x="0" y="457200"/>
                  </a:cubicBezTo>
                  <a:cubicBezTo>
                    <a:pt x="0" y="204788"/>
                    <a:pt x="203835" y="0"/>
                    <a:pt x="456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74244" y="1789289"/>
              <a:ext cx="532447" cy="669607"/>
            </a:xfrm>
            <a:custGeom>
              <a:rect b="b" l="l" r="r" t="t"/>
              <a:pathLst>
                <a:path extrusionOk="0" h="669607" w="532447">
                  <a:moveTo>
                    <a:pt x="303847" y="669607"/>
                  </a:moveTo>
                  <a:lnTo>
                    <a:pt x="303847" y="228600"/>
                  </a:lnTo>
                  <a:lnTo>
                    <a:pt x="228600" y="228600"/>
                  </a:lnTo>
                  <a:lnTo>
                    <a:pt x="228600" y="669607"/>
                  </a:lnTo>
                  <a:lnTo>
                    <a:pt x="178117" y="669607"/>
                  </a:lnTo>
                  <a:lnTo>
                    <a:pt x="178117" y="228600"/>
                  </a:lnTo>
                  <a:lnTo>
                    <a:pt x="114300" y="228600"/>
                  </a:lnTo>
                  <a:cubicBezTo>
                    <a:pt x="82867" y="228600"/>
                    <a:pt x="54292" y="216217"/>
                    <a:pt x="33338" y="195263"/>
                  </a:cubicBezTo>
                  <a:cubicBezTo>
                    <a:pt x="12382" y="174308"/>
                    <a:pt x="0" y="145733"/>
                    <a:pt x="0" y="114300"/>
                  </a:cubicBezTo>
                  <a:cubicBezTo>
                    <a:pt x="0" y="82867"/>
                    <a:pt x="12382" y="54292"/>
                    <a:pt x="33338" y="33338"/>
                  </a:cubicBezTo>
                  <a:cubicBezTo>
                    <a:pt x="54292" y="12382"/>
                    <a:pt x="82867" y="0"/>
                    <a:pt x="114300" y="0"/>
                  </a:cubicBezTo>
                  <a:cubicBezTo>
                    <a:pt x="145732" y="0"/>
                    <a:pt x="174307" y="12382"/>
                    <a:pt x="195263" y="33338"/>
                  </a:cubicBezTo>
                  <a:cubicBezTo>
                    <a:pt x="216217" y="54292"/>
                    <a:pt x="228600" y="82867"/>
                    <a:pt x="228600" y="114300"/>
                  </a:cubicBezTo>
                  <a:lnTo>
                    <a:pt x="228600" y="178117"/>
                  </a:lnTo>
                  <a:lnTo>
                    <a:pt x="303847" y="178117"/>
                  </a:lnTo>
                  <a:lnTo>
                    <a:pt x="303847" y="114300"/>
                  </a:lnTo>
                  <a:cubicBezTo>
                    <a:pt x="303847" y="82867"/>
                    <a:pt x="316230" y="54292"/>
                    <a:pt x="337185" y="33338"/>
                  </a:cubicBezTo>
                  <a:cubicBezTo>
                    <a:pt x="358140" y="12382"/>
                    <a:pt x="386715" y="0"/>
                    <a:pt x="418147" y="0"/>
                  </a:cubicBezTo>
                  <a:cubicBezTo>
                    <a:pt x="449580" y="0"/>
                    <a:pt x="478155" y="12382"/>
                    <a:pt x="499110" y="33338"/>
                  </a:cubicBezTo>
                  <a:cubicBezTo>
                    <a:pt x="520065" y="54292"/>
                    <a:pt x="532447" y="82867"/>
                    <a:pt x="532447" y="114300"/>
                  </a:cubicBezTo>
                  <a:cubicBezTo>
                    <a:pt x="532447" y="145733"/>
                    <a:pt x="520065" y="174308"/>
                    <a:pt x="499110" y="195263"/>
                  </a:cubicBezTo>
                  <a:cubicBezTo>
                    <a:pt x="478155" y="216217"/>
                    <a:pt x="449580" y="228600"/>
                    <a:pt x="418147" y="228600"/>
                  </a:cubicBezTo>
                  <a:lnTo>
                    <a:pt x="354330" y="228600"/>
                  </a:lnTo>
                  <a:lnTo>
                    <a:pt x="354330" y="669607"/>
                  </a:lnTo>
                  <a:lnTo>
                    <a:pt x="303847" y="669607"/>
                  </a:lnTo>
                  <a:lnTo>
                    <a:pt x="303847" y="669607"/>
                  </a:lnTo>
                  <a:close/>
                  <a:moveTo>
                    <a:pt x="354330" y="114300"/>
                  </a:moveTo>
                  <a:lnTo>
                    <a:pt x="354330" y="178117"/>
                  </a:lnTo>
                  <a:lnTo>
                    <a:pt x="418147" y="178117"/>
                  </a:lnTo>
                  <a:cubicBezTo>
                    <a:pt x="435292" y="178117"/>
                    <a:pt x="451485" y="170497"/>
                    <a:pt x="462915" y="159067"/>
                  </a:cubicBezTo>
                  <a:cubicBezTo>
                    <a:pt x="474345" y="147638"/>
                    <a:pt x="481965" y="131445"/>
                    <a:pt x="481965" y="114300"/>
                  </a:cubicBezTo>
                  <a:cubicBezTo>
                    <a:pt x="481965" y="97155"/>
                    <a:pt x="475297" y="80963"/>
                    <a:pt x="462915" y="69532"/>
                  </a:cubicBezTo>
                  <a:cubicBezTo>
                    <a:pt x="451485" y="58102"/>
                    <a:pt x="435292" y="50482"/>
                    <a:pt x="418147" y="50482"/>
                  </a:cubicBezTo>
                  <a:cubicBezTo>
                    <a:pt x="401003" y="50482"/>
                    <a:pt x="384810" y="57150"/>
                    <a:pt x="373380" y="69532"/>
                  </a:cubicBezTo>
                  <a:cubicBezTo>
                    <a:pt x="360997" y="80963"/>
                    <a:pt x="354330" y="96202"/>
                    <a:pt x="354330" y="114300"/>
                  </a:cubicBezTo>
                  <a:lnTo>
                    <a:pt x="354330" y="114300"/>
                  </a:lnTo>
                  <a:close/>
                  <a:moveTo>
                    <a:pt x="114300" y="178117"/>
                  </a:moveTo>
                  <a:lnTo>
                    <a:pt x="178117" y="178117"/>
                  </a:lnTo>
                  <a:lnTo>
                    <a:pt x="178117" y="114300"/>
                  </a:lnTo>
                  <a:cubicBezTo>
                    <a:pt x="178117" y="97155"/>
                    <a:pt x="171450" y="80963"/>
                    <a:pt x="159067" y="69532"/>
                  </a:cubicBezTo>
                  <a:cubicBezTo>
                    <a:pt x="147638" y="58102"/>
                    <a:pt x="131445" y="50482"/>
                    <a:pt x="114300" y="50482"/>
                  </a:cubicBezTo>
                  <a:cubicBezTo>
                    <a:pt x="97155" y="50482"/>
                    <a:pt x="80963" y="57150"/>
                    <a:pt x="69532" y="69532"/>
                  </a:cubicBezTo>
                  <a:cubicBezTo>
                    <a:pt x="58102" y="80963"/>
                    <a:pt x="50482" y="97155"/>
                    <a:pt x="50482" y="114300"/>
                  </a:cubicBezTo>
                  <a:cubicBezTo>
                    <a:pt x="50482" y="131445"/>
                    <a:pt x="57150" y="147638"/>
                    <a:pt x="69532" y="159067"/>
                  </a:cubicBezTo>
                  <a:cubicBezTo>
                    <a:pt x="80963" y="170497"/>
                    <a:pt x="96202" y="178117"/>
                    <a:pt x="114300" y="178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2048666">
            <a:off x="9804388" y="1060673"/>
            <a:ext cx="2242516" cy="1205679"/>
            <a:chOff x="3448893" y="949065"/>
            <a:chExt cx="2173513" cy="1168580"/>
          </a:xfrm>
        </p:grpSpPr>
        <p:sp>
          <p:nvSpPr>
            <p:cNvPr id="31" name="Google Shape;31;p2"/>
            <p:cNvSpPr/>
            <p:nvPr/>
          </p:nvSpPr>
          <p:spPr>
            <a:xfrm>
              <a:off x="4498069" y="1640485"/>
              <a:ext cx="1124337" cy="47716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48893" y="1450622"/>
              <a:ext cx="807082" cy="435409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2"/>
          <p:cNvSpPr/>
          <p:nvPr/>
        </p:nvSpPr>
        <p:spPr>
          <a:xfrm rot="-7451544">
            <a:off x="572724" y="5006105"/>
            <a:ext cx="571261" cy="1171007"/>
          </a:xfrm>
          <a:custGeom>
            <a:rect b="b" l="l" r="r" t="t"/>
            <a:pathLst>
              <a:path extrusionOk="0" h="822594" w="401292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 rot="-7451544">
            <a:off x="796177" y="5610134"/>
            <a:ext cx="832554" cy="449151"/>
          </a:xfrm>
          <a:custGeom>
            <a:rect b="b" l="l" r="r" t="t"/>
            <a:pathLst>
              <a:path extrusionOk="0" h="315514" w="584842">
                <a:moveTo>
                  <a:pt x="277415" y="198059"/>
                </a:moveTo>
                <a:cubicBezTo>
                  <a:pt x="234848" y="209883"/>
                  <a:pt x="194646" y="229590"/>
                  <a:pt x="150503" y="235896"/>
                </a:cubicBezTo>
                <a:cubicBezTo>
                  <a:pt x="93747" y="244567"/>
                  <a:pt x="28320" y="228802"/>
                  <a:pt x="6248" y="167316"/>
                </a:cubicBezTo>
                <a:cubicBezTo>
                  <a:pt x="-5576" y="134208"/>
                  <a:pt x="-58" y="97948"/>
                  <a:pt x="18072" y="68781"/>
                </a:cubicBezTo>
                <a:cubicBezTo>
                  <a:pt x="63004" y="-6105"/>
                  <a:pt x="148926" y="-5316"/>
                  <a:pt x="224601" y="4931"/>
                </a:cubicBezTo>
                <a:cubicBezTo>
                  <a:pt x="471331" y="38827"/>
                  <a:pt x="571442" y="272945"/>
                  <a:pt x="584843" y="315512"/>
                </a:cubicBezTo>
                <a:cubicBezTo>
                  <a:pt x="584843" y="316300"/>
                  <a:pt x="449259" y="150762"/>
                  <a:pt x="277415" y="1980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 rot="-1838053">
            <a:off x="553605" y="90788"/>
            <a:ext cx="2242379" cy="1205605"/>
            <a:chOff x="3448893" y="949065"/>
            <a:chExt cx="2173513" cy="1168580"/>
          </a:xfrm>
        </p:grpSpPr>
        <p:sp>
          <p:nvSpPr>
            <p:cNvPr id="37" name="Google Shape;37;p2"/>
            <p:cNvSpPr/>
            <p:nvPr/>
          </p:nvSpPr>
          <p:spPr>
            <a:xfrm>
              <a:off x="4498069" y="1640485"/>
              <a:ext cx="1124337" cy="47716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8893" y="1450622"/>
              <a:ext cx="807082" cy="435409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389964" y="4604396"/>
            <a:ext cx="2295387" cy="421902"/>
          </a:xfrm>
          <a:custGeom>
            <a:rect b="b" l="l" r="r" t="t"/>
            <a:pathLst>
              <a:path extrusionOk="0" h="408622" w="2223135">
                <a:moveTo>
                  <a:pt x="537210" y="0"/>
                </a:moveTo>
                <a:lnTo>
                  <a:pt x="2223135" y="0"/>
                </a:lnTo>
                <a:lnTo>
                  <a:pt x="1684973" y="408623"/>
                </a:lnTo>
                <a:lnTo>
                  <a:pt x="0" y="408623"/>
                </a:lnTo>
                <a:close/>
              </a:path>
            </a:pathLst>
          </a:custGeom>
          <a:solidFill>
            <a:srgbClr val="FFFFFF">
              <a:alpha val="5809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3683632" y="4604396"/>
            <a:ext cx="1704329" cy="421902"/>
          </a:xfrm>
          <a:custGeom>
            <a:rect b="b" l="l" r="r" t="t"/>
            <a:pathLst>
              <a:path extrusionOk="0" h="408622" w="1650682">
                <a:moveTo>
                  <a:pt x="1122045" y="0"/>
                </a:moveTo>
                <a:lnTo>
                  <a:pt x="0" y="0"/>
                </a:lnTo>
                <a:lnTo>
                  <a:pt x="528638" y="408623"/>
                </a:lnTo>
                <a:lnTo>
                  <a:pt x="1650682" y="408623"/>
                </a:lnTo>
                <a:close/>
              </a:path>
            </a:pathLst>
          </a:cu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1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11"/>
          <p:cNvSpPr/>
          <p:nvPr/>
        </p:nvSpPr>
        <p:spPr>
          <a:xfrm flipH="1" rot="-1211893">
            <a:off x="405113" y="202128"/>
            <a:ext cx="639243" cy="1136617"/>
          </a:xfrm>
          <a:custGeom>
            <a:rect b="b" l="l" r="r" t="t"/>
            <a:pathLst>
              <a:path extrusionOk="0" h="822594" w="401292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 flipH="1" rot="-1211893">
            <a:off x="1000879" y="202128"/>
            <a:ext cx="639243" cy="1136617"/>
          </a:xfrm>
          <a:custGeom>
            <a:rect b="b" l="l" r="r" t="t"/>
            <a:pathLst>
              <a:path extrusionOk="0" h="822594" w="401292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1957925" y="544275"/>
            <a:ext cx="9685800" cy="3160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2032365" y="4813250"/>
            <a:ext cx="9523200" cy="15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9" name="Google Shape;159;p12"/>
          <p:cNvGrpSpPr/>
          <p:nvPr/>
        </p:nvGrpSpPr>
        <p:grpSpPr>
          <a:xfrm flipH="1" rot="7706632">
            <a:off x="1509175" y="1403524"/>
            <a:ext cx="2020212" cy="1442478"/>
            <a:chOff x="3509104" y="949065"/>
            <a:chExt cx="1958007" cy="1398062"/>
          </a:xfrm>
        </p:grpSpPr>
        <p:sp>
          <p:nvSpPr>
            <p:cNvPr id="160" name="Google Shape;160;p12"/>
            <p:cNvSpPr/>
            <p:nvPr/>
          </p:nvSpPr>
          <p:spPr>
            <a:xfrm rot="-1931549">
              <a:off x="4302435" y="1607360"/>
              <a:ext cx="1124007" cy="47702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 rot="972124">
              <a:off x="3553815" y="1552776"/>
              <a:ext cx="806965" cy="435346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2"/>
          <p:cNvGrpSpPr/>
          <p:nvPr/>
        </p:nvGrpSpPr>
        <p:grpSpPr>
          <a:xfrm rot="7824342">
            <a:off x="-351334" y="640430"/>
            <a:ext cx="3201133" cy="1362921"/>
            <a:chOff x="4487664" y="-1392325"/>
            <a:chExt cx="3997997" cy="1702034"/>
          </a:xfrm>
        </p:grpSpPr>
        <p:grpSp>
          <p:nvGrpSpPr>
            <p:cNvPr id="164" name="Google Shape;164;p12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165" name="Google Shape;165;p12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rect b="b" l="l" r="r" t="t"/>
                <a:pathLst>
                  <a:path extrusionOk="0" h="1649730" w="1685925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rect b="b" l="l" r="r" t="t"/>
                <a:pathLst>
                  <a:path extrusionOk="0" h="1649730" w="1122045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" name="Google Shape;167;p12"/>
            <p:cNvSpPr/>
            <p:nvPr/>
          </p:nvSpPr>
          <p:spPr>
            <a:xfrm>
              <a:off x="4487664" y="-1392204"/>
              <a:ext cx="2295387" cy="421902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6781332" y="-1392204"/>
              <a:ext cx="1704329" cy="421902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4487664" y="-1392204"/>
              <a:ext cx="2295387" cy="421902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781332" y="-1392204"/>
              <a:ext cx="1704329" cy="421902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idx="1" type="subTitle"/>
          </p:nvPr>
        </p:nvSpPr>
        <p:spPr>
          <a:xfrm>
            <a:off x="5056206" y="1729975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3" name="Google Shape;173;p13"/>
          <p:cNvSpPr txBox="1"/>
          <p:nvPr>
            <p:ph idx="2" type="subTitle"/>
          </p:nvPr>
        </p:nvSpPr>
        <p:spPr>
          <a:xfrm>
            <a:off x="5056206" y="3334868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4" name="Google Shape;174;p13"/>
          <p:cNvSpPr txBox="1"/>
          <p:nvPr>
            <p:ph idx="3" type="subTitle"/>
          </p:nvPr>
        </p:nvSpPr>
        <p:spPr>
          <a:xfrm>
            <a:off x="5056206" y="4939762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5" name="Google Shape;17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4" type="body"/>
          </p:nvPr>
        </p:nvSpPr>
        <p:spPr>
          <a:xfrm>
            <a:off x="5056200" y="2167925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7" name="Google Shape;177;p13"/>
          <p:cNvSpPr txBox="1"/>
          <p:nvPr>
            <p:ph idx="5" type="body"/>
          </p:nvPr>
        </p:nvSpPr>
        <p:spPr>
          <a:xfrm>
            <a:off x="5056200" y="3761388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13"/>
          <p:cNvSpPr txBox="1"/>
          <p:nvPr>
            <p:ph idx="6" type="body"/>
          </p:nvPr>
        </p:nvSpPr>
        <p:spPr>
          <a:xfrm>
            <a:off x="5056200" y="5353050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81" name="Google Shape;181;p14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hasCustomPrompt="1" type="title"/>
          </p:nvPr>
        </p:nvSpPr>
        <p:spPr>
          <a:xfrm>
            <a:off x="2703038" y="1918250"/>
            <a:ext cx="35103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6" name="Google Shape;186;p16"/>
          <p:cNvSpPr txBox="1"/>
          <p:nvPr>
            <p:ph idx="2" type="title"/>
          </p:nvPr>
        </p:nvSpPr>
        <p:spPr>
          <a:xfrm>
            <a:off x="415600" y="4409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hasCustomPrompt="1" idx="3" type="title"/>
          </p:nvPr>
        </p:nvSpPr>
        <p:spPr>
          <a:xfrm>
            <a:off x="2703038" y="3582888"/>
            <a:ext cx="35103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8" name="Google Shape;188;p16"/>
          <p:cNvSpPr txBox="1"/>
          <p:nvPr>
            <p:ph hasCustomPrompt="1" idx="4" type="title"/>
          </p:nvPr>
        </p:nvSpPr>
        <p:spPr>
          <a:xfrm>
            <a:off x="2703038" y="5247525"/>
            <a:ext cx="35103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6269900" y="5399925"/>
            <a:ext cx="54486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0" name="Google Shape;190;p16"/>
          <p:cNvSpPr txBox="1"/>
          <p:nvPr>
            <p:ph idx="5" type="body"/>
          </p:nvPr>
        </p:nvSpPr>
        <p:spPr>
          <a:xfrm>
            <a:off x="6269900" y="3657625"/>
            <a:ext cx="54486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1" name="Google Shape;191;p16"/>
          <p:cNvSpPr txBox="1"/>
          <p:nvPr>
            <p:ph idx="6" type="body"/>
          </p:nvPr>
        </p:nvSpPr>
        <p:spPr>
          <a:xfrm>
            <a:off x="6269900" y="1915325"/>
            <a:ext cx="54486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192" name="Google Shape;192;p16"/>
          <p:cNvGrpSpPr/>
          <p:nvPr/>
        </p:nvGrpSpPr>
        <p:grpSpPr>
          <a:xfrm rot="-8306747">
            <a:off x="10342698" y="-4814"/>
            <a:ext cx="2020206" cy="1442474"/>
            <a:chOff x="3509104" y="949065"/>
            <a:chExt cx="1958007" cy="1398062"/>
          </a:xfrm>
        </p:grpSpPr>
        <p:sp>
          <p:nvSpPr>
            <p:cNvPr id="193" name="Google Shape;193;p16"/>
            <p:cNvSpPr/>
            <p:nvPr/>
          </p:nvSpPr>
          <p:spPr>
            <a:xfrm rot="-1931549">
              <a:off x="4302435" y="1607360"/>
              <a:ext cx="1124007" cy="47702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 rot="972124">
              <a:off x="3553815" y="1552776"/>
              <a:ext cx="806965" cy="435346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415600" y="17064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8" name="Google Shape;198;p17"/>
          <p:cNvSpPr txBox="1"/>
          <p:nvPr>
            <p:ph idx="2" type="subTitle"/>
          </p:nvPr>
        </p:nvSpPr>
        <p:spPr>
          <a:xfrm>
            <a:off x="415600" y="31821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9" name="Google Shape;199;p17"/>
          <p:cNvSpPr txBox="1"/>
          <p:nvPr>
            <p:ph idx="3" type="subTitle"/>
          </p:nvPr>
        </p:nvSpPr>
        <p:spPr>
          <a:xfrm>
            <a:off x="415600" y="46875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0" name="Google Shape;200;p17"/>
          <p:cNvSpPr txBox="1"/>
          <p:nvPr>
            <p:ph idx="4" type="subTitle"/>
          </p:nvPr>
        </p:nvSpPr>
        <p:spPr>
          <a:xfrm>
            <a:off x="4266987" y="17237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1" name="Google Shape;201;p17"/>
          <p:cNvSpPr txBox="1"/>
          <p:nvPr>
            <p:ph idx="5" type="subTitle"/>
          </p:nvPr>
        </p:nvSpPr>
        <p:spPr>
          <a:xfrm>
            <a:off x="4266987" y="31821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2" name="Google Shape;202;p17"/>
          <p:cNvSpPr txBox="1"/>
          <p:nvPr>
            <p:ph idx="6" type="subTitle"/>
          </p:nvPr>
        </p:nvSpPr>
        <p:spPr>
          <a:xfrm>
            <a:off x="4266987" y="46875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3" name="Google Shape;203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7" type="body"/>
          </p:nvPr>
        </p:nvSpPr>
        <p:spPr>
          <a:xfrm>
            <a:off x="4266987" y="2132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body"/>
          </p:nvPr>
        </p:nvSpPr>
        <p:spPr>
          <a:xfrm>
            <a:off x="4266987" y="5104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6" name="Google Shape;206;p17"/>
          <p:cNvSpPr txBox="1"/>
          <p:nvPr>
            <p:ph idx="9" type="body"/>
          </p:nvPr>
        </p:nvSpPr>
        <p:spPr>
          <a:xfrm>
            <a:off x="4266987" y="3580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7" name="Google Shape;207;p17"/>
          <p:cNvSpPr txBox="1"/>
          <p:nvPr>
            <p:ph idx="13" type="body"/>
          </p:nvPr>
        </p:nvSpPr>
        <p:spPr>
          <a:xfrm>
            <a:off x="415600" y="2132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8" name="Google Shape;208;p17"/>
          <p:cNvSpPr txBox="1"/>
          <p:nvPr>
            <p:ph idx="14" type="body"/>
          </p:nvPr>
        </p:nvSpPr>
        <p:spPr>
          <a:xfrm>
            <a:off x="415600" y="5104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9" name="Google Shape;209;p17"/>
          <p:cNvSpPr txBox="1"/>
          <p:nvPr>
            <p:ph idx="15" type="body"/>
          </p:nvPr>
        </p:nvSpPr>
        <p:spPr>
          <a:xfrm>
            <a:off x="415600" y="3580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210" name="Google Shape;210;p17"/>
          <p:cNvGrpSpPr/>
          <p:nvPr/>
        </p:nvGrpSpPr>
        <p:grpSpPr>
          <a:xfrm>
            <a:off x="7285317" y="963390"/>
            <a:ext cx="4700732" cy="5054674"/>
            <a:chOff x="7285317" y="963390"/>
            <a:chExt cx="4700732" cy="5054674"/>
          </a:xfrm>
        </p:grpSpPr>
        <p:sp>
          <p:nvSpPr>
            <p:cNvPr id="211" name="Google Shape;211;p17"/>
            <p:cNvSpPr/>
            <p:nvPr/>
          </p:nvSpPr>
          <p:spPr>
            <a:xfrm flipH="1">
              <a:off x="7980647" y="5438139"/>
              <a:ext cx="3318891" cy="165944"/>
            </a:xfrm>
            <a:custGeom>
              <a:rect b="b" l="l" r="r" t="t"/>
              <a:pathLst>
                <a:path extrusionOk="0" h="236219" w="4724400">
                  <a:moveTo>
                    <a:pt x="2362200" y="236220"/>
                  </a:moveTo>
                  <a:cubicBezTo>
                    <a:pt x="3663315" y="236220"/>
                    <a:pt x="4724400" y="182880"/>
                    <a:pt x="4724400" y="118110"/>
                  </a:cubicBezTo>
                  <a:cubicBezTo>
                    <a:pt x="4724400" y="52388"/>
                    <a:pt x="3663315" y="0"/>
                    <a:pt x="2362200" y="0"/>
                  </a:cubicBezTo>
                  <a:cubicBezTo>
                    <a:pt x="1061085" y="0"/>
                    <a:pt x="0" y="53340"/>
                    <a:pt x="0" y="118110"/>
                  </a:cubicBezTo>
                  <a:cubicBezTo>
                    <a:pt x="0" y="182880"/>
                    <a:pt x="1061085" y="236220"/>
                    <a:pt x="2362200" y="236220"/>
                  </a:cubicBezTo>
                  <a:close/>
                </a:path>
              </a:pathLst>
            </a:custGeom>
            <a:solidFill>
              <a:srgbClr val="000000">
                <a:alpha val="234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 flipH="1" rot="2700000">
              <a:off x="7973724" y="2005738"/>
              <a:ext cx="3323920" cy="3323920"/>
            </a:xfrm>
            <a:custGeom>
              <a:rect b="b" l="l" r="r" t="t"/>
              <a:pathLst>
                <a:path extrusionOk="0" h="4724354" w="4724354">
                  <a:moveTo>
                    <a:pt x="4724355" y="2362177"/>
                  </a:moveTo>
                  <a:cubicBezTo>
                    <a:pt x="4724355" y="3666772"/>
                    <a:pt x="3666772" y="4724355"/>
                    <a:pt x="2362177" y="4724355"/>
                  </a:cubicBezTo>
                  <a:cubicBezTo>
                    <a:pt x="1057583" y="4724355"/>
                    <a:pt x="0" y="3666772"/>
                    <a:pt x="0" y="2362177"/>
                  </a:cubicBezTo>
                  <a:cubicBezTo>
                    <a:pt x="0" y="1057583"/>
                    <a:pt x="1057583" y="0"/>
                    <a:pt x="2362177" y="0"/>
                  </a:cubicBezTo>
                  <a:cubicBezTo>
                    <a:pt x="3666772" y="0"/>
                    <a:pt x="4724355" y="1057583"/>
                    <a:pt x="4724355" y="2362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" name="Google Shape;213;p17"/>
            <p:cNvGrpSpPr/>
            <p:nvPr/>
          </p:nvGrpSpPr>
          <p:grpSpPr>
            <a:xfrm flipH="1">
              <a:off x="9116725" y="2445393"/>
              <a:ext cx="1060695" cy="1784047"/>
              <a:chOff x="3083744" y="1423529"/>
              <a:chExt cx="913447" cy="1536382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3375209" y="2458896"/>
                <a:ext cx="330517" cy="439102"/>
              </a:xfrm>
              <a:custGeom>
                <a:rect b="b" l="l" r="r" t="t"/>
                <a:pathLst>
                  <a:path extrusionOk="0" h="439102" w="330517">
                    <a:moveTo>
                      <a:pt x="0" y="0"/>
                    </a:moveTo>
                    <a:lnTo>
                      <a:pt x="330517" y="0"/>
                    </a:lnTo>
                    <a:lnTo>
                      <a:pt x="330517" y="439103"/>
                    </a:lnTo>
                    <a:lnTo>
                      <a:pt x="0" y="439103"/>
                    </a:lnTo>
                    <a:close/>
                  </a:path>
                </a:pathLst>
              </a:custGeom>
              <a:solidFill>
                <a:srgbClr val="56484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375209" y="2502711"/>
                <a:ext cx="330517" cy="108584"/>
              </a:xfrm>
              <a:custGeom>
                <a:rect b="b" l="l" r="r" t="t"/>
                <a:pathLst>
                  <a:path extrusionOk="0" h="108584" w="330517">
                    <a:moveTo>
                      <a:pt x="0" y="40957"/>
                    </a:moveTo>
                    <a:lnTo>
                      <a:pt x="330517" y="0"/>
                    </a:lnTo>
                    <a:lnTo>
                      <a:pt x="330517" y="66675"/>
                    </a:lnTo>
                    <a:lnTo>
                      <a:pt x="0" y="108585"/>
                    </a:lnTo>
                    <a:close/>
                  </a:path>
                </a:pathLst>
              </a:custGeom>
              <a:solidFill>
                <a:srgbClr val="86736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3375209" y="2625583"/>
                <a:ext cx="330517" cy="108585"/>
              </a:xfrm>
              <a:custGeom>
                <a:rect b="b" l="l" r="r" t="t"/>
                <a:pathLst>
                  <a:path extrusionOk="0" h="108585" w="330517">
                    <a:moveTo>
                      <a:pt x="0" y="40958"/>
                    </a:moveTo>
                    <a:cubicBezTo>
                      <a:pt x="110490" y="27623"/>
                      <a:pt x="220027" y="13335"/>
                      <a:pt x="330517" y="0"/>
                    </a:cubicBezTo>
                    <a:cubicBezTo>
                      <a:pt x="330517" y="22860"/>
                      <a:pt x="330517" y="44767"/>
                      <a:pt x="330517" y="67628"/>
                    </a:cubicBezTo>
                    <a:cubicBezTo>
                      <a:pt x="220027" y="80963"/>
                      <a:pt x="110490" y="95250"/>
                      <a:pt x="0" y="108585"/>
                    </a:cubicBezTo>
                    <a:cubicBezTo>
                      <a:pt x="0" y="86678"/>
                      <a:pt x="0" y="63817"/>
                      <a:pt x="0" y="40958"/>
                    </a:cubicBezTo>
                    <a:close/>
                  </a:path>
                </a:pathLst>
              </a:custGeom>
              <a:solidFill>
                <a:srgbClr val="86736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3375209" y="2748456"/>
                <a:ext cx="330517" cy="109537"/>
              </a:xfrm>
              <a:custGeom>
                <a:rect b="b" l="l" r="r" t="t"/>
                <a:pathLst>
                  <a:path extrusionOk="0" h="109537" w="330517">
                    <a:moveTo>
                      <a:pt x="0" y="41910"/>
                    </a:moveTo>
                    <a:lnTo>
                      <a:pt x="330517" y="0"/>
                    </a:lnTo>
                    <a:lnTo>
                      <a:pt x="330517" y="67627"/>
                    </a:ln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86736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3375209" y="2897999"/>
                <a:ext cx="330517" cy="61912"/>
              </a:xfrm>
              <a:custGeom>
                <a:rect b="b" l="l" r="r" t="t"/>
                <a:pathLst>
                  <a:path extrusionOk="0" h="61912" w="330517">
                    <a:moveTo>
                      <a:pt x="81915" y="61913"/>
                    </a:moveTo>
                    <a:lnTo>
                      <a:pt x="247650" y="61913"/>
                    </a:lnTo>
                    <a:lnTo>
                      <a:pt x="3305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4F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083744" y="1423529"/>
                <a:ext cx="913447" cy="1036320"/>
              </a:xfrm>
              <a:custGeom>
                <a:rect b="b" l="l" r="r" t="t"/>
                <a:pathLst>
                  <a:path extrusionOk="0" h="1036320" w="913447">
                    <a:moveTo>
                      <a:pt x="456247" y="0"/>
                    </a:moveTo>
                    <a:cubicBezTo>
                      <a:pt x="708660" y="0"/>
                      <a:pt x="913447" y="204788"/>
                      <a:pt x="913447" y="457200"/>
                    </a:cubicBezTo>
                    <a:cubicBezTo>
                      <a:pt x="913447" y="613410"/>
                      <a:pt x="835342" y="750570"/>
                      <a:pt x="716280" y="833438"/>
                    </a:cubicBezTo>
                    <a:cubicBezTo>
                      <a:pt x="655320" y="875348"/>
                      <a:pt x="621982" y="940118"/>
                      <a:pt x="621982" y="1014413"/>
                    </a:cubicBezTo>
                    <a:lnTo>
                      <a:pt x="621982" y="1036320"/>
                    </a:lnTo>
                    <a:lnTo>
                      <a:pt x="291465" y="1036320"/>
                    </a:lnTo>
                    <a:lnTo>
                      <a:pt x="291465" y="1014413"/>
                    </a:lnTo>
                    <a:cubicBezTo>
                      <a:pt x="291465" y="940118"/>
                      <a:pt x="258127" y="876300"/>
                      <a:pt x="197167" y="833438"/>
                    </a:cubicBezTo>
                    <a:cubicBezTo>
                      <a:pt x="78105" y="750570"/>
                      <a:pt x="0" y="613410"/>
                      <a:pt x="0" y="457200"/>
                    </a:cubicBezTo>
                    <a:cubicBezTo>
                      <a:pt x="0" y="204788"/>
                      <a:pt x="203835" y="0"/>
                      <a:pt x="4562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3274244" y="1789289"/>
                <a:ext cx="532447" cy="669607"/>
              </a:xfrm>
              <a:custGeom>
                <a:rect b="b" l="l" r="r" t="t"/>
                <a:pathLst>
                  <a:path extrusionOk="0" h="669607" w="532447">
                    <a:moveTo>
                      <a:pt x="303847" y="669607"/>
                    </a:moveTo>
                    <a:lnTo>
                      <a:pt x="303847" y="228600"/>
                    </a:lnTo>
                    <a:lnTo>
                      <a:pt x="228600" y="228600"/>
                    </a:lnTo>
                    <a:lnTo>
                      <a:pt x="228600" y="669607"/>
                    </a:lnTo>
                    <a:lnTo>
                      <a:pt x="178117" y="669607"/>
                    </a:lnTo>
                    <a:lnTo>
                      <a:pt x="178117" y="228600"/>
                    </a:lnTo>
                    <a:lnTo>
                      <a:pt x="114300" y="228600"/>
                    </a:lnTo>
                    <a:cubicBezTo>
                      <a:pt x="82867" y="228600"/>
                      <a:pt x="54292" y="216217"/>
                      <a:pt x="33338" y="195263"/>
                    </a:cubicBezTo>
                    <a:cubicBezTo>
                      <a:pt x="12382" y="174308"/>
                      <a:pt x="0" y="145733"/>
                      <a:pt x="0" y="114300"/>
                    </a:cubicBezTo>
                    <a:cubicBezTo>
                      <a:pt x="0" y="82867"/>
                      <a:pt x="12382" y="54292"/>
                      <a:pt x="33338" y="33338"/>
                    </a:cubicBezTo>
                    <a:cubicBezTo>
                      <a:pt x="54292" y="12382"/>
                      <a:pt x="82867" y="0"/>
                      <a:pt x="114300" y="0"/>
                    </a:cubicBezTo>
                    <a:cubicBezTo>
                      <a:pt x="145732" y="0"/>
                      <a:pt x="174307" y="12382"/>
                      <a:pt x="195263" y="33338"/>
                    </a:cubicBezTo>
                    <a:cubicBezTo>
                      <a:pt x="216217" y="54292"/>
                      <a:pt x="228600" y="82867"/>
                      <a:pt x="228600" y="114300"/>
                    </a:cubicBezTo>
                    <a:lnTo>
                      <a:pt x="228600" y="178117"/>
                    </a:lnTo>
                    <a:lnTo>
                      <a:pt x="303847" y="178117"/>
                    </a:lnTo>
                    <a:lnTo>
                      <a:pt x="303847" y="114300"/>
                    </a:lnTo>
                    <a:cubicBezTo>
                      <a:pt x="303847" y="82867"/>
                      <a:pt x="316230" y="54292"/>
                      <a:pt x="337185" y="33338"/>
                    </a:cubicBezTo>
                    <a:cubicBezTo>
                      <a:pt x="358140" y="12382"/>
                      <a:pt x="386715" y="0"/>
                      <a:pt x="418147" y="0"/>
                    </a:cubicBezTo>
                    <a:cubicBezTo>
                      <a:pt x="449580" y="0"/>
                      <a:pt x="478155" y="12382"/>
                      <a:pt x="499110" y="33338"/>
                    </a:cubicBezTo>
                    <a:cubicBezTo>
                      <a:pt x="520065" y="54292"/>
                      <a:pt x="532447" y="82867"/>
                      <a:pt x="532447" y="114300"/>
                    </a:cubicBezTo>
                    <a:cubicBezTo>
                      <a:pt x="532447" y="145733"/>
                      <a:pt x="520065" y="174308"/>
                      <a:pt x="499110" y="195263"/>
                    </a:cubicBezTo>
                    <a:cubicBezTo>
                      <a:pt x="478155" y="216217"/>
                      <a:pt x="449580" y="228600"/>
                      <a:pt x="418147" y="228600"/>
                    </a:cubicBezTo>
                    <a:lnTo>
                      <a:pt x="354330" y="228600"/>
                    </a:lnTo>
                    <a:lnTo>
                      <a:pt x="354330" y="669607"/>
                    </a:lnTo>
                    <a:lnTo>
                      <a:pt x="303847" y="669607"/>
                    </a:lnTo>
                    <a:lnTo>
                      <a:pt x="303847" y="669607"/>
                    </a:lnTo>
                    <a:close/>
                    <a:moveTo>
                      <a:pt x="354330" y="114300"/>
                    </a:moveTo>
                    <a:lnTo>
                      <a:pt x="354330" y="178117"/>
                    </a:lnTo>
                    <a:lnTo>
                      <a:pt x="418147" y="178117"/>
                    </a:lnTo>
                    <a:cubicBezTo>
                      <a:pt x="435292" y="178117"/>
                      <a:pt x="451485" y="170497"/>
                      <a:pt x="462915" y="159067"/>
                    </a:cubicBezTo>
                    <a:cubicBezTo>
                      <a:pt x="474345" y="147638"/>
                      <a:pt x="481965" y="131445"/>
                      <a:pt x="481965" y="114300"/>
                    </a:cubicBezTo>
                    <a:cubicBezTo>
                      <a:pt x="481965" y="97155"/>
                      <a:pt x="475297" y="80963"/>
                      <a:pt x="462915" y="69532"/>
                    </a:cubicBezTo>
                    <a:cubicBezTo>
                      <a:pt x="451485" y="58102"/>
                      <a:pt x="435292" y="50482"/>
                      <a:pt x="418147" y="50482"/>
                    </a:cubicBezTo>
                    <a:cubicBezTo>
                      <a:pt x="401003" y="50482"/>
                      <a:pt x="384810" y="57150"/>
                      <a:pt x="373380" y="69532"/>
                    </a:cubicBezTo>
                    <a:cubicBezTo>
                      <a:pt x="360997" y="80963"/>
                      <a:pt x="354330" y="96202"/>
                      <a:pt x="354330" y="114300"/>
                    </a:cubicBezTo>
                    <a:lnTo>
                      <a:pt x="354330" y="114300"/>
                    </a:lnTo>
                    <a:close/>
                    <a:moveTo>
                      <a:pt x="114300" y="178117"/>
                    </a:moveTo>
                    <a:lnTo>
                      <a:pt x="178117" y="178117"/>
                    </a:lnTo>
                    <a:lnTo>
                      <a:pt x="178117" y="114300"/>
                    </a:lnTo>
                    <a:cubicBezTo>
                      <a:pt x="178117" y="97155"/>
                      <a:pt x="171450" y="80963"/>
                      <a:pt x="159067" y="69532"/>
                    </a:cubicBezTo>
                    <a:cubicBezTo>
                      <a:pt x="147638" y="58102"/>
                      <a:pt x="131445" y="50482"/>
                      <a:pt x="114300" y="50482"/>
                    </a:cubicBezTo>
                    <a:cubicBezTo>
                      <a:pt x="97155" y="50482"/>
                      <a:pt x="80963" y="57150"/>
                      <a:pt x="69532" y="69532"/>
                    </a:cubicBezTo>
                    <a:cubicBezTo>
                      <a:pt x="58102" y="80963"/>
                      <a:pt x="50482" y="97155"/>
                      <a:pt x="50482" y="114300"/>
                    </a:cubicBezTo>
                    <a:cubicBezTo>
                      <a:pt x="50482" y="131445"/>
                      <a:pt x="57150" y="147638"/>
                      <a:pt x="69532" y="159067"/>
                    </a:cubicBezTo>
                    <a:cubicBezTo>
                      <a:pt x="80963" y="170497"/>
                      <a:pt x="96202" y="178117"/>
                      <a:pt x="114300" y="1781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Google Shape;221;p17"/>
            <p:cNvSpPr/>
            <p:nvPr/>
          </p:nvSpPr>
          <p:spPr>
            <a:xfrm flipH="1" rot="7455879">
              <a:off x="11171862" y="4635829"/>
              <a:ext cx="388451" cy="796271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 flipH="1" rot="7455879">
              <a:off x="10842267" y="5046858"/>
              <a:ext cx="566127" cy="305418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17"/>
            <p:cNvGrpSpPr/>
            <p:nvPr/>
          </p:nvGrpSpPr>
          <p:grpSpPr>
            <a:xfrm flipH="1" rot="1838072">
              <a:off x="10048323" y="1294601"/>
              <a:ext cx="1524479" cy="819629"/>
              <a:chOff x="3448893" y="949065"/>
              <a:chExt cx="2173513" cy="1168580"/>
            </a:xfrm>
          </p:grpSpPr>
          <p:sp>
            <p:nvSpPr>
              <p:cNvPr id="224" name="Google Shape;224;p17"/>
              <p:cNvSpPr/>
              <p:nvPr/>
            </p:nvSpPr>
            <p:spPr>
              <a:xfrm>
                <a:off x="4498069" y="1640485"/>
                <a:ext cx="1124337" cy="477160"/>
              </a:xfrm>
              <a:custGeom>
                <a:rect b="b" l="l" r="r" t="t"/>
                <a:pathLst>
                  <a:path extrusionOk="0" h="345768" w="814737">
                    <a:moveTo>
                      <a:pt x="804830" y="218856"/>
                    </a:moveTo>
                    <a:cubicBezTo>
                      <a:pt x="729155" y="367840"/>
                      <a:pt x="532086" y="146335"/>
                      <a:pt x="320040" y="184960"/>
                    </a:cubicBezTo>
                    <a:cubicBezTo>
                      <a:pt x="175786" y="210973"/>
                      <a:pt x="80404" y="251176"/>
                      <a:pt x="0" y="345769"/>
                    </a:cubicBezTo>
                    <a:cubicBezTo>
                      <a:pt x="409903" y="-232038"/>
                      <a:pt x="889963" y="51742"/>
                      <a:pt x="804830" y="2188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3963048" y="949065"/>
                <a:ext cx="553783" cy="1135180"/>
              </a:xfrm>
              <a:custGeom>
                <a:rect b="b" l="l" r="r" t="t"/>
                <a:pathLst>
                  <a:path extrusionOk="0" h="822594" w="401292">
                    <a:moveTo>
                      <a:pt x="401279" y="442645"/>
                    </a:moveTo>
                    <a:cubicBezTo>
                      <a:pt x="400491" y="299179"/>
                      <a:pt x="351618" y="151772"/>
                      <a:pt x="246777" y="54025"/>
                    </a:cubicBezTo>
                    <a:cubicBezTo>
                      <a:pt x="223129" y="31954"/>
                      <a:pt x="195539" y="11458"/>
                      <a:pt x="163220" y="3576"/>
                    </a:cubicBezTo>
                    <a:cubicBezTo>
                      <a:pt x="87545" y="-16131"/>
                      <a:pt x="2411" y="48507"/>
                      <a:pt x="47" y="126547"/>
                    </a:cubicBezTo>
                    <a:cubicBezTo>
                      <a:pt x="-2318" y="217987"/>
                      <a:pt x="85969" y="281049"/>
                      <a:pt x="150607" y="345687"/>
                    </a:cubicBezTo>
                    <a:cubicBezTo>
                      <a:pt x="275155" y="468658"/>
                      <a:pt x="335852" y="648385"/>
                      <a:pt x="316933" y="822594"/>
                    </a:cubicBezTo>
                    <a:cubicBezTo>
                      <a:pt x="369748" y="705930"/>
                      <a:pt x="402067" y="570346"/>
                      <a:pt x="401279" y="4426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3448893" y="1450622"/>
                <a:ext cx="807082" cy="435409"/>
              </a:xfrm>
              <a:custGeom>
                <a:rect b="b" l="l" r="r" t="t"/>
                <a:pathLst>
                  <a:path extrusionOk="0" h="315514" w="584842">
                    <a:moveTo>
                      <a:pt x="277415" y="198059"/>
                    </a:moveTo>
                    <a:cubicBezTo>
                      <a:pt x="234848" y="209883"/>
                      <a:pt x="194646" y="229590"/>
                      <a:pt x="150503" y="235896"/>
                    </a:cubicBezTo>
                    <a:cubicBezTo>
                      <a:pt x="93747" y="244567"/>
                      <a:pt x="28320" y="228802"/>
                      <a:pt x="6248" y="167316"/>
                    </a:cubicBezTo>
                    <a:cubicBezTo>
                      <a:pt x="-5576" y="134208"/>
                      <a:pt x="-58" y="97948"/>
                      <a:pt x="18072" y="68781"/>
                    </a:cubicBezTo>
                    <a:cubicBezTo>
                      <a:pt x="63004" y="-6105"/>
                      <a:pt x="148926" y="-5316"/>
                      <a:pt x="224601" y="4931"/>
                    </a:cubicBezTo>
                    <a:cubicBezTo>
                      <a:pt x="471331" y="38827"/>
                      <a:pt x="571442" y="272945"/>
                      <a:pt x="584843" y="315512"/>
                    </a:cubicBezTo>
                    <a:cubicBezTo>
                      <a:pt x="584843" y="316300"/>
                      <a:pt x="449259" y="150762"/>
                      <a:pt x="277415" y="1980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17"/>
          <p:cNvGrpSpPr/>
          <p:nvPr/>
        </p:nvGrpSpPr>
        <p:grpSpPr>
          <a:xfrm>
            <a:off x="8331140" y="4414401"/>
            <a:ext cx="2609093" cy="1110917"/>
            <a:chOff x="4487664" y="-1392325"/>
            <a:chExt cx="3997997" cy="1702034"/>
          </a:xfrm>
        </p:grpSpPr>
        <p:grpSp>
          <p:nvGrpSpPr>
            <p:cNvPr id="228" name="Google Shape;228;p17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229" name="Google Shape;229;p17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rect b="b" l="l" r="r" t="t"/>
                <a:pathLst>
                  <a:path extrusionOk="0" h="1649730" w="1685925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rect b="b" l="l" r="r" t="t"/>
                <a:pathLst>
                  <a:path extrusionOk="0" h="1649730" w="1122045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Google Shape;231;p17"/>
            <p:cNvSpPr/>
            <p:nvPr/>
          </p:nvSpPr>
          <p:spPr>
            <a:xfrm>
              <a:off x="4487664" y="-1392204"/>
              <a:ext cx="2295387" cy="421902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781332" y="-1392204"/>
              <a:ext cx="1704329" cy="421902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487664" y="-1392204"/>
              <a:ext cx="2295387" cy="421902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781332" y="-1392204"/>
              <a:ext cx="1704329" cy="421902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8225931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8225931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8" name="Google Shape;238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3" type="body"/>
          </p:nvPr>
        </p:nvSpPr>
        <p:spPr>
          <a:xfrm>
            <a:off x="8225925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0" name="Google Shape;240;p18"/>
          <p:cNvSpPr txBox="1"/>
          <p:nvPr>
            <p:ph idx="4" type="body"/>
          </p:nvPr>
        </p:nvSpPr>
        <p:spPr>
          <a:xfrm>
            <a:off x="8225925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241" name="Google Shape;241;p18"/>
          <p:cNvGrpSpPr/>
          <p:nvPr/>
        </p:nvGrpSpPr>
        <p:grpSpPr>
          <a:xfrm rot="2700000">
            <a:off x="-211065" y="5320778"/>
            <a:ext cx="2020292" cy="1442535"/>
            <a:chOff x="3509104" y="949065"/>
            <a:chExt cx="1958007" cy="1398062"/>
          </a:xfrm>
        </p:grpSpPr>
        <p:sp>
          <p:nvSpPr>
            <p:cNvPr id="242" name="Google Shape;242;p18"/>
            <p:cNvSpPr/>
            <p:nvPr/>
          </p:nvSpPr>
          <p:spPr>
            <a:xfrm rot="-1931549">
              <a:off x="4302435" y="1607360"/>
              <a:ext cx="1124007" cy="47702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972124">
              <a:off x="3553815" y="1552776"/>
              <a:ext cx="806965" cy="435346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47" name="Google Shape;247;p19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48" name="Google Shape;248;p19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49" name="Google Shape;249;p19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50" name="Google Shape;250;p19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51" name="Google Shape;251;p19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2" name="Google Shape;252;p19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3" name="Google Shape;253;p19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4" name="Google Shape;254;p19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5" name="Google Shape;255;p19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6" name="Google Shape;256;p19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9" name="Google Shape;259;p20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5" name="Google Shape;265;p22"/>
          <p:cNvSpPr txBox="1"/>
          <p:nvPr>
            <p:ph type="title"/>
          </p:nvPr>
        </p:nvSpPr>
        <p:spPr>
          <a:xfrm>
            <a:off x="61306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2" type="body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7" name="Google Shape;267;p22"/>
          <p:cNvSpPr/>
          <p:nvPr/>
        </p:nvSpPr>
        <p:spPr>
          <a:xfrm>
            <a:off x="955602" y="6185591"/>
            <a:ext cx="4877943" cy="243896"/>
          </a:xfrm>
          <a:custGeom>
            <a:rect b="b" l="l" r="r" t="t"/>
            <a:pathLst>
              <a:path extrusionOk="0" h="236219" w="472440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/>
          <p:nvPr/>
        </p:nvSpPr>
        <p:spPr>
          <a:xfrm rot="-2700000">
            <a:off x="955912" y="1142746"/>
            <a:ext cx="4877309" cy="4877309"/>
          </a:xfrm>
          <a:custGeom>
            <a:rect b="b" l="l" r="r" t="t"/>
            <a:pathLst>
              <a:path extrusionOk="0" h="4724354" w="4724354">
                <a:moveTo>
                  <a:pt x="4724355" y="2362177"/>
                </a:moveTo>
                <a:cubicBezTo>
                  <a:pt x="4724355" y="3666772"/>
                  <a:pt x="3666772" y="4724355"/>
                  <a:pt x="2362177" y="4724355"/>
                </a:cubicBezTo>
                <a:cubicBezTo>
                  <a:pt x="1057583" y="4724355"/>
                  <a:pt x="0" y="3666772"/>
                  <a:pt x="0" y="2362177"/>
                </a:cubicBezTo>
                <a:cubicBezTo>
                  <a:pt x="0" y="1057583"/>
                  <a:pt x="1057583" y="0"/>
                  <a:pt x="2362177" y="0"/>
                </a:cubicBezTo>
                <a:cubicBezTo>
                  <a:pt x="3666772" y="0"/>
                  <a:pt x="4724355" y="1057583"/>
                  <a:pt x="4724355" y="2362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22"/>
          <p:cNvGrpSpPr/>
          <p:nvPr/>
        </p:nvGrpSpPr>
        <p:grpSpPr>
          <a:xfrm rot="3456507">
            <a:off x="4979965" y="1382088"/>
            <a:ext cx="2242479" cy="1205659"/>
            <a:chOff x="3448893" y="949065"/>
            <a:chExt cx="2173513" cy="1168580"/>
          </a:xfrm>
        </p:grpSpPr>
        <p:sp>
          <p:nvSpPr>
            <p:cNvPr id="270" name="Google Shape;270;p22"/>
            <p:cNvSpPr/>
            <p:nvPr/>
          </p:nvSpPr>
          <p:spPr>
            <a:xfrm>
              <a:off x="4498069" y="1640485"/>
              <a:ext cx="1124337" cy="47716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3448893" y="1450622"/>
              <a:ext cx="807082" cy="435409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2"/>
          <p:cNvSpPr/>
          <p:nvPr/>
        </p:nvSpPr>
        <p:spPr>
          <a:xfrm rot="-7451544">
            <a:off x="572724" y="5006105"/>
            <a:ext cx="571261" cy="1171007"/>
          </a:xfrm>
          <a:custGeom>
            <a:rect b="b" l="l" r="r" t="t"/>
            <a:pathLst>
              <a:path extrusionOk="0" h="822594" w="401292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2"/>
          <p:cNvSpPr/>
          <p:nvPr/>
        </p:nvSpPr>
        <p:spPr>
          <a:xfrm rot="-7451544">
            <a:off x="796177" y="5610134"/>
            <a:ext cx="832554" cy="449151"/>
          </a:xfrm>
          <a:custGeom>
            <a:rect b="b" l="l" r="r" t="t"/>
            <a:pathLst>
              <a:path extrusionOk="0" h="315514" w="584842">
                <a:moveTo>
                  <a:pt x="277415" y="198059"/>
                </a:moveTo>
                <a:cubicBezTo>
                  <a:pt x="234848" y="209883"/>
                  <a:pt x="194646" y="229590"/>
                  <a:pt x="150503" y="235896"/>
                </a:cubicBezTo>
                <a:cubicBezTo>
                  <a:pt x="93747" y="244567"/>
                  <a:pt x="28320" y="228802"/>
                  <a:pt x="6248" y="167316"/>
                </a:cubicBezTo>
                <a:cubicBezTo>
                  <a:pt x="-5576" y="134208"/>
                  <a:pt x="-58" y="97948"/>
                  <a:pt x="18072" y="68781"/>
                </a:cubicBezTo>
                <a:cubicBezTo>
                  <a:pt x="63004" y="-6105"/>
                  <a:pt x="148926" y="-5316"/>
                  <a:pt x="224601" y="4931"/>
                </a:cubicBezTo>
                <a:cubicBezTo>
                  <a:pt x="471331" y="38827"/>
                  <a:pt x="571442" y="272945"/>
                  <a:pt x="584843" y="315512"/>
                </a:cubicBezTo>
                <a:cubicBezTo>
                  <a:pt x="584843" y="316300"/>
                  <a:pt x="449259" y="150762"/>
                  <a:pt x="277415" y="1980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22"/>
          <p:cNvGrpSpPr/>
          <p:nvPr/>
        </p:nvGrpSpPr>
        <p:grpSpPr>
          <a:xfrm rot="-3566290">
            <a:off x="-112998" y="916944"/>
            <a:ext cx="2242471" cy="1205655"/>
            <a:chOff x="3448893" y="949065"/>
            <a:chExt cx="2173513" cy="1168580"/>
          </a:xfrm>
        </p:grpSpPr>
        <p:sp>
          <p:nvSpPr>
            <p:cNvPr id="276" name="Google Shape;276;p22"/>
            <p:cNvSpPr/>
            <p:nvPr/>
          </p:nvSpPr>
          <p:spPr>
            <a:xfrm>
              <a:off x="4498069" y="1640485"/>
              <a:ext cx="1124337" cy="47716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3448893" y="1450622"/>
              <a:ext cx="807082" cy="435409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22"/>
          <p:cNvGrpSpPr/>
          <p:nvPr/>
        </p:nvGrpSpPr>
        <p:grpSpPr>
          <a:xfrm>
            <a:off x="1377917" y="4654825"/>
            <a:ext cx="3872859" cy="1649101"/>
            <a:chOff x="4487664" y="-1392325"/>
            <a:chExt cx="3997997" cy="1702034"/>
          </a:xfrm>
        </p:grpSpPr>
        <p:grpSp>
          <p:nvGrpSpPr>
            <p:cNvPr id="280" name="Google Shape;280;p22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281" name="Google Shape;281;p22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rect b="b" l="l" r="r" t="t"/>
                <a:pathLst>
                  <a:path extrusionOk="0" h="1649730" w="1685925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rect b="b" l="l" r="r" t="t"/>
                <a:pathLst>
                  <a:path extrusionOk="0" h="1649730" w="1122045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3" name="Google Shape;283;p22"/>
            <p:cNvSpPr/>
            <p:nvPr/>
          </p:nvSpPr>
          <p:spPr>
            <a:xfrm>
              <a:off x="4487664" y="-1392204"/>
              <a:ext cx="2295387" cy="421902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781332" y="-1392204"/>
              <a:ext cx="1704329" cy="421902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4487664" y="-1392204"/>
              <a:ext cx="2295387" cy="421902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781332" y="-1392204"/>
              <a:ext cx="1704329" cy="421902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ning Meeting">
  <p:cSld name="CUSTOM_18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320275" y="6642648"/>
            <a:ext cx="1547241" cy="214959"/>
          </a:xfrm>
          <a:custGeom>
            <a:rect b="b" l="l" r="r" t="t"/>
            <a:pathLst>
              <a:path extrusionOk="0" h="236219" w="472440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 txBox="1"/>
          <p:nvPr>
            <p:ph type="title"/>
          </p:nvPr>
        </p:nvSpPr>
        <p:spPr>
          <a:xfrm>
            <a:off x="187050" y="192500"/>
            <a:ext cx="84363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7" name="Google Shape;47;p4"/>
          <p:cNvSpPr/>
          <p:nvPr/>
        </p:nvSpPr>
        <p:spPr>
          <a:xfrm>
            <a:off x="8775833" y="1405013"/>
            <a:ext cx="3136200" cy="5153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775833" y="1405013"/>
            <a:ext cx="3136200" cy="5153700"/>
          </a:xfrm>
          <a:prstGeom prst="frame">
            <a:avLst>
              <a:gd fmla="val 7678" name="adj1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350875" y="1405013"/>
            <a:ext cx="4416900" cy="5153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351026" y="1405013"/>
            <a:ext cx="4416900" cy="5153700"/>
          </a:xfrm>
          <a:prstGeom prst="frame">
            <a:avLst>
              <a:gd fmla="val 4603" name="adj1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983689" y="1405006"/>
            <a:ext cx="3576300" cy="2482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4983689" y="4076524"/>
            <a:ext cx="3576300" cy="2482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983689" y="1405006"/>
            <a:ext cx="3576300" cy="2482200"/>
          </a:xfrm>
          <a:prstGeom prst="frame">
            <a:avLst>
              <a:gd fmla="val 8314" name="adj1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4983689" y="4076531"/>
            <a:ext cx="3576300" cy="2482200"/>
          </a:xfrm>
          <a:prstGeom prst="frame">
            <a:avLst>
              <a:gd fmla="val 8314" name="adj1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389450" y="5058900"/>
            <a:ext cx="1336800" cy="133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810397" y="5341832"/>
            <a:ext cx="494906" cy="832412"/>
            <a:chOff x="3083744" y="1423529"/>
            <a:chExt cx="913447" cy="1536382"/>
          </a:xfrm>
        </p:grpSpPr>
        <p:sp>
          <p:nvSpPr>
            <p:cNvPr id="57" name="Google Shape;57;p4"/>
            <p:cNvSpPr/>
            <p:nvPr/>
          </p:nvSpPr>
          <p:spPr>
            <a:xfrm>
              <a:off x="3375209" y="2458896"/>
              <a:ext cx="330517" cy="439102"/>
            </a:xfrm>
            <a:custGeom>
              <a:rect b="b" l="l" r="r" t="t"/>
              <a:pathLst>
                <a:path extrusionOk="0" h="439102" w="330517">
                  <a:moveTo>
                    <a:pt x="0" y="0"/>
                  </a:moveTo>
                  <a:lnTo>
                    <a:pt x="330517" y="0"/>
                  </a:lnTo>
                  <a:lnTo>
                    <a:pt x="330517" y="439103"/>
                  </a:lnTo>
                  <a:lnTo>
                    <a:pt x="0" y="439103"/>
                  </a:lnTo>
                  <a:close/>
                </a:path>
              </a:pathLst>
            </a:custGeom>
            <a:solidFill>
              <a:srgbClr val="5648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375209" y="2502711"/>
              <a:ext cx="330517" cy="108584"/>
            </a:xfrm>
            <a:custGeom>
              <a:rect b="b" l="l" r="r" t="t"/>
              <a:pathLst>
                <a:path extrusionOk="0" h="108584" w="330517">
                  <a:moveTo>
                    <a:pt x="0" y="40957"/>
                  </a:moveTo>
                  <a:lnTo>
                    <a:pt x="330517" y="0"/>
                  </a:lnTo>
                  <a:lnTo>
                    <a:pt x="330517" y="6667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375209" y="2625583"/>
              <a:ext cx="330517" cy="108585"/>
            </a:xfrm>
            <a:custGeom>
              <a:rect b="b" l="l" r="r" t="t"/>
              <a:pathLst>
                <a:path extrusionOk="0" h="108585" w="330517">
                  <a:moveTo>
                    <a:pt x="0" y="40958"/>
                  </a:moveTo>
                  <a:cubicBezTo>
                    <a:pt x="110490" y="27623"/>
                    <a:pt x="220027" y="13335"/>
                    <a:pt x="330517" y="0"/>
                  </a:cubicBezTo>
                  <a:cubicBezTo>
                    <a:pt x="330517" y="22860"/>
                    <a:pt x="330517" y="44767"/>
                    <a:pt x="330517" y="67628"/>
                  </a:cubicBezTo>
                  <a:cubicBezTo>
                    <a:pt x="220027" y="80963"/>
                    <a:pt x="110490" y="95250"/>
                    <a:pt x="0" y="108585"/>
                  </a:cubicBezTo>
                  <a:cubicBezTo>
                    <a:pt x="0" y="86678"/>
                    <a:pt x="0" y="63817"/>
                    <a:pt x="0" y="40958"/>
                  </a:cubicBez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375209" y="2748456"/>
              <a:ext cx="330517" cy="109537"/>
            </a:xfrm>
            <a:custGeom>
              <a:rect b="b" l="l" r="r" t="t"/>
              <a:pathLst>
                <a:path extrusionOk="0" h="109537" w="330517">
                  <a:moveTo>
                    <a:pt x="0" y="41910"/>
                  </a:moveTo>
                  <a:lnTo>
                    <a:pt x="330517" y="0"/>
                  </a:lnTo>
                  <a:lnTo>
                    <a:pt x="330517" y="67627"/>
                  </a:lnTo>
                  <a:lnTo>
                    <a:pt x="0" y="109538"/>
                  </a:ln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375209" y="2897999"/>
              <a:ext cx="330517" cy="61912"/>
            </a:xfrm>
            <a:custGeom>
              <a:rect b="b" l="l" r="r" t="t"/>
              <a:pathLst>
                <a:path extrusionOk="0" h="61912" w="330517">
                  <a:moveTo>
                    <a:pt x="81915" y="61913"/>
                  </a:moveTo>
                  <a:lnTo>
                    <a:pt x="247650" y="61913"/>
                  </a:lnTo>
                  <a:lnTo>
                    <a:pt x="3305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4F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083744" y="1423529"/>
              <a:ext cx="913447" cy="1036320"/>
            </a:xfrm>
            <a:custGeom>
              <a:rect b="b" l="l" r="r" t="t"/>
              <a:pathLst>
                <a:path extrusionOk="0" h="1036320" w="913447">
                  <a:moveTo>
                    <a:pt x="456247" y="0"/>
                  </a:moveTo>
                  <a:cubicBezTo>
                    <a:pt x="708660" y="0"/>
                    <a:pt x="913447" y="204788"/>
                    <a:pt x="913447" y="457200"/>
                  </a:cubicBezTo>
                  <a:cubicBezTo>
                    <a:pt x="913447" y="613410"/>
                    <a:pt x="835342" y="750570"/>
                    <a:pt x="716280" y="833438"/>
                  </a:cubicBezTo>
                  <a:cubicBezTo>
                    <a:pt x="655320" y="875348"/>
                    <a:pt x="621982" y="940118"/>
                    <a:pt x="621982" y="1014413"/>
                  </a:cubicBezTo>
                  <a:lnTo>
                    <a:pt x="621982" y="1036320"/>
                  </a:lnTo>
                  <a:lnTo>
                    <a:pt x="291465" y="1036320"/>
                  </a:lnTo>
                  <a:lnTo>
                    <a:pt x="291465" y="1014413"/>
                  </a:lnTo>
                  <a:cubicBezTo>
                    <a:pt x="291465" y="940118"/>
                    <a:pt x="258127" y="876300"/>
                    <a:pt x="197167" y="833438"/>
                  </a:cubicBezTo>
                  <a:cubicBezTo>
                    <a:pt x="78105" y="750570"/>
                    <a:pt x="0" y="613410"/>
                    <a:pt x="0" y="457200"/>
                  </a:cubicBezTo>
                  <a:cubicBezTo>
                    <a:pt x="0" y="204788"/>
                    <a:pt x="203835" y="0"/>
                    <a:pt x="456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274244" y="1789289"/>
              <a:ext cx="532447" cy="669607"/>
            </a:xfrm>
            <a:custGeom>
              <a:rect b="b" l="l" r="r" t="t"/>
              <a:pathLst>
                <a:path extrusionOk="0" h="669607" w="532447">
                  <a:moveTo>
                    <a:pt x="303847" y="669607"/>
                  </a:moveTo>
                  <a:lnTo>
                    <a:pt x="303847" y="228600"/>
                  </a:lnTo>
                  <a:lnTo>
                    <a:pt x="228600" y="228600"/>
                  </a:lnTo>
                  <a:lnTo>
                    <a:pt x="228600" y="669607"/>
                  </a:lnTo>
                  <a:lnTo>
                    <a:pt x="178117" y="669607"/>
                  </a:lnTo>
                  <a:lnTo>
                    <a:pt x="178117" y="228600"/>
                  </a:lnTo>
                  <a:lnTo>
                    <a:pt x="114300" y="228600"/>
                  </a:lnTo>
                  <a:cubicBezTo>
                    <a:pt x="82867" y="228600"/>
                    <a:pt x="54292" y="216217"/>
                    <a:pt x="33338" y="195263"/>
                  </a:cubicBezTo>
                  <a:cubicBezTo>
                    <a:pt x="12382" y="174308"/>
                    <a:pt x="0" y="145733"/>
                    <a:pt x="0" y="114300"/>
                  </a:cubicBezTo>
                  <a:cubicBezTo>
                    <a:pt x="0" y="82867"/>
                    <a:pt x="12382" y="54292"/>
                    <a:pt x="33338" y="33338"/>
                  </a:cubicBezTo>
                  <a:cubicBezTo>
                    <a:pt x="54292" y="12382"/>
                    <a:pt x="82867" y="0"/>
                    <a:pt x="114300" y="0"/>
                  </a:cubicBezTo>
                  <a:cubicBezTo>
                    <a:pt x="145732" y="0"/>
                    <a:pt x="174307" y="12382"/>
                    <a:pt x="195263" y="33338"/>
                  </a:cubicBezTo>
                  <a:cubicBezTo>
                    <a:pt x="216217" y="54292"/>
                    <a:pt x="228600" y="82867"/>
                    <a:pt x="228600" y="114300"/>
                  </a:cubicBezTo>
                  <a:lnTo>
                    <a:pt x="228600" y="178117"/>
                  </a:lnTo>
                  <a:lnTo>
                    <a:pt x="303847" y="178117"/>
                  </a:lnTo>
                  <a:lnTo>
                    <a:pt x="303847" y="114300"/>
                  </a:lnTo>
                  <a:cubicBezTo>
                    <a:pt x="303847" y="82867"/>
                    <a:pt x="316230" y="54292"/>
                    <a:pt x="337185" y="33338"/>
                  </a:cubicBezTo>
                  <a:cubicBezTo>
                    <a:pt x="358140" y="12382"/>
                    <a:pt x="386715" y="0"/>
                    <a:pt x="418147" y="0"/>
                  </a:cubicBezTo>
                  <a:cubicBezTo>
                    <a:pt x="449580" y="0"/>
                    <a:pt x="478155" y="12382"/>
                    <a:pt x="499110" y="33338"/>
                  </a:cubicBezTo>
                  <a:cubicBezTo>
                    <a:pt x="520065" y="54292"/>
                    <a:pt x="532447" y="82867"/>
                    <a:pt x="532447" y="114300"/>
                  </a:cubicBezTo>
                  <a:cubicBezTo>
                    <a:pt x="532447" y="145733"/>
                    <a:pt x="520065" y="174308"/>
                    <a:pt x="499110" y="195263"/>
                  </a:cubicBezTo>
                  <a:cubicBezTo>
                    <a:pt x="478155" y="216217"/>
                    <a:pt x="449580" y="228600"/>
                    <a:pt x="418147" y="228600"/>
                  </a:cubicBezTo>
                  <a:lnTo>
                    <a:pt x="354330" y="228600"/>
                  </a:lnTo>
                  <a:lnTo>
                    <a:pt x="354330" y="669607"/>
                  </a:lnTo>
                  <a:lnTo>
                    <a:pt x="303847" y="669607"/>
                  </a:lnTo>
                  <a:lnTo>
                    <a:pt x="303847" y="669607"/>
                  </a:lnTo>
                  <a:close/>
                  <a:moveTo>
                    <a:pt x="354330" y="114300"/>
                  </a:moveTo>
                  <a:lnTo>
                    <a:pt x="354330" y="178117"/>
                  </a:lnTo>
                  <a:lnTo>
                    <a:pt x="418147" y="178117"/>
                  </a:lnTo>
                  <a:cubicBezTo>
                    <a:pt x="435292" y="178117"/>
                    <a:pt x="451485" y="170497"/>
                    <a:pt x="462915" y="159067"/>
                  </a:cubicBezTo>
                  <a:cubicBezTo>
                    <a:pt x="474345" y="147638"/>
                    <a:pt x="481965" y="131445"/>
                    <a:pt x="481965" y="114300"/>
                  </a:cubicBezTo>
                  <a:cubicBezTo>
                    <a:pt x="481965" y="97155"/>
                    <a:pt x="475297" y="80963"/>
                    <a:pt x="462915" y="69532"/>
                  </a:cubicBezTo>
                  <a:cubicBezTo>
                    <a:pt x="451485" y="58102"/>
                    <a:pt x="435292" y="50482"/>
                    <a:pt x="418147" y="50482"/>
                  </a:cubicBezTo>
                  <a:cubicBezTo>
                    <a:pt x="401003" y="50482"/>
                    <a:pt x="384810" y="57150"/>
                    <a:pt x="373380" y="69532"/>
                  </a:cubicBezTo>
                  <a:cubicBezTo>
                    <a:pt x="360997" y="80963"/>
                    <a:pt x="354330" y="96202"/>
                    <a:pt x="354330" y="114300"/>
                  </a:cubicBezTo>
                  <a:lnTo>
                    <a:pt x="354330" y="114300"/>
                  </a:lnTo>
                  <a:close/>
                  <a:moveTo>
                    <a:pt x="114300" y="178117"/>
                  </a:moveTo>
                  <a:lnTo>
                    <a:pt x="178117" y="178117"/>
                  </a:lnTo>
                  <a:lnTo>
                    <a:pt x="178117" y="114300"/>
                  </a:lnTo>
                  <a:cubicBezTo>
                    <a:pt x="178117" y="97155"/>
                    <a:pt x="171450" y="80963"/>
                    <a:pt x="159067" y="69532"/>
                  </a:cubicBezTo>
                  <a:cubicBezTo>
                    <a:pt x="147638" y="58102"/>
                    <a:pt x="131445" y="50482"/>
                    <a:pt x="114300" y="50482"/>
                  </a:cubicBezTo>
                  <a:cubicBezTo>
                    <a:pt x="97155" y="50482"/>
                    <a:pt x="80963" y="57150"/>
                    <a:pt x="69532" y="69532"/>
                  </a:cubicBezTo>
                  <a:cubicBezTo>
                    <a:pt x="58102" y="80963"/>
                    <a:pt x="50482" y="97155"/>
                    <a:pt x="50482" y="114300"/>
                  </a:cubicBezTo>
                  <a:cubicBezTo>
                    <a:pt x="50482" y="131445"/>
                    <a:pt x="57150" y="147638"/>
                    <a:pt x="69532" y="159067"/>
                  </a:cubicBezTo>
                  <a:cubicBezTo>
                    <a:pt x="80963" y="170497"/>
                    <a:pt x="96202" y="178117"/>
                    <a:pt x="114300" y="178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4"/>
          <p:cNvGrpSpPr/>
          <p:nvPr/>
        </p:nvGrpSpPr>
        <p:grpSpPr>
          <a:xfrm rot="5664003">
            <a:off x="1588635" y="5626140"/>
            <a:ext cx="711096" cy="382434"/>
            <a:chOff x="3448893" y="949065"/>
            <a:chExt cx="2173513" cy="1168580"/>
          </a:xfrm>
        </p:grpSpPr>
        <p:sp>
          <p:nvSpPr>
            <p:cNvPr id="65" name="Google Shape;65;p4"/>
            <p:cNvSpPr/>
            <p:nvPr/>
          </p:nvSpPr>
          <p:spPr>
            <a:xfrm>
              <a:off x="4498069" y="1640485"/>
              <a:ext cx="1124337" cy="47716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448893" y="1450622"/>
              <a:ext cx="807082" cy="435409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458037" y="6236310"/>
            <a:ext cx="1268073" cy="539794"/>
            <a:chOff x="458037" y="6236310"/>
            <a:chExt cx="1268073" cy="539794"/>
          </a:xfrm>
        </p:grpSpPr>
        <p:grpSp>
          <p:nvGrpSpPr>
            <p:cNvPr id="69" name="Google Shape;69;p4"/>
            <p:cNvGrpSpPr/>
            <p:nvPr/>
          </p:nvGrpSpPr>
          <p:grpSpPr>
            <a:xfrm>
              <a:off x="633694" y="6236310"/>
              <a:ext cx="918764" cy="539794"/>
              <a:chOff x="4692026" y="4370063"/>
              <a:chExt cx="2807959" cy="1649737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rect b="b" l="l" r="r" t="t"/>
                <a:pathLst>
                  <a:path extrusionOk="0" h="1649730" w="1685925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rect b="b" l="l" r="r" t="t"/>
                <a:pathLst>
                  <a:path extrusionOk="0" h="1649730" w="1122045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" name="Google Shape;72;p4"/>
            <p:cNvSpPr/>
            <p:nvPr/>
          </p:nvSpPr>
          <p:spPr>
            <a:xfrm>
              <a:off x="458037" y="6236448"/>
              <a:ext cx="728077" cy="133824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185511" y="6236448"/>
              <a:ext cx="540598" cy="133824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58037" y="6236448"/>
              <a:ext cx="728077" cy="133824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185511" y="6236448"/>
              <a:ext cx="540598" cy="133824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4"/>
          <p:cNvGrpSpPr/>
          <p:nvPr/>
        </p:nvGrpSpPr>
        <p:grpSpPr>
          <a:xfrm rot="2048666">
            <a:off x="10328088" y="208298"/>
            <a:ext cx="2242516" cy="1205679"/>
            <a:chOff x="3448893" y="949065"/>
            <a:chExt cx="2173513" cy="1168580"/>
          </a:xfrm>
        </p:grpSpPr>
        <p:sp>
          <p:nvSpPr>
            <p:cNvPr id="77" name="Google Shape;77;p4"/>
            <p:cNvSpPr/>
            <p:nvPr/>
          </p:nvSpPr>
          <p:spPr>
            <a:xfrm>
              <a:off x="4498069" y="1640485"/>
              <a:ext cx="1124337" cy="47716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448893" y="1450622"/>
              <a:ext cx="807082" cy="435409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19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5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5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85" name="Google Shape;85;p5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6" name="Google Shape;86;p5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5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5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5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5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694600" y="1608900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694575" y="3013200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4" name="Google Shape;94;p6"/>
          <p:cNvSpPr/>
          <p:nvPr/>
        </p:nvSpPr>
        <p:spPr>
          <a:xfrm rot="-2700000">
            <a:off x="6536437" y="784971"/>
            <a:ext cx="4877309" cy="4877309"/>
          </a:xfrm>
          <a:custGeom>
            <a:rect b="b" l="l" r="r" t="t"/>
            <a:pathLst>
              <a:path extrusionOk="0" h="4724354" w="4724354">
                <a:moveTo>
                  <a:pt x="4724355" y="2362177"/>
                </a:moveTo>
                <a:cubicBezTo>
                  <a:pt x="4724355" y="3666772"/>
                  <a:pt x="3666772" y="4724355"/>
                  <a:pt x="2362177" y="4724355"/>
                </a:cubicBezTo>
                <a:cubicBezTo>
                  <a:pt x="1057583" y="4724355"/>
                  <a:pt x="0" y="3666772"/>
                  <a:pt x="0" y="2362177"/>
                </a:cubicBezTo>
                <a:cubicBezTo>
                  <a:pt x="0" y="1057583"/>
                  <a:pt x="1057583" y="0"/>
                  <a:pt x="2362177" y="0"/>
                </a:cubicBezTo>
                <a:cubicBezTo>
                  <a:pt x="3666772" y="0"/>
                  <a:pt x="4724355" y="1057583"/>
                  <a:pt x="4724355" y="2362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6"/>
          <p:cNvGrpSpPr/>
          <p:nvPr/>
        </p:nvGrpSpPr>
        <p:grpSpPr>
          <a:xfrm rot="3456507">
            <a:off x="10560490" y="1024313"/>
            <a:ext cx="2242479" cy="1205659"/>
            <a:chOff x="3448893" y="949065"/>
            <a:chExt cx="2173513" cy="1168580"/>
          </a:xfrm>
        </p:grpSpPr>
        <p:sp>
          <p:nvSpPr>
            <p:cNvPr id="96" name="Google Shape;96;p6"/>
            <p:cNvSpPr/>
            <p:nvPr/>
          </p:nvSpPr>
          <p:spPr>
            <a:xfrm>
              <a:off x="4498069" y="1640485"/>
              <a:ext cx="1124337" cy="47716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448893" y="1450622"/>
              <a:ext cx="807082" cy="435409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6"/>
          <p:cNvSpPr/>
          <p:nvPr/>
        </p:nvSpPr>
        <p:spPr>
          <a:xfrm rot="-7451544">
            <a:off x="6153249" y="4648330"/>
            <a:ext cx="571261" cy="1171007"/>
          </a:xfrm>
          <a:custGeom>
            <a:rect b="b" l="l" r="r" t="t"/>
            <a:pathLst>
              <a:path extrusionOk="0" h="822594" w="401292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 rot="-7451544">
            <a:off x="6376702" y="5252359"/>
            <a:ext cx="832554" cy="449151"/>
          </a:xfrm>
          <a:custGeom>
            <a:rect b="b" l="l" r="r" t="t"/>
            <a:pathLst>
              <a:path extrusionOk="0" h="315514" w="584842">
                <a:moveTo>
                  <a:pt x="277415" y="198059"/>
                </a:moveTo>
                <a:cubicBezTo>
                  <a:pt x="234848" y="209883"/>
                  <a:pt x="194646" y="229590"/>
                  <a:pt x="150503" y="235896"/>
                </a:cubicBezTo>
                <a:cubicBezTo>
                  <a:pt x="93747" y="244567"/>
                  <a:pt x="28320" y="228802"/>
                  <a:pt x="6248" y="167316"/>
                </a:cubicBezTo>
                <a:cubicBezTo>
                  <a:pt x="-5576" y="134208"/>
                  <a:pt x="-58" y="97948"/>
                  <a:pt x="18072" y="68781"/>
                </a:cubicBezTo>
                <a:cubicBezTo>
                  <a:pt x="63004" y="-6105"/>
                  <a:pt x="148926" y="-5316"/>
                  <a:pt x="224601" y="4931"/>
                </a:cubicBezTo>
                <a:cubicBezTo>
                  <a:pt x="471331" y="38827"/>
                  <a:pt x="571442" y="272945"/>
                  <a:pt x="584843" y="315512"/>
                </a:cubicBezTo>
                <a:cubicBezTo>
                  <a:pt x="584843" y="316300"/>
                  <a:pt x="449259" y="150762"/>
                  <a:pt x="277415" y="1980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6"/>
          <p:cNvGrpSpPr/>
          <p:nvPr/>
        </p:nvGrpSpPr>
        <p:grpSpPr>
          <a:xfrm rot="-3566290">
            <a:off x="5467527" y="559169"/>
            <a:ext cx="2242471" cy="1205655"/>
            <a:chOff x="3448893" y="949065"/>
            <a:chExt cx="2173513" cy="1168580"/>
          </a:xfrm>
        </p:grpSpPr>
        <p:sp>
          <p:nvSpPr>
            <p:cNvPr id="102" name="Google Shape;102;p6"/>
            <p:cNvSpPr/>
            <p:nvPr/>
          </p:nvSpPr>
          <p:spPr>
            <a:xfrm>
              <a:off x="4498069" y="1640485"/>
              <a:ext cx="1124337" cy="47716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3448893" y="1450622"/>
              <a:ext cx="807082" cy="435409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6"/>
          <p:cNvSpPr/>
          <p:nvPr/>
        </p:nvSpPr>
        <p:spPr>
          <a:xfrm>
            <a:off x="6373127" y="6226691"/>
            <a:ext cx="4877943" cy="243896"/>
          </a:xfrm>
          <a:custGeom>
            <a:rect b="b" l="l" r="r" t="t"/>
            <a:pathLst>
              <a:path extrusionOk="0" h="236219" w="472440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15600" y="4409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2731600" y="2342250"/>
            <a:ext cx="3334200" cy="168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9" name="Google Shape;109;p7"/>
          <p:cNvSpPr txBox="1"/>
          <p:nvPr>
            <p:ph idx="2" type="body"/>
          </p:nvPr>
        </p:nvSpPr>
        <p:spPr>
          <a:xfrm>
            <a:off x="2731600" y="4432775"/>
            <a:ext cx="3334200" cy="168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3" type="body"/>
          </p:nvPr>
        </p:nvSpPr>
        <p:spPr>
          <a:xfrm>
            <a:off x="8072289" y="2342250"/>
            <a:ext cx="3334200" cy="168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4" type="body"/>
          </p:nvPr>
        </p:nvSpPr>
        <p:spPr>
          <a:xfrm>
            <a:off x="8072289" y="4432775"/>
            <a:ext cx="3334200" cy="168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4" name="Google Shape;114;p8"/>
          <p:cNvSpPr txBox="1"/>
          <p:nvPr>
            <p:ph idx="1" type="subTitle"/>
          </p:nvPr>
        </p:nvSpPr>
        <p:spPr>
          <a:xfrm>
            <a:off x="4406700" y="2031800"/>
            <a:ext cx="683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atrick Hand"/>
              <a:buNone/>
              <a:defRPr b="1" sz="36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15" name="Google Shape;115;p8"/>
          <p:cNvSpPr txBox="1"/>
          <p:nvPr>
            <p:ph idx="2" type="body"/>
          </p:nvPr>
        </p:nvSpPr>
        <p:spPr>
          <a:xfrm>
            <a:off x="4386975" y="2965625"/>
            <a:ext cx="6820500" cy="207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6" name="Google Shape;116;p8"/>
          <p:cNvSpPr/>
          <p:nvPr/>
        </p:nvSpPr>
        <p:spPr>
          <a:xfrm rot="-2956710">
            <a:off x="766221" y="1905573"/>
            <a:ext cx="570521" cy="1169491"/>
          </a:xfrm>
          <a:custGeom>
            <a:rect b="b" l="l" r="r" t="t"/>
            <a:pathLst>
              <a:path extrusionOk="0" h="822594" w="401292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 rot="-2956710">
            <a:off x="494028" y="2671597"/>
            <a:ext cx="831476" cy="448570"/>
          </a:xfrm>
          <a:custGeom>
            <a:rect b="b" l="l" r="r" t="t"/>
            <a:pathLst>
              <a:path extrusionOk="0" h="315514" w="584842">
                <a:moveTo>
                  <a:pt x="277415" y="198059"/>
                </a:moveTo>
                <a:cubicBezTo>
                  <a:pt x="234848" y="209883"/>
                  <a:pt x="194646" y="229590"/>
                  <a:pt x="150503" y="235896"/>
                </a:cubicBezTo>
                <a:cubicBezTo>
                  <a:pt x="93747" y="244567"/>
                  <a:pt x="28320" y="228802"/>
                  <a:pt x="6248" y="167316"/>
                </a:cubicBezTo>
                <a:cubicBezTo>
                  <a:pt x="-5576" y="134208"/>
                  <a:pt x="-58" y="97948"/>
                  <a:pt x="18072" y="68781"/>
                </a:cubicBezTo>
                <a:cubicBezTo>
                  <a:pt x="63004" y="-6105"/>
                  <a:pt x="148926" y="-5316"/>
                  <a:pt x="224601" y="4931"/>
                </a:cubicBezTo>
                <a:cubicBezTo>
                  <a:pt x="471331" y="38827"/>
                  <a:pt x="571442" y="272945"/>
                  <a:pt x="584843" y="315512"/>
                </a:cubicBezTo>
                <a:cubicBezTo>
                  <a:pt x="584843" y="316300"/>
                  <a:pt x="449259" y="150762"/>
                  <a:pt x="277415" y="1980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8"/>
          <p:cNvGrpSpPr/>
          <p:nvPr/>
        </p:nvGrpSpPr>
        <p:grpSpPr>
          <a:xfrm rot="2700000">
            <a:off x="10266435" y="196328"/>
            <a:ext cx="2020292" cy="1442535"/>
            <a:chOff x="3509104" y="949065"/>
            <a:chExt cx="1958007" cy="1398062"/>
          </a:xfrm>
        </p:grpSpPr>
        <p:sp>
          <p:nvSpPr>
            <p:cNvPr id="119" name="Google Shape;119;p8"/>
            <p:cNvSpPr/>
            <p:nvPr/>
          </p:nvSpPr>
          <p:spPr>
            <a:xfrm rot="-1931549">
              <a:off x="4302435" y="1607360"/>
              <a:ext cx="1124007" cy="47702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 rot="972124">
              <a:off x="3553815" y="1552776"/>
              <a:ext cx="806965" cy="435346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8"/>
          <p:cNvSpPr/>
          <p:nvPr/>
        </p:nvSpPr>
        <p:spPr>
          <a:xfrm>
            <a:off x="422200" y="5499800"/>
            <a:ext cx="4110228" cy="243896"/>
          </a:xfrm>
          <a:custGeom>
            <a:rect b="b" l="l" r="r" t="t"/>
            <a:pathLst>
              <a:path extrusionOk="0" h="236219" w="472440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idx="1" type="subTitle"/>
          </p:nvPr>
        </p:nvSpPr>
        <p:spPr>
          <a:xfrm>
            <a:off x="448867" y="2024167"/>
            <a:ext cx="39897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5" name="Google Shape;125;p9"/>
          <p:cNvSpPr txBox="1"/>
          <p:nvPr>
            <p:ph idx="2" type="subTitle"/>
          </p:nvPr>
        </p:nvSpPr>
        <p:spPr>
          <a:xfrm>
            <a:off x="6096467" y="2024167"/>
            <a:ext cx="39897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3" type="body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4" type="body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129" name="Google Shape;129;p9"/>
          <p:cNvGrpSpPr/>
          <p:nvPr/>
        </p:nvGrpSpPr>
        <p:grpSpPr>
          <a:xfrm rot="2700000">
            <a:off x="10266435" y="196328"/>
            <a:ext cx="2020292" cy="1442535"/>
            <a:chOff x="3509104" y="949065"/>
            <a:chExt cx="1958007" cy="1398062"/>
          </a:xfrm>
        </p:grpSpPr>
        <p:sp>
          <p:nvSpPr>
            <p:cNvPr id="130" name="Google Shape;130;p9"/>
            <p:cNvSpPr/>
            <p:nvPr/>
          </p:nvSpPr>
          <p:spPr>
            <a:xfrm rot="-1931549">
              <a:off x="4302435" y="1607360"/>
              <a:ext cx="1124007" cy="47702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 rot="972124">
              <a:off x="3553815" y="1552776"/>
              <a:ext cx="806965" cy="435346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idx="1" type="subTitle"/>
          </p:nvPr>
        </p:nvSpPr>
        <p:spPr>
          <a:xfrm>
            <a:off x="448877" y="2024175"/>
            <a:ext cx="4768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415600" y="593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6" name="Google Shape;136;p10"/>
          <p:cNvSpPr txBox="1"/>
          <p:nvPr>
            <p:ph idx="2" type="body"/>
          </p:nvPr>
        </p:nvSpPr>
        <p:spPr>
          <a:xfrm>
            <a:off x="1228650" y="2684350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 rot="-2700000">
            <a:off x="9458934" y="3825070"/>
            <a:ext cx="2355139" cy="2355139"/>
          </a:xfrm>
          <a:custGeom>
            <a:rect b="b" l="l" r="r" t="t"/>
            <a:pathLst>
              <a:path extrusionOk="0" h="4724354" w="4724354">
                <a:moveTo>
                  <a:pt x="4724355" y="2362177"/>
                </a:moveTo>
                <a:cubicBezTo>
                  <a:pt x="4724355" y="3666772"/>
                  <a:pt x="3666772" y="4724355"/>
                  <a:pt x="2362177" y="4724355"/>
                </a:cubicBezTo>
                <a:cubicBezTo>
                  <a:pt x="1057583" y="4724355"/>
                  <a:pt x="0" y="3666772"/>
                  <a:pt x="0" y="2362177"/>
                </a:cubicBezTo>
                <a:cubicBezTo>
                  <a:pt x="0" y="1057583"/>
                  <a:pt x="1057583" y="0"/>
                  <a:pt x="2362177" y="0"/>
                </a:cubicBezTo>
                <a:cubicBezTo>
                  <a:pt x="3666772" y="0"/>
                  <a:pt x="4724355" y="1057583"/>
                  <a:pt x="4724355" y="2362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9381165" y="6456606"/>
            <a:ext cx="2362200" cy="118109"/>
          </a:xfrm>
          <a:custGeom>
            <a:rect b="b" l="l" r="r" t="t"/>
            <a:pathLst>
              <a:path extrusionOk="0" h="236219" w="472440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 rot="-8306747">
            <a:off x="10342698" y="-4814"/>
            <a:ext cx="2020206" cy="1442474"/>
            <a:chOff x="3509104" y="949065"/>
            <a:chExt cx="1958007" cy="1398062"/>
          </a:xfrm>
        </p:grpSpPr>
        <p:sp>
          <p:nvSpPr>
            <p:cNvPr id="140" name="Google Shape;140;p10"/>
            <p:cNvSpPr/>
            <p:nvPr/>
          </p:nvSpPr>
          <p:spPr>
            <a:xfrm rot="-1931549">
              <a:off x="4302435" y="1607360"/>
              <a:ext cx="1124007" cy="477020"/>
            </a:xfrm>
            <a:custGeom>
              <a:rect b="b" l="l" r="r" t="t"/>
              <a:pathLst>
                <a:path extrusionOk="0" h="345768" w="814737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963048" y="949065"/>
              <a:ext cx="553783" cy="1135180"/>
            </a:xfrm>
            <a:custGeom>
              <a:rect b="b" l="l" r="r" t="t"/>
              <a:pathLst>
                <a:path extrusionOk="0" h="822594" w="401292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 rot="972124">
              <a:off x="3553815" y="1552776"/>
              <a:ext cx="806965" cy="435346"/>
            </a:xfrm>
            <a:custGeom>
              <a:rect b="b" l="l" r="r" t="t"/>
              <a:pathLst>
                <a:path extrusionOk="0" h="315514" w="584842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0"/>
          <p:cNvGrpSpPr/>
          <p:nvPr/>
        </p:nvGrpSpPr>
        <p:grpSpPr>
          <a:xfrm>
            <a:off x="9670761" y="5674412"/>
            <a:ext cx="1935430" cy="824125"/>
            <a:chOff x="4487664" y="-1392325"/>
            <a:chExt cx="3997997" cy="1702034"/>
          </a:xfrm>
        </p:grpSpPr>
        <p:grpSp>
          <p:nvGrpSpPr>
            <p:cNvPr id="144" name="Google Shape;144;p10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145" name="Google Shape;145;p10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rect b="b" l="l" r="r" t="t"/>
                <a:pathLst>
                  <a:path extrusionOk="0" h="1649730" w="1685925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0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rect b="b" l="l" r="r" t="t"/>
                <a:pathLst>
                  <a:path extrusionOk="0" h="1649730" w="1122045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10"/>
            <p:cNvSpPr/>
            <p:nvPr/>
          </p:nvSpPr>
          <p:spPr>
            <a:xfrm>
              <a:off x="4487664" y="-1392204"/>
              <a:ext cx="2295387" cy="421902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781332" y="-1392204"/>
              <a:ext cx="1704329" cy="421902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4487664" y="-1392204"/>
              <a:ext cx="2295387" cy="421902"/>
            </a:xfrm>
            <a:custGeom>
              <a:rect b="b" l="l" r="r" t="t"/>
              <a:pathLst>
                <a:path extrusionOk="0" h="408622" w="2223135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6781332" y="-1392204"/>
              <a:ext cx="1704329" cy="421902"/>
            </a:xfrm>
            <a:custGeom>
              <a:rect b="b" l="l" r="r" t="t"/>
              <a:pathLst>
                <a:path extrusionOk="0" h="408622" w="1650682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-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{940D967C-F4AF-4B91-9479-503D0AD4F1AB}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" name="Google Shape;7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-50" y="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atrick Hand"/>
              <a:buNone/>
              <a:defRPr b="1" sz="40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●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○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■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●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○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■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●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○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Comfortaa Medium"/>
              <a:buChar char="■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ourceforge.net/projects/orwelldevcpp/files/latest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6175175" y="1963400"/>
            <a:ext cx="5149800" cy="227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Algoritma &amp;</a:t>
            </a:r>
            <a:endParaRPr sz="6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Pemrograman</a:t>
            </a:r>
            <a:endParaRPr sz="6500"/>
          </a:p>
        </p:txBody>
      </p:sp>
      <p:sp>
        <p:nvSpPr>
          <p:cNvPr id="292" name="Google Shape;292;p23"/>
          <p:cNvSpPr txBox="1"/>
          <p:nvPr/>
        </p:nvSpPr>
        <p:spPr>
          <a:xfrm>
            <a:off x="6175175" y="4467900"/>
            <a:ext cx="557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Algoritma Deskriptif, Flowchart &amp;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Kode Program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50" name="Google Shape;350;p32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idx="4294967295" type="title"/>
          </p:nvPr>
        </p:nvSpPr>
        <p:spPr>
          <a:xfrm>
            <a:off x="708200" y="603975"/>
            <a:ext cx="57831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Kontrak Praktikum</a:t>
            </a:r>
            <a:endParaRPr sz="5000"/>
          </a:p>
        </p:txBody>
      </p:sp>
      <p:sp>
        <p:nvSpPr>
          <p:cNvPr id="298" name="Google Shape;298;p24"/>
          <p:cNvSpPr txBox="1"/>
          <p:nvPr/>
        </p:nvSpPr>
        <p:spPr>
          <a:xfrm>
            <a:off x="814825" y="1797450"/>
            <a:ext cx="9302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Char char="●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Kehadiran			: 10%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Char char="●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Tugas				: 10%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Char char="●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Asistensi/Respon	: 50%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Char char="●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MID				: 15%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Char char="●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UAS/FInal			: 15%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Batas waktu asistensi	: 6 hari setelah praktikum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Batas waktu respon		: 2 hari sebelum praktikum selanjutnya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Outline</a:t>
            </a:r>
            <a:endParaRPr sz="5000"/>
          </a:p>
        </p:txBody>
      </p:sp>
      <p:sp>
        <p:nvSpPr>
          <p:cNvPr id="304" name="Google Shape;304;p25"/>
          <p:cNvSpPr txBox="1"/>
          <p:nvPr/>
        </p:nvSpPr>
        <p:spPr>
          <a:xfrm>
            <a:off x="841975" y="192840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882725" y="1887650"/>
            <a:ext cx="7822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Algoritma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Algoritma Deskriptif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Pseudocode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Flowchart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Program C++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46100" lvl="0" marL="457200" rtl="0" algn="ctr">
              <a:spcBef>
                <a:spcPts val="0"/>
              </a:spcBef>
              <a:spcAft>
                <a:spcPts val="0"/>
              </a:spcAft>
              <a:buSzPts val="5000"/>
              <a:buAutoNum type="arabicPeriod"/>
            </a:pPr>
            <a:r>
              <a:rPr lang="en"/>
              <a:t>Algoritma</a:t>
            </a:r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784625" y="1792575"/>
            <a:ext cx="10622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Algoritma adalah urutan langkah logis yang digunakan untuk menyelesaikan suatu masalah. Singkatnya, sebuah masalah harus diselesaikan dengan beberapa langkah yang logis. Dalam kehidupan sehari-hari, contoh algoritma bisa digambarkan dengan berbagai macam hal. Salah satu contohnya adalah aktivitas memasak air. Algoritmanya tentu saja berhubungan dengan aktivitas dalam memasak air.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Terdapat 3 Notasi Algoritma yaitu : 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Deskripsi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Pseudocode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Flowchart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415600" y="593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1.1. Algoritma Deskriptif</a:t>
            </a:r>
            <a:endParaRPr/>
          </a:p>
        </p:txBody>
      </p:sp>
      <p:sp>
        <p:nvSpPr>
          <p:cNvPr id="317" name="Google Shape;317;p27"/>
          <p:cNvSpPr txBox="1"/>
          <p:nvPr>
            <p:ph idx="2" type="body"/>
          </p:nvPr>
        </p:nvSpPr>
        <p:spPr>
          <a:xfrm>
            <a:off x="752650" y="1710750"/>
            <a:ext cx="4907400" cy="2621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Notasi algoritma deskriptif dilakukan dengan cara menuliskan intruksi-intruksi yang harus dilaksanakan dalam bentuk uraian kalimat deskriptif dengan menggunakan bahasa yang jelas dan tidak ambigu.</a:t>
            </a:r>
            <a:endParaRPr sz="2000"/>
          </a:p>
        </p:txBody>
      </p:sp>
      <p:sp>
        <p:nvSpPr>
          <p:cNvPr id="318" name="Google Shape;318;p27"/>
          <p:cNvSpPr txBox="1"/>
          <p:nvPr/>
        </p:nvSpPr>
        <p:spPr>
          <a:xfrm>
            <a:off x="6029600" y="1751850"/>
            <a:ext cx="5839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Bahan : 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1 butir telur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1 siung bawang merah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Garam secukupnya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Cara Buat : 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Panaskan minyak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Potong bawang lalu goreng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Kocok telur dan tambahkan sedikit garam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Jika bawang sudah matang, masukkan telur pada wajan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Angkat telur jika dirasa sudah matang lalu sajikan sesuai selera.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415600" y="593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1.2. Pseudocode</a:t>
            </a:r>
            <a:endParaRPr/>
          </a:p>
        </p:txBody>
      </p:sp>
      <p:sp>
        <p:nvSpPr>
          <p:cNvPr id="324" name="Google Shape;324;p28"/>
          <p:cNvSpPr txBox="1"/>
          <p:nvPr>
            <p:ph idx="2" type="body"/>
          </p:nvPr>
        </p:nvSpPr>
        <p:spPr>
          <a:xfrm>
            <a:off x="752650" y="1710750"/>
            <a:ext cx="4907400" cy="36690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Pseudocode merupakan cara penulisan algoritma yang menyerupai bahasa pemrograman tingkat tinggi. Pada umumnya notasi </a:t>
            </a:r>
            <a:r>
              <a:rPr lang="en" sz="2000"/>
              <a:t>pseudocode</a:t>
            </a:r>
            <a:r>
              <a:rPr lang="en" sz="2000"/>
              <a:t> menggunakan bahasa yang mudah dimengerti secara umum dan juga lebih ringkas dari pada algoritma.</a:t>
            </a:r>
            <a:endParaRPr sz="2000"/>
          </a:p>
        </p:txBody>
      </p:sp>
      <p:sp>
        <p:nvSpPr>
          <p:cNvPr id="325" name="Google Shape;325;p28"/>
          <p:cNvSpPr txBox="1"/>
          <p:nvPr/>
        </p:nvSpPr>
        <p:spPr>
          <a:xfrm>
            <a:off x="6029600" y="1751850"/>
            <a:ext cx="5839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Program penjumlahan 2 bilangan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Integer a,b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Integer hasil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Meminta user memasukkan angka pada variabel “a” dan “b”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 Menjumlahkan bilangan pada variabel “a” dan “b” dan menampung hasilnya pada variabel “hasil”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Menampilkan hasil penjumlahan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415600" y="593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1.3. Flowchart</a:t>
            </a:r>
            <a:endParaRPr/>
          </a:p>
        </p:txBody>
      </p:sp>
      <p:sp>
        <p:nvSpPr>
          <p:cNvPr id="331" name="Google Shape;331;p29"/>
          <p:cNvSpPr txBox="1"/>
          <p:nvPr>
            <p:ph idx="2" type="body"/>
          </p:nvPr>
        </p:nvSpPr>
        <p:spPr>
          <a:xfrm>
            <a:off x="752650" y="1710750"/>
            <a:ext cx="4907400" cy="36690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Flowchart atau bagan alur adalah diagram yang menampilkan langkah-langkah dan keputusan untuk melakukan sebuah proses dari suatu program. Setiap langkah digambarkan dalam bentuk diagram dan dihubungkan dengan garis atau arah panah.</a:t>
            </a:r>
            <a:endParaRPr sz="2000"/>
          </a:p>
        </p:txBody>
      </p:sp>
      <p:pic>
        <p:nvPicPr>
          <p:cNvPr id="332" name="Google Shape;3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075" y="258025"/>
            <a:ext cx="4277775" cy="65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85188"/>
            <a:ext cx="9753600" cy="6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Program C++</a:t>
            </a:r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784625" y="1792575"/>
            <a:ext cx="10622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 Medium"/>
              <a:buAutoNum type="arabicPeriod"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Download Aplikasi </a:t>
            </a: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Dev C++</a:t>
            </a:r>
            <a:endParaRPr sz="2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 Medium"/>
                <a:ea typeface="Comfortaa Medium"/>
                <a:cs typeface="Comfortaa Medium"/>
                <a:sym typeface="Comfortaa Medium"/>
              </a:rPr>
              <a:t>Link : </a:t>
            </a:r>
            <a:r>
              <a:rPr lang="en" sz="2000" u="sng">
                <a:solidFill>
                  <a:srgbClr val="4A86E8"/>
                </a:solidFill>
                <a:latin typeface="Comfortaa Medium"/>
                <a:ea typeface="Comfortaa Medium"/>
                <a:cs typeface="Comfortaa Medium"/>
                <a:sym typeface="Comforta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https://sourceforge.net/projects/orwelldevcpp/files/latest/download</a:t>
            </a:r>
            <a:endParaRPr sz="2000">
              <a:solidFill>
                <a:srgbClr val="4A86E8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AutoNum type="arabicPeriod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Buat file baru dan simpan dengan nama pertemuan1.cpp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AutoNum type="arabicPeriod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Pada file tersebut isikan dengan program berikut: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784625" y="3571575"/>
            <a:ext cx="10062900" cy="29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#include &lt;iostream&gt;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t/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using namespace std;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int main(){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	cout&lt;&lt;"Nama : Miya";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	cout&lt;&lt; endl;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	cout&lt;&lt;"Alamat : Jl. Perintis Kemerdekaan"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		&lt;&lt;"KM 7 No. 10";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	return 0;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}</a:t>
            </a:r>
            <a:endParaRPr sz="16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89C5CC"/>
      </a:accent1>
      <a:accent2>
        <a:srgbClr val="69A1AC"/>
      </a:accent2>
      <a:accent3>
        <a:srgbClr val="EBBA2C"/>
      </a:accent3>
      <a:accent4>
        <a:srgbClr val="AFB9C5"/>
      </a:accent4>
      <a:accent5>
        <a:srgbClr val="FFD96C"/>
      </a:accent5>
      <a:accent6>
        <a:srgbClr val="D8D8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