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grammer" initials="p" lastIdx="2" clrIdx="0">
    <p:extLst>
      <p:ext uri="{19B8F6BF-5375-455C-9EA6-DF929625EA0E}">
        <p15:presenceInfo xmlns:p15="http://schemas.microsoft.com/office/powerpoint/2012/main" userId="programm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75" d="100"/>
          <a:sy n="75" d="100"/>
        </p:scale>
        <p:origin x="540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E4E99-0815-469E-8595-07E4D1F33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44F8F-92A0-4AE9-9852-9795A63C9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2FA05-4197-4E95-A640-3DE1439C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9538-09DE-4166-BF55-F0A90383A0F3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4BCF0-4E8D-45A8-9D80-DE38B5B44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D5B20-DE64-44B8-AFAE-44EE57A6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B21-8B95-4370-99BC-05D1B109C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851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1F9B-88A9-4FF9-A917-35F44B6C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89180-F216-42A5-9D9A-5310EA207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929F3-EDDF-4F1D-A0F4-7272DA84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9538-09DE-4166-BF55-F0A90383A0F3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12E6-64DA-4578-869B-F65A1871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11F25-943F-4E85-BEEB-C20EC3E3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B21-8B95-4370-99BC-05D1B109C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072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082B0-2214-4410-877E-B954E6066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09DA2-87C1-48B0-A67E-F52081FA1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75416-96BC-42E3-9D2C-F889EF136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9538-09DE-4166-BF55-F0A90383A0F3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7643C-4B87-4FFF-A10F-8D0699D5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B275B-0E60-4774-9CDE-0337920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B21-8B95-4370-99BC-05D1B109C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401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613C-8631-4B33-A8FF-7E931B6E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643E2-5BAE-408C-B7ED-33C6E1168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11F96-CD8E-4E12-9A61-1D1B5077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9538-09DE-4166-BF55-F0A90383A0F3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7FC80-937E-4E22-93C4-D88F69B0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05529-F956-43ED-BA5B-45DE9A4E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B21-8B95-4370-99BC-05D1B109C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349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77F8-E201-4DD3-8D48-915D78D5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066C0-841C-42FD-B962-AE19B9D2A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A8D97-6692-4494-A071-C97BB92B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9538-09DE-4166-BF55-F0A90383A0F3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B71CA-8BE0-472D-B5E0-A9F2CC06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D48AA-5884-4D41-93A0-B33AA7F5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B21-8B95-4370-99BC-05D1B109C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322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51D3-9401-4778-8F00-097A80AE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1406C-693F-4940-B7E6-F4003A6EB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AF39D-F8FC-46F5-AF17-771DC84D5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E7AF1-E586-40F1-B115-E179CE99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9538-09DE-4166-BF55-F0A90383A0F3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7859B-D5A0-4E77-BDB4-3B3E6DE7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B988F-E0EB-45A8-BFB9-F07A3CF5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B21-8B95-4370-99BC-05D1B109C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120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577D-B221-4AF9-8A5C-2F06CB706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24BD5-6ABD-4C8F-B0BF-05B04D08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D42CC-42ED-47E5-BAAA-1A14D4A5C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705895-0C71-48A6-937A-FDC415FB2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7E14C2-3A4C-4BCE-AE0A-A4113B586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AA6A82-0BC2-4042-B45E-3D19A859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9538-09DE-4166-BF55-F0A90383A0F3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8B9441-57F2-4A0D-A769-2A50C63B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1E136-EA77-45DB-A7F0-DE2E8BAC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B21-8B95-4370-99BC-05D1B109C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93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C04F-0B9A-463A-9D3A-2C3480FC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C154E-18A8-4A2D-9C7E-C5E5C2BD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9538-09DE-4166-BF55-F0A90383A0F3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5CEFD-2E8C-46A0-9E59-6333F1FC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51007-2A4D-4A22-B11D-A1B200BC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B21-8B95-4370-99BC-05D1B109C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20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8FE7A-F328-4F60-869B-4713E1FF2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9538-09DE-4166-BF55-F0A90383A0F3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D519A-867D-444F-B376-5146C5C5F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7B923-6EB9-4001-BACB-F88D3671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B21-8B95-4370-99BC-05D1B109C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313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F3BF-B9E9-42A4-9346-03C73421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5EF20-5537-4989-A8B9-317C943ED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220FA-9985-4A3C-BD7B-F71FCAAD6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7C912-30C7-47A1-9587-D4044A47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9538-09DE-4166-BF55-F0A90383A0F3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A0F94-A704-45E0-A3EB-395B8D9A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B6099-6485-4B9E-854B-0B8F2B22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B21-8B95-4370-99BC-05D1B109C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02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71D21-A9C5-48CC-90F2-57FEF238E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57803-BD8D-4118-9E51-C308E16D0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DB1FF-3870-4E5E-9B88-2E46ADB4E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CBBE8-6465-46EB-997C-625FF0E0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9538-09DE-4166-BF55-F0A90383A0F3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2D78D-9BAB-477A-BF07-82AC4A90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0E884-F766-4048-B1B6-6C13F03F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B21-8B95-4370-99BC-05D1B109C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567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9B2220-B1BE-460B-9DB0-85FF51168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21FBB-2AD1-4A15-ADAF-B4D414F15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08F9D-04D0-40EA-A2C4-B3D53C75A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F9538-09DE-4166-BF55-F0A90383A0F3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8C3F4-F69D-4C8C-93A4-A03F8E774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48062-C94B-42C5-BBFD-E3D513399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29B21-8B95-4370-99BC-05D1B109C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543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73E4E-8B92-464C-A313-BEBD5DA96CDD}"/>
              </a:ext>
            </a:extLst>
          </p:cNvPr>
          <p:cNvSpPr txBox="1"/>
          <p:nvPr/>
        </p:nvSpPr>
        <p:spPr>
          <a:xfrm>
            <a:off x="689112" y="593828"/>
            <a:ext cx="4015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Home Page</a:t>
            </a:r>
            <a:endParaRPr lang="en-ID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69308-61CD-4618-8691-C41090DE6E85}"/>
              </a:ext>
            </a:extLst>
          </p:cNvPr>
          <p:cNvSpPr txBox="1"/>
          <p:nvPr/>
        </p:nvSpPr>
        <p:spPr>
          <a:xfrm>
            <a:off x="8017566" y="7184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A138E-C45E-4AB3-B702-243BCB96B670}"/>
              </a:ext>
            </a:extLst>
          </p:cNvPr>
          <p:cNvSpPr txBox="1"/>
          <p:nvPr/>
        </p:nvSpPr>
        <p:spPr>
          <a:xfrm>
            <a:off x="9150625" y="732328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9185B-C102-4DA4-BD0A-A95762DE3047}"/>
              </a:ext>
            </a:extLst>
          </p:cNvPr>
          <p:cNvSpPr txBox="1"/>
          <p:nvPr/>
        </p:nvSpPr>
        <p:spPr>
          <a:xfrm>
            <a:off x="10701129" y="7438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1918B5-511D-44AB-9EED-8E6AEB87F316}"/>
              </a:ext>
            </a:extLst>
          </p:cNvPr>
          <p:cNvSpPr/>
          <p:nvPr/>
        </p:nvSpPr>
        <p:spPr>
          <a:xfrm>
            <a:off x="689112" y="1987826"/>
            <a:ext cx="3525079" cy="34985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0F7ADC-D49F-4F26-AF7E-B64AB0F95241}"/>
              </a:ext>
            </a:extLst>
          </p:cNvPr>
          <p:cNvSpPr/>
          <p:nvPr/>
        </p:nvSpPr>
        <p:spPr>
          <a:xfrm>
            <a:off x="4492487" y="1987826"/>
            <a:ext cx="7010401" cy="34985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9D55C3-7A75-42BC-824F-A514F7EDB7D1}"/>
              </a:ext>
            </a:extLst>
          </p:cNvPr>
          <p:cNvSpPr/>
          <p:nvPr/>
        </p:nvSpPr>
        <p:spPr>
          <a:xfrm>
            <a:off x="0" y="6109252"/>
            <a:ext cx="12192000" cy="7487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8999A8-D76E-4C0B-8856-078BB684A835}"/>
              </a:ext>
            </a:extLst>
          </p:cNvPr>
          <p:cNvSpPr txBox="1"/>
          <p:nvPr/>
        </p:nvSpPr>
        <p:spPr>
          <a:xfrm>
            <a:off x="-1" y="0"/>
            <a:ext cx="373711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This is index page for Administrator</a:t>
            </a:r>
            <a:endParaRPr lang="en-ID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127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73E4E-8B92-464C-A313-BEBD5DA96CDD}"/>
              </a:ext>
            </a:extLst>
          </p:cNvPr>
          <p:cNvSpPr txBox="1"/>
          <p:nvPr/>
        </p:nvSpPr>
        <p:spPr>
          <a:xfrm>
            <a:off x="689112" y="593828"/>
            <a:ext cx="4678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My Profile</a:t>
            </a:r>
            <a:endParaRPr lang="en-ID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69308-61CD-4618-8691-C41090DE6E85}"/>
              </a:ext>
            </a:extLst>
          </p:cNvPr>
          <p:cNvSpPr txBox="1"/>
          <p:nvPr/>
        </p:nvSpPr>
        <p:spPr>
          <a:xfrm>
            <a:off x="8761863" y="743851"/>
            <a:ext cx="171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Transaction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9185B-C102-4DA4-BD0A-A95762DE3047}"/>
              </a:ext>
            </a:extLst>
          </p:cNvPr>
          <p:cNvSpPr txBox="1"/>
          <p:nvPr/>
        </p:nvSpPr>
        <p:spPr>
          <a:xfrm>
            <a:off x="10701129" y="7438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38E431-7C75-4D72-AED9-80C0E6FFC3AF}"/>
              </a:ext>
            </a:extLst>
          </p:cNvPr>
          <p:cNvSpPr txBox="1"/>
          <p:nvPr/>
        </p:nvSpPr>
        <p:spPr>
          <a:xfrm>
            <a:off x="0" y="0"/>
            <a:ext cx="654657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Member QR Code. Kiosk will scan this code to identifying member</a:t>
            </a:r>
            <a:endParaRPr lang="en-ID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17A534-D6DE-4196-BA30-869D9D4745B4}"/>
              </a:ext>
            </a:extLst>
          </p:cNvPr>
          <p:cNvSpPr txBox="1"/>
          <p:nvPr/>
        </p:nvSpPr>
        <p:spPr>
          <a:xfrm>
            <a:off x="812800" y="1253143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Hi, Sandra</a:t>
            </a:r>
            <a:endParaRPr lang="en-ID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D9D837-59AA-4A16-8296-C1349FA4D894}"/>
              </a:ext>
            </a:extLst>
          </p:cNvPr>
          <p:cNvSpPr txBox="1"/>
          <p:nvPr/>
        </p:nvSpPr>
        <p:spPr>
          <a:xfrm>
            <a:off x="7470864" y="743851"/>
            <a:ext cx="171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  <a:endParaRPr lang="en-ID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D59912-D5BB-47CD-9672-0FF6DE6F51CA}"/>
              </a:ext>
            </a:extLst>
          </p:cNvPr>
          <p:cNvSpPr txBox="1"/>
          <p:nvPr/>
        </p:nvSpPr>
        <p:spPr>
          <a:xfrm>
            <a:off x="6096000" y="1705186"/>
            <a:ext cx="243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Update Profile Data</a:t>
            </a:r>
            <a:endParaRPr lang="en-ID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5DC7E3-A4C5-49BA-8661-FE73F2985E5D}"/>
              </a:ext>
            </a:extLst>
          </p:cNvPr>
          <p:cNvSpPr txBox="1"/>
          <p:nvPr/>
        </p:nvSpPr>
        <p:spPr>
          <a:xfrm>
            <a:off x="6096000" y="745975"/>
            <a:ext cx="171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Profile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8A6AD4-C750-4A6D-9F6B-9FCEB4214C98}"/>
              </a:ext>
            </a:extLst>
          </p:cNvPr>
          <p:cNvSpPr txBox="1"/>
          <p:nvPr/>
        </p:nvSpPr>
        <p:spPr>
          <a:xfrm>
            <a:off x="6096000" y="2228406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Full Name</a:t>
            </a:r>
            <a:endParaRPr lang="en-ID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BCB2-5AF1-41EB-BD8F-40F5333B36A0}"/>
              </a:ext>
            </a:extLst>
          </p:cNvPr>
          <p:cNvSpPr txBox="1"/>
          <p:nvPr/>
        </p:nvSpPr>
        <p:spPr>
          <a:xfrm>
            <a:off x="6096000" y="2615392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Email Address</a:t>
            </a:r>
            <a:endParaRPr lang="en-ID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B05866-BAC1-4C81-A50A-76AE602F2981}"/>
              </a:ext>
            </a:extLst>
          </p:cNvPr>
          <p:cNvSpPr/>
          <p:nvPr/>
        </p:nvSpPr>
        <p:spPr>
          <a:xfrm>
            <a:off x="7917543" y="2228405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Sandra </a:t>
            </a:r>
            <a:r>
              <a:rPr lang="en-US" sz="1400" dirty="0" err="1"/>
              <a:t>Dewi</a:t>
            </a:r>
            <a:endParaRPr lang="en-ID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FFD627-FAE5-49FA-BA78-3507800C9E0A}"/>
              </a:ext>
            </a:extLst>
          </p:cNvPr>
          <p:cNvSpPr/>
          <p:nvPr/>
        </p:nvSpPr>
        <p:spPr>
          <a:xfrm>
            <a:off x="7917543" y="2615392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sandra.dewi@gmail.com</a:t>
            </a:r>
            <a:endParaRPr lang="en-ID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58F4F4-E209-46C7-A0E0-4448FFC513B5}"/>
              </a:ext>
            </a:extLst>
          </p:cNvPr>
          <p:cNvSpPr txBox="1"/>
          <p:nvPr/>
        </p:nvSpPr>
        <p:spPr>
          <a:xfrm>
            <a:off x="6096000" y="3002378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Password</a:t>
            </a:r>
            <a:endParaRPr lang="en-ID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5B2C41-D4E9-4614-BD74-3005238BFCF0}"/>
              </a:ext>
            </a:extLst>
          </p:cNvPr>
          <p:cNvSpPr/>
          <p:nvPr/>
        </p:nvSpPr>
        <p:spPr>
          <a:xfrm>
            <a:off x="7917543" y="3002609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********</a:t>
            </a:r>
            <a:endParaRPr lang="en-ID" sz="1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D250AE2-B034-446B-8274-9E948AC1F6E8}"/>
              </a:ext>
            </a:extLst>
          </p:cNvPr>
          <p:cNvSpPr/>
          <p:nvPr/>
        </p:nvSpPr>
        <p:spPr>
          <a:xfrm>
            <a:off x="7917543" y="3408557"/>
            <a:ext cx="1240971" cy="35484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</a:t>
            </a:r>
            <a:endParaRPr lang="en-ID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60EEE4-36C7-4423-AA2B-F73047FC839B}"/>
              </a:ext>
            </a:extLst>
          </p:cNvPr>
          <p:cNvSpPr txBox="1"/>
          <p:nvPr/>
        </p:nvSpPr>
        <p:spPr>
          <a:xfrm>
            <a:off x="834919" y="2074518"/>
            <a:ext cx="267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successful payment</a:t>
            </a:r>
            <a:endParaRPr lang="en-ID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88763E-4C4E-4AF4-B902-20990F45BD87}"/>
              </a:ext>
            </a:extLst>
          </p:cNvPr>
          <p:cNvSpPr txBox="1"/>
          <p:nvPr/>
        </p:nvSpPr>
        <p:spPr>
          <a:xfrm>
            <a:off x="812800" y="2382293"/>
            <a:ext cx="4678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Rp100.000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3592270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73E4E-8B92-464C-A313-BEBD5DA96CDD}"/>
              </a:ext>
            </a:extLst>
          </p:cNvPr>
          <p:cNvSpPr txBox="1"/>
          <p:nvPr/>
        </p:nvSpPr>
        <p:spPr>
          <a:xfrm>
            <a:off x="689112" y="593828"/>
            <a:ext cx="4678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Buyer’s Transaction</a:t>
            </a:r>
            <a:endParaRPr lang="en-ID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69308-61CD-4618-8691-C41090DE6E85}"/>
              </a:ext>
            </a:extLst>
          </p:cNvPr>
          <p:cNvSpPr txBox="1"/>
          <p:nvPr/>
        </p:nvSpPr>
        <p:spPr>
          <a:xfrm>
            <a:off x="9163978" y="7438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9185B-C102-4DA4-BD0A-A95762DE3047}"/>
              </a:ext>
            </a:extLst>
          </p:cNvPr>
          <p:cNvSpPr txBox="1"/>
          <p:nvPr/>
        </p:nvSpPr>
        <p:spPr>
          <a:xfrm>
            <a:off x="10701129" y="7438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ID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7A880A4-B2FD-4973-8181-096551BF1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675096"/>
              </p:ext>
            </p:extLst>
          </p:nvPr>
        </p:nvGraphicFramePr>
        <p:xfrm>
          <a:off x="313899" y="4070342"/>
          <a:ext cx="11491413" cy="14833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70147">
                  <a:extLst>
                    <a:ext uri="{9D8B030D-6E8A-4147-A177-3AD203B41FA5}">
                      <a16:colId xmlns:a16="http://schemas.microsoft.com/office/drawing/2014/main" val="202847888"/>
                    </a:ext>
                  </a:extLst>
                </a:gridCol>
                <a:gridCol w="935572">
                  <a:extLst>
                    <a:ext uri="{9D8B030D-6E8A-4147-A177-3AD203B41FA5}">
                      <a16:colId xmlns:a16="http://schemas.microsoft.com/office/drawing/2014/main" val="3655148703"/>
                    </a:ext>
                  </a:extLst>
                </a:gridCol>
                <a:gridCol w="1610436">
                  <a:extLst>
                    <a:ext uri="{9D8B030D-6E8A-4147-A177-3AD203B41FA5}">
                      <a16:colId xmlns:a16="http://schemas.microsoft.com/office/drawing/2014/main" val="2307959109"/>
                    </a:ext>
                  </a:extLst>
                </a:gridCol>
                <a:gridCol w="1269242">
                  <a:extLst>
                    <a:ext uri="{9D8B030D-6E8A-4147-A177-3AD203B41FA5}">
                      <a16:colId xmlns:a16="http://schemas.microsoft.com/office/drawing/2014/main" val="2539618424"/>
                    </a:ext>
                  </a:extLst>
                </a:gridCol>
                <a:gridCol w="1310185">
                  <a:extLst>
                    <a:ext uri="{9D8B030D-6E8A-4147-A177-3AD203B41FA5}">
                      <a16:colId xmlns:a16="http://schemas.microsoft.com/office/drawing/2014/main" val="1835854017"/>
                    </a:ext>
                  </a:extLst>
                </a:gridCol>
                <a:gridCol w="1091820">
                  <a:extLst>
                    <a:ext uri="{9D8B030D-6E8A-4147-A177-3AD203B41FA5}">
                      <a16:colId xmlns:a16="http://schemas.microsoft.com/office/drawing/2014/main" val="1753649867"/>
                    </a:ext>
                  </a:extLst>
                </a:gridCol>
                <a:gridCol w="1187356">
                  <a:extLst>
                    <a:ext uri="{9D8B030D-6E8A-4147-A177-3AD203B41FA5}">
                      <a16:colId xmlns:a16="http://schemas.microsoft.com/office/drawing/2014/main" val="2952683578"/>
                    </a:ext>
                  </a:extLst>
                </a:gridCol>
                <a:gridCol w="1146412">
                  <a:extLst>
                    <a:ext uri="{9D8B030D-6E8A-4147-A177-3AD203B41FA5}">
                      <a16:colId xmlns:a16="http://schemas.microsoft.com/office/drawing/2014/main" val="2277416920"/>
                    </a:ext>
                  </a:extLst>
                </a:gridCol>
                <a:gridCol w="1269241">
                  <a:extLst>
                    <a:ext uri="{9D8B030D-6E8A-4147-A177-3AD203B41FA5}">
                      <a16:colId xmlns:a16="http://schemas.microsoft.com/office/drawing/2014/main" val="560691569"/>
                    </a:ext>
                  </a:extLst>
                </a:gridCol>
                <a:gridCol w="1201002">
                  <a:extLst>
                    <a:ext uri="{9D8B030D-6E8A-4147-A177-3AD203B41FA5}">
                      <a16:colId xmlns:a16="http://schemas.microsoft.com/office/drawing/2014/main" val="3802597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Trans ID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Date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Member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Product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Weight(gr)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Amount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Status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TRX 1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Tue, 7 Jan 25 14:48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Sandra </a:t>
                      </a:r>
                      <a:r>
                        <a:rPr lang="en-US" sz="1400" dirty="0" err="1"/>
                        <a:t>Dewi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Bottle PET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1000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100.000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Pending</a:t>
                      </a:r>
                      <a:endParaRPr lang="en-ID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0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TRX 2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Tue, 7 Jan 25 14:48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Sandra </a:t>
                      </a:r>
                      <a:r>
                        <a:rPr lang="en-US" sz="1400" dirty="0" err="1"/>
                        <a:t>Dewi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Other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2000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100.000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Approved</a:t>
                      </a:r>
                      <a:endParaRPr lang="en-ID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250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TRX 3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Tue, 7 Jan 25 14:48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Nico </a:t>
                      </a:r>
                      <a:r>
                        <a:rPr lang="en-US" sz="1400" dirty="0" err="1"/>
                        <a:t>Pardede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Bottle PET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3000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300.000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Finish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11173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3752F8D-13DE-4695-8377-1671CEE6D98A}"/>
              </a:ext>
            </a:extLst>
          </p:cNvPr>
          <p:cNvSpPr txBox="1"/>
          <p:nvPr/>
        </p:nvSpPr>
        <p:spPr>
          <a:xfrm>
            <a:off x="812800" y="1990125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Search Form</a:t>
            </a:r>
            <a:endParaRPr lang="en-ID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854168-DE12-4CF8-A432-E23399466251}"/>
              </a:ext>
            </a:extLst>
          </p:cNvPr>
          <p:cNvSpPr txBox="1"/>
          <p:nvPr/>
        </p:nvSpPr>
        <p:spPr>
          <a:xfrm>
            <a:off x="812800" y="2356084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Kiosk</a:t>
            </a:r>
            <a:endParaRPr lang="en-ID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36918D-61A9-4CEF-868B-7F509F9C962B}"/>
              </a:ext>
            </a:extLst>
          </p:cNvPr>
          <p:cNvSpPr/>
          <p:nvPr/>
        </p:nvSpPr>
        <p:spPr>
          <a:xfrm>
            <a:off x="1857829" y="2356085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38E431-7C75-4D72-AED9-80C0E6FFC3AF}"/>
              </a:ext>
            </a:extLst>
          </p:cNvPr>
          <p:cNvSpPr txBox="1"/>
          <p:nvPr/>
        </p:nvSpPr>
        <p:spPr>
          <a:xfrm>
            <a:off x="0" y="0"/>
            <a:ext cx="77792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Show all transaction. Only Plant can access this page</a:t>
            </a:r>
            <a:endParaRPr lang="en-ID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17A534-D6DE-4196-BA30-869D9D4745B4}"/>
              </a:ext>
            </a:extLst>
          </p:cNvPr>
          <p:cNvSpPr txBox="1"/>
          <p:nvPr/>
        </p:nvSpPr>
        <p:spPr>
          <a:xfrm>
            <a:off x="812800" y="1253143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Hi, </a:t>
            </a:r>
            <a:r>
              <a:rPr lang="en-US" sz="1800" dirty="0"/>
              <a:t>Harvey</a:t>
            </a:r>
            <a:endParaRPr lang="en-ID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E784C02-7693-47C5-94FC-63FA7D510630}"/>
              </a:ext>
            </a:extLst>
          </p:cNvPr>
          <p:cNvSpPr/>
          <p:nvPr/>
        </p:nvSpPr>
        <p:spPr>
          <a:xfrm>
            <a:off x="1813378" y="3494625"/>
            <a:ext cx="1240971" cy="35484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</a:t>
            </a:r>
            <a:endParaRPr lang="en-ID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521B28-B649-450D-B886-7F53A3F759F5}"/>
              </a:ext>
            </a:extLst>
          </p:cNvPr>
          <p:cNvSpPr txBox="1"/>
          <p:nvPr/>
        </p:nvSpPr>
        <p:spPr>
          <a:xfrm>
            <a:off x="815072" y="2740499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Product</a:t>
            </a:r>
            <a:endParaRPr lang="en-ID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B25EF2-1990-455D-A491-E47850B4E57E}"/>
              </a:ext>
            </a:extLst>
          </p:cNvPr>
          <p:cNvSpPr/>
          <p:nvPr/>
        </p:nvSpPr>
        <p:spPr>
          <a:xfrm>
            <a:off x="1860101" y="2740500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D1C85CC-27D9-4C3A-906D-49DCE02D6AFF}"/>
              </a:ext>
            </a:extLst>
          </p:cNvPr>
          <p:cNvSpPr/>
          <p:nvPr/>
        </p:nvSpPr>
        <p:spPr>
          <a:xfrm>
            <a:off x="9603747" y="4503403"/>
            <a:ext cx="872197" cy="2451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Approve</a:t>
            </a:r>
            <a:endParaRPr lang="en-ID" sz="1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C831AE4-27D7-4609-8DDF-9D288618A90E}"/>
              </a:ext>
            </a:extLst>
          </p:cNvPr>
          <p:cNvSpPr/>
          <p:nvPr/>
        </p:nvSpPr>
        <p:spPr>
          <a:xfrm>
            <a:off x="10756674" y="4497061"/>
            <a:ext cx="872197" cy="2451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Reject</a:t>
            </a:r>
            <a:endParaRPr lang="en-ID" sz="1400" dirty="0"/>
          </a:p>
        </p:txBody>
      </p:sp>
      <p:sp>
        <p:nvSpPr>
          <p:cNvPr id="31" name="Speech Bubble: Oval 30">
            <a:extLst>
              <a:ext uri="{FF2B5EF4-FFF2-40B4-BE49-F238E27FC236}">
                <a16:creationId xmlns:a16="http://schemas.microsoft.com/office/drawing/2014/main" id="{93E05563-0FEE-44E5-8307-CCD02F71CE56}"/>
              </a:ext>
            </a:extLst>
          </p:cNvPr>
          <p:cNvSpPr/>
          <p:nvPr/>
        </p:nvSpPr>
        <p:spPr>
          <a:xfrm>
            <a:off x="5696857" y="1775812"/>
            <a:ext cx="4071582" cy="1423703"/>
          </a:xfrm>
          <a:prstGeom prst="wedgeEllipseCallout">
            <a:avLst>
              <a:gd name="adj1" fmla="val 53194"/>
              <a:gd name="adj2" fmla="val 13661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approved, amount will </a:t>
            </a:r>
            <a:r>
              <a:rPr lang="en-US" dirty="0" err="1"/>
              <a:t>transfered</a:t>
            </a:r>
            <a:r>
              <a:rPr lang="en-US" dirty="0"/>
              <a:t> to member(recycler)  Virtual Account</a:t>
            </a:r>
            <a:endParaRPr lang="en-ID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A4DD24-853F-41E5-B024-A0AA2E62F1E8}"/>
              </a:ext>
            </a:extLst>
          </p:cNvPr>
          <p:cNvSpPr txBox="1"/>
          <p:nvPr/>
        </p:nvSpPr>
        <p:spPr>
          <a:xfrm>
            <a:off x="812800" y="3133211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Date</a:t>
            </a:r>
            <a:endParaRPr lang="en-ID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982BD3-77E1-4C99-BFCF-E1DC95975BFC}"/>
              </a:ext>
            </a:extLst>
          </p:cNvPr>
          <p:cNvSpPr/>
          <p:nvPr/>
        </p:nvSpPr>
        <p:spPr>
          <a:xfrm>
            <a:off x="1857829" y="3120512"/>
            <a:ext cx="115207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From</a:t>
            </a:r>
            <a:endParaRPr lang="en-ID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0F6ADD9-CB07-4811-B715-E76AD6961A3C}"/>
              </a:ext>
            </a:extLst>
          </p:cNvPr>
          <p:cNvSpPr/>
          <p:nvPr/>
        </p:nvSpPr>
        <p:spPr>
          <a:xfrm>
            <a:off x="3098800" y="3121225"/>
            <a:ext cx="124097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to</a:t>
            </a:r>
            <a:endParaRPr lang="en-ID" sz="1400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64D54D81-62D9-439E-95BD-C6EE1447B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547314"/>
              </p:ext>
            </p:extLst>
          </p:nvPr>
        </p:nvGraphicFramePr>
        <p:xfrm>
          <a:off x="313899" y="5604857"/>
          <a:ext cx="7864901" cy="3708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607830">
                  <a:extLst>
                    <a:ext uri="{9D8B030D-6E8A-4147-A177-3AD203B41FA5}">
                      <a16:colId xmlns:a16="http://schemas.microsoft.com/office/drawing/2014/main" val="499632271"/>
                    </a:ext>
                  </a:extLst>
                </a:gridCol>
                <a:gridCol w="1126525">
                  <a:extLst>
                    <a:ext uri="{9D8B030D-6E8A-4147-A177-3AD203B41FA5}">
                      <a16:colId xmlns:a16="http://schemas.microsoft.com/office/drawing/2014/main" val="1114575473"/>
                    </a:ext>
                  </a:extLst>
                </a:gridCol>
                <a:gridCol w="1130546">
                  <a:extLst>
                    <a:ext uri="{9D8B030D-6E8A-4147-A177-3AD203B41FA5}">
                      <a16:colId xmlns:a16="http://schemas.microsoft.com/office/drawing/2014/main" val="1005342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Total transaction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6.000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500.000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03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52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73E4E-8B92-464C-A313-BEBD5DA96CDD}"/>
              </a:ext>
            </a:extLst>
          </p:cNvPr>
          <p:cNvSpPr txBox="1"/>
          <p:nvPr/>
        </p:nvSpPr>
        <p:spPr>
          <a:xfrm>
            <a:off x="689112" y="593828"/>
            <a:ext cx="4015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Users List</a:t>
            </a:r>
            <a:endParaRPr lang="en-ID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69308-61CD-4618-8691-C41090DE6E85}"/>
              </a:ext>
            </a:extLst>
          </p:cNvPr>
          <p:cNvSpPr txBox="1"/>
          <p:nvPr/>
        </p:nvSpPr>
        <p:spPr>
          <a:xfrm>
            <a:off x="8017566" y="7184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A138E-C45E-4AB3-B702-243BCB96B670}"/>
              </a:ext>
            </a:extLst>
          </p:cNvPr>
          <p:cNvSpPr txBox="1"/>
          <p:nvPr/>
        </p:nvSpPr>
        <p:spPr>
          <a:xfrm>
            <a:off x="9150625" y="732328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9185B-C102-4DA4-BD0A-A95762DE3047}"/>
              </a:ext>
            </a:extLst>
          </p:cNvPr>
          <p:cNvSpPr txBox="1"/>
          <p:nvPr/>
        </p:nvSpPr>
        <p:spPr>
          <a:xfrm>
            <a:off x="10701129" y="7438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ID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7A880A4-B2FD-4973-8181-096551BF1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86870"/>
              </p:ext>
            </p:extLst>
          </p:nvPr>
        </p:nvGraphicFramePr>
        <p:xfrm>
          <a:off x="689112" y="3797387"/>
          <a:ext cx="10663582" cy="22250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12417">
                  <a:extLst>
                    <a:ext uri="{9D8B030D-6E8A-4147-A177-3AD203B41FA5}">
                      <a16:colId xmlns:a16="http://schemas.microsoft.com/office/drawing/2014/main" val="202847888"/>
                    </a:ext>
                  </a:extLst>
                </a:gridCol>
                <a:gridCol w="1488662">
                  <a:extLst>
                    <a:ext uri="{9D8B030D-6E8A-4147-A177-3AD203B41FA5}">
                      <a16:colId xmlns:a16="http://schemas.microsoft.com/office/drawing/2014/main" val="3655148703"/>
                    </a:ext>
                  </a:extLst>
                </a:gridCol>
                <a:gridCol w="1404731">
                  <a:extLst>
                    <a:ext uri="{9D8B030D-6E8A-4147-A177-3AD203B41FA5}">
                      <a16:colId xmlns:a16="http://schemas.microsoft.com/office/drawing/2014/main" val="2307959109"/>
                    </a:ext>
                  </a:extLst>
                </a:gridCol>
                <a:gridCol w="1669774">
                  <a:extLst>
                    <a:ext uri="{9D8B030D-6E8A-4147-A177-3AD203B41FA5}">
                      <a16:colId xmlns:a16="http://schemas.microsoft.com/office/drawing/2014/main" val="2077623319"/>
                    </a:ext>
                  </a:extLst>
                </a:gridCol>
                <a:gridCol w="1589154">
                  <a:extLst>
                    <a:ext uri="{9D8B030D-6E8A-4147-A177-3AD203B41FA5}">
                      <a16:colId xmlns:a16="http://schemas.microsoft.com/office/drawing/2014/main" val="2539618424"/>
                    </a:ext>
                  </a:extLst>
                </a:gridCol>
                <a:gridCol w="1896167">
                  <a:extLst>
                    <a:ext uri="{9D8B030D-6E8A-4147-A177-3AD203B41FA5}">
                      <a16:colId xmlns:a16="http://schemas.microsoft.com/office/drawing/2014/main" val="2277416920"/>
                    </a:ext>
                  </a:extLst>
                </a:gridCol>
                <a:gridCol w="1052223">
                  <a:extLst>
                    <a:ext uri="{9D8B030D-6E8A-4147-A177-3AD203B41FA5}">
                      <a16:colId xmlns:a16="http://schemas.microsoft.com/office/drawing/2014/main" val="560691569"/>
                    </a:ext>
                  </a:extLst>
                </a:gridCol>
                <a:gridCol w="1050454">
                  <a:extLst>
                    <a:ext uri="{9D8B030D-6E8A-4147-A177-3AD203B41FA5}">
                      <a16:colId xmlns:a16="http://schemas.microsoft.com/office/drawing/2014/main" val="3802597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Username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Email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Group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Edit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Delete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John Wick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John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john@gmail.com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Bogor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Administrator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0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Eric </a:t>
                      </a:r>
                      <a:r>
                        <a:rPr lang="en-US" sz="1400" dirty="0" err="1"/>
                        <a:t>Cantona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Eric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john@gmail.com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Medan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Kiosk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250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Harvey </a:t>
                      </a:r>
                      <a:r>
                        <a:rPr lang="en-US" sz="1400" dirty="0" err="1"/>
                        <a:t>Moeis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john@gmail.com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Jakarta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Plant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11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Sandra </a:t>
                      </a:r>
                      <a:r>
                        <a:rPr lang="en-US" sz="1400" dirty="0" err="1"/>
                        <a:t>Dewi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sandra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john@gmail.com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Balikpapan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Member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69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Nico </a:t>
                      </a:r>
                      <a:r>
                        <a:rPr lang="en-US" sz="1400" dirty="0" err="1"/>
                        <a:t>Pardede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nico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nico@gmail.com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Riau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Member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582394"/>
                  </a:ext>
                </a:extLst>
              </a:tr>
            </a:tbl>
          </a:graphicData>
        </a:graphic>
      </p:graphicFrame>
      <p:pic>
        <p:nvPicPr>
          <p:cNvPr id="8" name="Graphic 7" descr="Pencil with solid fill">
            <a:extLst>
              <a:ext uri="{FF2B5EF4-FFF2-40B4-BE49-F238E27FC236}">
                <a16:creationId xmlns:a16="http://schemas.microsoft.com/office/drawing/2014/main" id="{9B310E63-7ACF-4664-AE62-D5974566A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0651" y="4220573"/>
            <a:ext cx="195469" cy="195469"/>
          </a:xfrm>
          <a:prstGeom prst="rect">
            <a:avLst/>
          </a:prstGeom>
        </p:spPr>
      </p:pic>
      <p:pic>
        <p:nvPicPr>
          <p:cNvPr id="9" name="Graphic 8" descr="Pencil with solid fill">
            <a:extLst>
              <a:ext uri="{FF2B5EF4-FFF2-40B4-BE49-F238E27FC236}">
                <a16:creationId xmlns:a16="http://schemas.microsoft.com/office/drawing/2014/main" id="{96CC7618-DCE7-479F-973F-7E88B77F2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7337" y="4623439"/>
            <a:ext cx="202096" cy="202096"/>
          </a:xfrm>
          <a:prstGeom prst="rect">
            <a:avLst/>
          </a:prstGeom>
        </p:spPr>
      </p:pic>
      <p:pic>
        <p:nvPicPr>
          <p:cNvPr id="10" name="Graphic 9" descr="Pencil with solid fill">
            <a:extLst>
              <a:ext uri="{FF2B5EF4-FFF2-40B4-BE49-F238E27FC236}">
                <a16:creationId xmlns:a16="http://schemas.microsoft.com/office/drawing/2014/main" id="{B37B0CE9-33D9-4D5A-8672-E5557393F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4024" y="5000572"/>
            <a:ext cx="202096" cy="202096"/>
          </a:xfrm>
          <a:prstGeom prst="rect">
            <a:avLst/>
          </a:prstGeom>
        </p:spPr>
      </p:pic>
      <p:pic>
        <p:nvPicPr>
          <p:cNvPr id="11" name="Graphic 10" descr="Pencil with solid fill">
            <a:extLst>
              <a:ext uri="{FF2B5EF4-FFF2-40B4-BE49-F238E27FC236}">
                <a16:creationId xmlns:a16="http://schemas.microsoft.com/office/drawing/2014/main" id="{6C3674D9-A9F3-4C26-BA8C-1813834C4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0651" y="5377705"/>
            <a:ext cx="202096" cy="202096"/>
          </a:xfrm>
          <a:prstGeom prst="rect">
            <a:avLst/>
          </a:prstGeom>
        </p:spPr>
      </p:pic>
      <p:pic>
        <p:nvPicPr>
          <p:cNvPr id="12" name="Graphic 11" descr="Pencil with solid fill">
            <a:extLst>
              <a:ext uri="{FF2B5EF4-FFF2-40B4-BE49-F238E27FC236}">
                <a16:creationId xmlns:a16="http://schemas.microsoft.com/office/drawing/2014/main" id="{1CE47783-9470-49A8-AA58-4F0D303E6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4024" y="5754838"/>
            <a:ext cx="202096" cy="202096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3AC2AE8A-06B0-4080-82F3-F7B53B27B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01129" y="4233162"/>
            <a:ext cx="195469" cy="195469"/>
          </a:xfrm>
          <a:prstGeom prst="rect">
            <a:avLst/>
          </a:prstGeom>
        </p:spPr>
      </p:pic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79552EC6-7479-47DA-8491-2E070DAA0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87212" y="4623439"/>
            <a:ext cx="195469" cy="195469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CFB6765E-1CA0-406C-94C3-78FB8F5F1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01129" y="5016806"/>
            <a:ext cx="195469" cy="195469"/>
          </a:xfrm>
          <a:prstGeom prst="rect">
            <a:avLst/>
          </a:prstGeom>
        </p:spPr>
      </p:pic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CCBE07A9-1748-4E73-A169-E86A06D38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01129" y="5387975"/>
            <a:ext cx="195469" cy="195469"/>
          </a:xfrm>
          <a:prstGeom prst="rect">
            <a:avLst/>
          </a:prstGeom>
        </p:spPr>
      </p:pic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F98A6DB2-9414-4F07-82C5-1DD11305BE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01129" y="5786098"/>
            <a:ext cx="195469" cy="19546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3752F8D-13DE-4695-8377-1671CEE6D98A}"/>
              </a:ext>
            </a:extLst>
          </p:cNvPr>
          <p:cNvSpPr txBox="1"/>
          <p:nvPr/>
        </p:nvSpPr>
        <p:spPr>
          <a:xfrm>
            <a:off x="812800" y="1627146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Search Form</a:t>
            </a:r>
            <a:endParaRPr lang="en-ID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252AED-D620-440C-8BE0-DBFA5469071F}"/>
              </a:ext>
            </a:extLst>
          </p:cNvPr>
          <p:cNvSpPr txBox="1"/>
          <p:nvPr/>
        </p:nvSpPr>
        <p:spPr>
          <a:xfrm>
            <a:off x="812800" y="1969098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Email</a:t>
            </a:r>
            <a:endParaRPr lang="en-ID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854168-DE12-4CF8-A432-E23399466251}"/>
              </a:ext>
            </a:extLst>
          </p:cNvPr>
          <p:cNvSpPr txBox="1"/>
          <p:nvPr/>
        </p:nvSpPr>
        <p:spPr>
          <a:xfrm>
            <a:off x="812800" y="2356084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Group</a:t>
            </a:r>
            <a:endParaRPr lang="en-ID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7A6A1E-321C-45AA-A991-C95DA71933F4}"/>
              </a:ext>
            </a:extLst>
          </p:cNvPr>
          <p:cNvSpPr/>
          <p:nvPr/>
        </p:nvSpPr>
        <p:spPr>
          <a:xfrm>
            <a:off x="1857829" y="1969098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36918D-61A9-4CEF-868B-7F509F9C962B}"/>
              </a:ext>
            </a:extLst>
          </p:cNvPr>
          <p:cNvSpPr/>
          <p:nvPr/>
        </p:nvSpPr>
        <p:spPr>
          <a:xfrm>
            <a:off x="1857829" y="2356085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38E431-7C75-4D72-AED9-80C0E6FFC3AF}"/>
              </a:ext>
            </a:extLst>
          </p:cNvPr>
          <p:cNvSpPr txBox="1"/>
          <p:nvPr/>
        </p:nvSpPr>
        <p:spPr>
          <a:xfrm>
            <a:off x="0" y="0"/>
            <a:ext cx="654657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Show all registered users. Member, Kiosk, Plant and Administrator all showed here. Only administrator can access this page</a:t>
            </a:r>
            <a:endParaRPr lang="en-ID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689FCD5-CD06-413A-AD05-C20751B4A98C}"/>
              </a:ext>
            </a:extLst>
          </p:cNvPr>
          <p:cNvSpPr/>
          <p:nvPr/>
        </p:nvSpPr>
        <p:spPr>
          <a:xfrm>
            <a:off x="1857829" y="2760671"/>
            <a:ext cx="1240971" cy="35484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68627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73E4E-8B92-464C-A313-BEBD5DA96CDD}"/>
              </a:ext>
            </a:extLst>
          </p:cNvPr>
          <p:cNvSpPr txBox="1"/>
          <p:nvPr/>
        </p:nvSpPr>
        <p:spPr>
          <a:xfrm>
            <a:off x="689112" y="593828"/>
            <a:ext cx="4015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Users Form</a:t>
            </a:r>
            <a:endParaRPr lang="en-ID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69308-61CD-4618-8691-C41090DE6E85}"/>
              </a:ext>
            </a:extLst>
          </p:cNvPr>
          <p:cNvSpPr txBox="1"/>
          <p:nvPr/>
        </p:nvSpPr>
        <p:spPr>
          <a:xfrm>
            <a:off x="8017566" y="7184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A138E-C45E-4AB3-B702-243BCB96B670}"/>
              </a:ext>
            </a:extLst>
          </p:cNvPr>
          <p:cNvSpPr txBox="1"/>
          <p:nvPr/>
        </p:nvSpPr>
        <p:spPr>
          <a:xfrm>
            <a:off x="9150625" y="732328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9185B-C102-4DA4-BD0A-A95762DE3047}"/>
              </a:ext>
            </a:extLst>
          </p:cNvPr>
          <p:cNvSpPr txBox="1"/>
          <p:nvPr/>
        </p:nvSpPr>
        <p:spPr>
          <a:xfrm>
            <a:off x="10701129" y="7438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252AED-D620-440C-8BE0-DBFA5469071F}"/>
              </a:ext>
            </a:extLst>
          </p:cNvPr>
          <p:cNvSpPr txBox="1"/>
          <p:nvPr/>
        </p:nvSpPr>
        <p:spPr>
          <a:xfrm>
            <a:off x="812800" y="1969098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First Name</a:t>
            </a:r>
            <a:endParaRPr lang="en-ID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854168-DE12-4CF8-A432-E23399466251}"/>
              </a:ext>
            </a:extLst>
          </p:cNvPr>
          <p:cNvSpPr txBox="1"/>
          <p:nvPr/>
        </p:nvSpPr>
        <p:spPr>
          <a:xfrm>
            <a:off x="812800" y="2356084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Last Name</a:t>
            </a:r>
            <a:endParaRPr lang="en-ID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7A6A1E-321C-45AA-A991-C95DA71933F4}"/>
              </a:ext>
            </a:extLst>
          </p:cNvPr>
          <p:cNvSpPr/>
          <p:nvPr/>
        </p:nvSpPr>
        <p:spPr>
          <a:xfrm>
            <a:off x="2862943" y="1969097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36918D-61A9-4CEF-868B-7F509F9C962B}"/>
              </a:ext>
            </a:extLst>
          </p:cNvPr>
          <p:cNvSpPr/>
          <p:nvPr/>
        </p:nvSpPr>
        <p:spPr>
          <a:xfrm>
            <a:off x="2862943" y="2356084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1A2D2E-64F6-490D-ACEE-09B13E23E20D}"/>
              </a:ext>
            </a:extLst>
          </p:cNvPr>
          <p:cNvSpPr txBox="1"/>
          <p:nvPr/>
        </p:nvSpPr>
        <p:spPr>
          <a:xfrm>
            <a:off x="812800" y="2743070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 Name</a:t>
            </a:r>
            <a:endParaRPr lang="en-ID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31763C-05E3-4D25-9D00-51ACE0F2A573}"/>
              </a:ext>
            </a:extLst>
          </p:cNvPr>
          <p:cNvSpPr/>
          <p:nvPr/>
        </p:nvSpPr>
        <p:spPr>
          <a:xfrm>
            <a:off x="2862943" y="2743070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626920-8C89-478F-B97E-8CD27AB58311}"/>
              </a:ext>
            </a:extLst>
          </p:cNvPr>
          <p:cNvSpPr txBox="1"/>
          <p:nvPr/>
        </p:nvSpPr>
        <p:spPr>
          <a:xfrm>
            <a:off x="812800" y="3143571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Email</a:t>
            </a:r>
            <a:endParaRPr lang="en-ID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CA56EA-63B5-4CC2-A416-D71091241899}"/>
              </a:ext>
            </a:extLst>
          </p:cNvPr>
          <p:cNvSpPr/>
          <p:nvPr/>
        </p:nvSpPr>
        <p:spPr>
          <a:xfrm>
            <a:off x="2862943" y="3143571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9D0E97-3234-4346-B89E-78624BBCC2C9}"/>
              </a:ext>
            </a:extLst>
          </p:cNvPr>
          <p:cNvSpPr txBox="1"/>
          <p:nvPr/>
        </p:nvSpPr>
        <p:spPr>
          <a:xfrm>
            <a:off x="812800" y="3557587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City</a:t>
            </a:r>
            <a:endParaRPr lang="en-ID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2CD5CB-8ED6-4D3A-B9F6-B61B019EF7FB}"/>
              </a:ext>
            </a:extLst>
          </p:cNvPr>
          <p:cNvSpPr/>
          <p:nvPr/>
        </p:nvSpPr>
        <p:spPr>
          <a:xfrm>
            <a:off x="2862943" y="3557587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05F2D9-4A09-40AF-A273-916153D2AEBC}"/>
              </a:ext>
            </a:extLst>
          </p:cNvPr>
          <p:cNvSpPr txBox="1"/>
          <p:nvPr/>
        </p:nvSpPr>
        <p:spPr>
          <a:xfrm>
            <a:off x="812800" y="4393680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Group</a:t>
            </a:r>
            <a:endParaRPr lang="en-ID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CA17D7-81ED-41E8-BD11-D958CBD02223}"/>
              </a:ext>
            </a:extLst>
          </p:cNvPr>
          <p:cNvSpPr/>
          <p:nvPr/>
        </p:nvSpPr>
        <p:spPr>
          <a:xfrm>
            <a:off x="2862943" y="4393680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EC7945B1-ACD6-4881-A091-42F7DB36B1BB}"/>
              </a:ext>
            </a:extLst>
          </p:cNvPr>
          <p:cNvSpPr/>
          <p:nvPr/>
        </p:nvSpPr>
        <p:spPr>
          <a:xfrm rot="10800000">
            <a:off x="5093493" y="4459908"/>
            <a:ext cx="190160" cy="17532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8D42A6-CE96-40B9-B12E-9D6D15D5DAAC}"/>
              </a:ext>
            </a:extLst>
          </p:cNvPr>
          <p:cNvSpPr/>
          <p:nvPr/>
        </p:nvSpPr>
        <p:spPr>
          <a:xfrm>
            <a:off x="2862943" y="4701455"/>
            <a:ext cx="2481942" cy="983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Member</a:t>
            </a:r>
            <a:br>
              <a:rPr lang="en-US" sz="1400" dirty="0"/>
            </a:br>
            <a:r>
              <a:rPr lang="en-US" sz="1400" dirty="0"/>
              <a:t>Kiosk</a:t>
            </a:r>
          </a:p>
          <a:p>
            <a:r>
              <a:rPr lang="en-US" sz="1400" dirty="0"/>
              <a:t>Plant</a:t>
            </a:r>
            <a:br>
              <a:rPr lang="en-US" sz="1400" dirty="0"/>
            </a:br>
            <a:r>
              <a:rPr lang="en-US" sz="1400" dirty="0"/>
              <a:t>Administrator</a:t>
            </a:r>
            <a:endParaRPr lang="en-ID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16366A-41A6-4B6C-A5F7-E62584A965BC}"/>
              </a:ext>
            </a:extLst>
          </p:cNvPr>
          <p:cNvSpPr txBox="1"/>
          <p:nvPr/>
        </p:nvSpPr>
        <p:spPr>
          <a:xfrm>
            <a:off x="0" y="0"/>
            <a:ext cx="654657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Page for edit users. Only administrator can access this page</a:t>
            </a:r>
            <a:endParaRPr lang="en-ID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CC40E60-996B-4F2D-9CB1-73F38F895361}"/>
              </a:ext>
            </a:extLst>
          </p:cNvPr>
          <p:cNvSpPr/>
          <p:nvPr/>
        </p:nvSpPr>
        <p:spPr>
          <a:xfrm>
            <a:off x="2862943" y="5814996"/>
            <a:ext cx="1240971" cy="35484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</a:t>
            </a:r>
            <a:endParaRPr lang="en-ID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D33AAA-58E1-499D-AA97-4F113E9C8726}"/>
              </a:ext>
            </a:extLst>
          </p:cNvPr>
          <p:cNvSpPr txBox="1"/>
          <p:nvPr/>
        </p:nvSpPr>
        <p:spPr>
          <a:xfrm>
            <a:off x="812800" y="3971603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Member Virtual Account</a:t>
            </a:r>
            <a:endParaRPr lang="en-ID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477BDF-8F1E-4001-BEA3-417B6FB97908}"/>
              </a:ext>
            </a:extLst>
          </p:cNvPr>
          <p:cNvSpPr/>
          <p:nvPr/>
        </p:nvSpPr>
        <p:spPr>
          <a:xfrm>
            <a:off x="2862943" y="3971603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A3E1E86F-E868-4906-B6D9-AB0566BB5AEF}"/>
              </a:ext>
            </a:extLst>
          </p:cNvPr>
          <p:cNvSpPr/>
          <p:nvPr/>
        </p:nvSpPr>
        <p:spPr>
          <a:xfrm>
            <a:off x="6280897" y="4087261"/>
            <a:ext cx="4071582" cy="976387"/>
          </a:xfrm>
          <a:prstGeom prst="wedgeEllipseCallout">
            <a:avLst>
              <a:gd name="adj1" fmla="val -80931"/>
              <a:gd name="adj2" fmla="val -4802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 Virtual Account Number. Only for Member/Recycler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35613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73E4E-8B92-464C-A313-BEBD5DA96CDD}"/>
              </a:ext>
            </a:extLst>
          </p:cNvPr>
          <p:cNvSpPr txBox="1"/>
          <p:nvPr/>
        </p:nvSpPr>
        <p:spPr>
          <a:xfrm>
            <a:off x="689112" y="593828"/>
            <a:ext cx="4015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Product List</a:t>
            </a:r>
            <a:endParaRPr lang="en-ID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69308-61CD-4618-8691-C41090DE6E85}"/>
              </a:ext>
            </a:extLst>
          </p:cNvPr>
          <p:cNvSpPr txBox="1"/>
          <p:nvPr/>
        </p:nvSpPr>
        <p:spPr>
          <a:xfrm>
            <a:off x="8017566" y="7184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A138E-C45E-4AB3-B702-243BCB96B670}"/>
              </a:ext>
            </a:extLst>
          </p:cNvPr>
          <p:cNvSpPr txBox="1"/>
          <p:nvPr/>
        </p:nvSpPr>
        <p:spPr>
          <a:xfrm>
            <a:off x="9150625" y="732328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9185B-C102-4DA4-BD0A-A95762DE3047}"/>
              </a:ext>
            </a:extLst>
          </p:cNvPr>
          <p:cNvSpPr txBox="1"/>
          <p:nvPr/>
        </p:nvSpPr>
        <p:spPr>
          <a:xfrm>
            <a:off x="10701129" y="7438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ID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7A880A4-B2FD-4973-8181-096551BF1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92322"/>
              </p:ext>
            </p:extLst>
          </p:nvPr>
        </p:nvGraphicFramePr>
        <p:xfrm>
          <a:off x="689112" y="3005814"/>
          <a:ext cx="5508487" cy="14833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12417">
                  <a:extLst>
                    <a:ext uri="{9D8B030D-6E8A-4147-A177-3AD203B41FA5}">
                      <a16:colId xmlns:a16="http://schemas.microsoft.com/office/drawing/2014/main" val="202847888"/>
                    </a:ext>
                  </a:extLst>
                </a:gridCol>
                <a:gridCol w="1488662">
                  <a:extLst>
                    <a:ext uri="{9D8B030D-6E8A-4147-A177-3AD203B41FA5}">
                      <a16:colId xmlns:a16="http://schemas.microsoft.com/office/drawing/2014/main" val="3655148703"/>
                    </a:ext>
                  </a:extLst>
                </a:gridCol>
                <a:gridCol w="1404731">
                  <a:extLst>
                    <a:ext uri="{9D8B030D-6E8A-4147-A177-3AD203B41FA5}">
                      <a16:colId xmlns:a16="http://schemas.microsoft.com/office/drawing/2014/main" val="2307959109"/>
                    </a:ext>
                  </a:extLst>
                </a:gridCol>
                <a:gridCol w="1052223">
                  <a:extLst>
                    <a:ext uri="{9D8B030D-6E8A-4147-A177-3AD203B41FA5}">
                      <a16:colId xmlns:a16="http://schemas.microsoft.com/office/drawing/2014/main" val="560691569"/>
                    </a:ext>
                  </a:extLst>
                </a:gridCol>
                <a:gridCol w="1050454">
                  <a:extLst>
                    <a:ext uri="{9D8B030D-6E8A-4147-A177-3AD203B41FA5}">
                      <a16:colId xmlns:a16="http://schemas.microsoft.com/office/drawing/2014/main" val="3802597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 (per gram)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Edit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Delete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Bottle PET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0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Plastic PVC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200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250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Other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111735"/>
                  </a:ext>
                </a:extLst>
              </a:tr>
            </a:tbl>
          </a:graphicData>
        </a:graphic>
      </p:graphicFrame>
      <p:pic>
        <p:nvPicPr>
          <p:cNvPr id="8" name="Graphic 7" descr="Pencil with solid fill">
            <a:extLst>
              <a:ext uri="{FF2B5EF4-FFF2-40B4-BE49-F238E27FC236}">
                <a16:creationId xmlns:a16="http://schemas.microsoft.com/office/drawing/2014/main" id="{9B310E63-7ACF-4664-AE62-D5974566A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1874" y="3429000"/>
            <a:ext cx="195469" cy="195469"/>
          </a:xfrm>
          <a:prstGeom prst="rect">
            <a:avLst/>
          </a:prstGeom>
        </p:spPr>
      </p:pic>
      <p:pic>
        <p:nvPicPr>
          <p:cNvPr id="9" name="Graphic 8" descr="Pencil with solid fill">
            <a:extLst>
              <a:ext uri="{FF2B5EF4-FFF2-40B4-BE49-F238E27FC236}">
                <a16:creationId xmlns:a16="http://schemas.microsoft.com/office/drawing/2014/main" id="{96CC7618-DCE7-479F-973F-7E88B77F2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8560" y="3831866"/>
            <a:ext cx="202096" cy="202096"/>
          </a:xfrm>
          <a:prstGeom prst="rect">
            <a:avLst/>
          </a:prstGeom>
        </p:spPr>
      </p:pic>
      <p:pic>
        <p:nvPicPr>
          <p:cNvPr id="10" name="Graphic 9" descr="Pencil with solid fill">
            <a:extLst>
              <a:ext uri="{FF2B5EF4-FFF2-40B4-BE49-F238E27FC236}">
                <a16:creationId xmlns:a16="http://schemas.microsoft.com/office/drawing/2014/main" id="{B37B0CE9-33D9-4D5A-8672-E5557393F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5247" y="4208999"/>
            <a:ext cx="202096" cy="202096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3AC2AE8A-06B0-4080-82F3-F7B53B27B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2352" y="3441589"/>
            <a:ext cx="195469" cy="195469"/>
          </a:xfrm>
          <a:prstGeom prst="rect">
            <a:avLst/>
          </a:prstGeom>
        </p:spPr>
      </p:pic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79552EC6-7479-47DA-8491-2E070DAA0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8435" y="3831866"/>
            <a:ext cx="195469" cy="195469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CFB6765E-1CA0-406C-94C3-78FB8F5F1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2352" y="4225233"/>
            <a:ext cx="195469" cy="19546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3752F8D-13DE-4695-8377-1671CEE6D98A}"/>
              </a:ext>
            </a:extLst>
          </p:cNvPr>
          <p:cNvSpPr txBox="1"/>
          <p:nvPr/>
        </p:nvSpPr>
        <p:spPr>
          <a:xfrm>
            <a:off x="812800" y="1627146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Search Form</a:t>
            </a:r>
            <a:endParaRPr lang="en-ID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252AED-D620-440C-8BE0-DBFA5469071F}"/>
              </a:ext>
            </a:extLst>
          </p:cNvPr>
          <p:cNvSpPr txBox="1"/>
          <p:nvPr/>
        </p:nvSpPr>
        <p:spPr>
          <a:xfrm>
            <a:off x="812800" y="1969098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</a:t>
            </a:r>
            <a:endParaRPr lang="en-ID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7A6A1E-321C-45AA-A991-C95DA71933F4}"/>
              </a:ext>
            </a:extLst>
          </p:cNvPr>
          <p:cNvSpPr/>
          <p:nvPr/>
        </p:nvSpPr>
        <p:spPr>
          <a:xfrm>
            <a:off x="1857829" y="1969098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BDCDE5-8D6B-48B0-AB1D-CC4CABD73E26}"/>
              </a:ext>
            </a:extLst>
          </p:cNvPr>
          <p:cNvSpPr txBox="1"/>
          <p:nvPr/>
        </p:nvSpPr>
        <p:spPr>
          <a:xfrm>
            <a:off x="0" y="0"/>
            <a:ext cx="654657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Show all products. Only administrator can access this page</a:t>
            </a:r>
            <a:endParaRPr lang="en-ID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D7E2A76-C68B-4060-9C73-1F6F45C0378D}"/>
              </a:ext>
            </a:extLst>
          </p:cNvPr>
          <p:cNvSpPr/>
          <p:nvPr/>
        </p:nvSpPr>
        <p:spPr>
          <a:xfrm>
            <a:off x="4453636" y="1931975"/>
            <a:ext cx="1240971" cy="35484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294659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73E4E-8B92-464C-A313-BEBD5DA96CDD}"/>
              </a:ext>
            </a:extLst>
          </p:cNvPr>
          <p:cNvSpPr txBox="1"/>
          <p:nvPr/>
        </p:nvSpPr>
        <p:spPr>
          <a:xfrm>
            <a:off x="689112" y="593828"/>
            <a:ext cx="4015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Product Form</a:t>
            </a:r>
            <a:endParaRPr lang="en-ID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69308-61CD-4618-8691-C41090DE6E85}"/>
              </a:ext>
            </a:extLst>
          </p:cNvPr>
          <p:cNvSpPr txBox="1"/>
          <p:nvPr/>
        </p:nvSpPr>
        <p:spPr>
          <a:xfrm>
            <a:off x="8017566" y="7184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A138E-C45E-4AB3-B702-243BCB96B670}"/>
              </a:ext>
            </a:extLst>
          </p:cNvPr>
          <p:cNvSpPr txBox="1"/>
          <p:nvPr/>
        </p:nvSpPr>
        <p:spPr>
          <a:xfrm>
            <a:off x="9150625" y="732328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9185B-C102-4DA4-BD0A-A95762DE3047}"/>
              </a:ext>
            </a:extLst>
          </p:cNvPr>
          <p:cNvSpPr txBox="1"/>
          <p:nvPr/>
        </p:nvSpPr>
        <p:spPr>
          <a:xfrm>
            <a:off x="10701129" y="7438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252AED-D620-440C-8BE0-DBFA5469071F}"/>
              </a:ext>
            </a:extLst>
          </p:cNvPr>
          <p:cNvSpPr txBox="1"/>
          <p:nvPr/>
        </p:nvSpPr>
        <p:spPr>
          <a:xfrm>
            <a:off x="812800" y="1969098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</a:t>
            </a:r>
            <a:endParaRPr lang="en-ID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854168-DE12-4CF8-A432-E23399466251}"/>
              </a:ext>
            </a:extLst>
          </p:cNvPr>
          <p:cNvSpPr txBox="1"/>
          <p:nvPr/>
        </p:nvSpPr>
        <p:spPr>
          <a:xfrm>
            <a:off x="812800" y="2356084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Price per Gram</a:t>
            </a:r>
            <a:endParaRPr lang="en-ID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7A6A1E-321C-45AA-A991-C95DA71933F4}"/>
              </a:ext>
            </a:extLst>
          </p:cNvPr>
          <p:cNvSpPr/>
          <p:nvPr/>
        </p:nvSpPr>
        <p:spPr>
          <a:xfrm>
            <a:off x="2634343" y="1969097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Bottle PET</a:t>
            </a:r>
            <a:endParaRPr lang="en-ID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36918D-61A9-4CEF-868B-7F509F9C962B}"/>
              </a:ext>
            </a:extLst>
          </p:cNvPr>
          <p:cNvSpPr/>
          <p:nvPr/>
        </p:nvSpPr>
        <p:spPr>
          <a:xfrm>
            <a:off x="2634343" y="2356084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100</a:t>
            </a:r>
            <a:endParaRPr lang="en-ID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AC383E-3231-4DEE-9122-F2775E738F04}"/>
              </a:ext>
            </a:extLst>
          </p:cNvPr>
          <p:cNvSpPr txBox="1"/>
          <p:nvPr/>
        </p:nvSpPr>
        <p:spPr>
          <a:xfrm>
            <a:off x="0" y="0"/>
            <a:ext cx="387531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Page for edit product name or price. Only administrator can access this page</a:t>
            </a:r>
            <a:endParaRPr lang="en-ID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A23B737-2E92-4382-AD6F-3D5D09AA8861}"/>
              </a:ext>
            </a:extLst>
          </p:cNvPr>
          <p:cNvSpPr/>
          <p:nvPr/>
        </p:nvSpPr>
        <p:spPr>
          <a:xfrm>
            <a:off x="2634343" y="2743070"/>
            <a:ext cx="1240971" cy="35484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233311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73E4E-8B92-464C-A313-BEBD5DA96CDD}"/>
              </a:ext>
            </a:extLst>
          </p:cNvPr>
          <p:cNvSpPr txBox="1"/>
          <p:nvPr/>
        </p:nvSpPr>
        <p:spPr>
          <a:xfrm>
            <a:off x="689112" y="593828"/>
            <a:ext cx="4678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Receiver’s Transaction</a:t>
            </a:r>
            <a:endParaRPr lang="en-ID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69308-61CD-4618-8691-C41090DE6E85}"/>
              </a:ext>
            </a:extLst>
          </p:cNvPr>
          <p:cNvSpPr txBox="1"/>
          <p:nvPr/>
        </p:nvSpPr>
        <p:spPr>
          <a:xfrm>
            <a:off x="9163978" y="7438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9185B-C102-4DA4-BD0A-A95762DE3047}"/>
              </a:ext>
            </a:extLst>
          </p:cNvPr>
          <p:cNvSpPr txBox="1"/>
          <p:nvPr/>
        </p:nvSpPr>
        <p:spPr>
          <a:xfrm>
            <a:off x="10701129" y="7438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ID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7A880A4-B2FD-4973-8181-096551BF1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765766"/>
              </p:ext>
            </p:extLst>
          </p:nvPr>
        </p:nvGraphicFramePr>
        <p:xfrm>
          <a:off x="313899" y="4070342"/>
          <a:ext cx="11491413" cy="14833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70147">
                  <a:extLst>
                    <a:ext uri="{9D8B030D-6E8A-4147-A177-3AD203B41FA5}">
                      <a16:colId xmlns:a16="http://schemas.microsoft.com/office/drawing/2014/main" val="202847888"/>
                    </a:ext>
                  </a:extLst>
                </a:gridCol>
                <a:gridCol w="1516609">
                  <a:extLst>
                    <a:ext uri="{9D8B030D-6E8A-4147-A177-3AD203B41FA5}">
                      <a16:colId xmlns:a16="http://schemas.microsoft.com/office/drawing/2014/main" val="3655148703"/>
                    </a:ext>
                  </a:extLst>
                </a:gridCol>
                <a:gridCol w="1616252">
                  <a:extLst>
                    <a:ext uri="{9D8B030D-6E8A-4147-A177-3AD203B41FA5}">
                      <a16:colId xmlns:a16="http://schemas.microsoft.com/office/drawing/2014/main" val="2307959109"/>
                    </a:ext>
                  </a:extLst>
                </a:gridCol>
                <a:gridCol w="1460311">
                  <a:extLst>
                    <a:ext uri="{9D8B030D-6E8A-4147-A177-3AD203B41FA5}">
                      <a16:colId xmlns:a16="http://schemas.microsoft.com/office/drawing/2014/main" val="2539618424"/>
                    </a:ext>
                  </a:extLst>
                </a:gridCol>
                <a:gridCol w="1023582">
                  <a:extLst>
                    <a:ext uri="{9D8B030D-6E8A-4147-A177-3AD203B41FA5}">
                      <a16:colId xmlns:a16="http://schemas.microsoft.com/office/drawing/2014/main" val="1835854017"/>
                    </a:ext>
                  </a:extLst>
                </a:gridCol>
                <a:gridCol w="1364776">
                  <a:extLst>
                    <a:ext uri="{9D8B030D-6E8A-4147-A177-3AD203B41FA5}">
                      <a16:colId xmlns:a16="http://schemas.microsoft.com/office/drawing/2014/main" val="1753649867"/>
                    </a:ext>
                  </a:extLst>
                </a:gridCol>
                <a:gridCol w="1351128">
                  <a:extLst>
                    <a:ext uri="{9D8B030D-6E8A-4147-A177-3AD203B41FA5}">
                      <a16:colId xmlns:a16="http://schemas.microsoft.com/office/drawing/2014/main" val="2952683578"/>
                    </a:ext>
                  </a:extLst>
                </a:gridCol>
                <a:gridCol w="1310186">
                  <a:extLst>
                    <a:ext uri="{9D8B030D-6E8A-4147-A177-3AD203B41FA5}">
                      <a16:colId xmlns:a16="http://schemas.microsoft.com/office/drawing/2014/main" val="2277416920"/>
                    </a:ext>
                  </a:extLst>
                </a:gridCol>
                <a:gridCol w="696035">
                  <a:extLst>
                    <a:ext uri="{9D8B030D-6E8A-4147-A177-3AD203B41FA5}">
                      <a16:colId xmlns:a16="http://schemas.microsoft.com/office/drawing/2014/main" val="560691569"/>
                    </a:ext>
                  </a:extLst>
                </a:gridCol>
                <a:gridCol w="682387">
                  <a:extLst>
                    <a:ext uri="{9D8B030D-6E8A-4147-A177-3AD203B41FA5}">
                      <a16:colId xmlns:a16="http://schemas.microsoft.com/office/drawing/2014/main" val="3802597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Trans ID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Date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Member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Product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Weight(gr)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Amount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Status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Edit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Delete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TRX 1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Tue, 7 Jan 25 14:48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Sandra </a:t>
                      </a:r>
                      <a:r>
                        <a:rPr lang="en-US" sz="1400" dirty="0" err="1"/>
                        <a:t>Dewi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Bottle PET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1000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100.000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Pending</a:t>
                      </a:r>
                      <a:endParaRPr lang="en-ID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0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TRX 2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Tue, 7 Jan 25 14:48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Sandra </a:t>
                      </a:r>
                      <a:r>
                        <a:rPr lang="en-US" sz="1400" dirty="0" err="1"/>
                        <a:t>Dewi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Other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2000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100.000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Approved</a:t>
                      </a:r>
                      <a:endParaRPr lang="en-ID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250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TRX 3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Tue, 7 Jan 25 14:48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Nico </a:t>
                      </a:r>
                      <a:r>
                        <a:rPr lang="en-US" sz="1400" dirty="0" err="1"/>
                        <a:t>Pardede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Bottle PET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3000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300.000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Finish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111735"/>
                  </a:ext>
                </a:extLst>
              </a:tr>
            </a:tbl>
          </a:graphicData>
        </a:graphic>
      </p:graphicFrame>
      <p:pic>
        <p:nvPicPr>
          <p:cNvPr id="8" name="Graphic 7" descr="Pencil with solid fill">
            <a:extLst>
              <a:ext uri="{FF2B5EF4-FFF2-40B4-BE49-F238E27FC236}">
                <a16:creationId xmlns:a16="http://schemas.microsoft.com/office/drawing/2014/main" id="{9B310E63-7ACF-4664-AE62-D5974566A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2344" y="4520827"/>
            <a:ext cx="195469" cy="195469"/>
          </a:xfrm>
          <a:prstGeom prst="rect">
            <a:avLst/>
          </a:prstGeom>
        </p:spPr>
      </p:pic>
      <p:pic>
        <p:nvPicPr>
          <p:cNvPr id="9" name="Graphic 8" descr="Pencil with solid fill">
            <a:extLst>
              <a:ext uri="{FF2B5EF4-FFF2-40B4-BE49-F238E27FC236}">
                <a16:creationId xmlns:a16="http://schemas.microsoft.com/office/drawing/2014/main" id="{96CC7618-DCE7-479F-973F-7E88B77F2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9030" y="4923693"/>
            <a:ext cx="202096" cy="202096"/>
          </a:xfrm>
          <a:prstGeom prst="rect">
            <a:avLst/>
          </a:prstGeom>
        </p:spPr>
      </p:pic>
      <p:pic>
        <p:nvPicPr>
          <p:cNvPr id="10" name="Graphic 9" descr="Pencil with solid fill">
            <a:extLst>
              <a:ext uri="{FF2B5EF4-FFF2-40B4-BE49-F238E27FC236}">
                <a16:creationId xmlns:a16="http://schemas.microsoft.com/office/drawing/2014/main" id="{B37B0CE9-33D9-4D5A-8672-E5557393F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5717" y="5300826"/>
            <a:ext cx="202096" cy="202096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3AC2AE8A-06B0-4080-82F3-F7B53B27B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69869" y="4533415"/>
            <a:ext cx="195469" cy="195469"/>
          </a:xfrm>
          <a:prstGeom prst="rect">
            <a:avLst/>
          </a:prstGeom>
        </p:spPr>
      </p:pic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79552EC6-7479-47DA-8491-2E070DAA0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69598" y="4896396"/>
            <a:ext cx="195469" cy="195469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CFB6765E-1CA0-406C-94C3-78FB8F5F1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69875" y="5276114"/>
            <a:ext cx="195469" cy="19546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3752F8D-13DE-4695-8377-1671CEE6D98A}"/>
              </a:ext>
            </a:extLst>
          </p:cNvPr>
          <p:cNvSpPr txBox="1"/>
          <p:nvPr/>
        </p:nvSpPr>
        <p:spPr>
          <a:xfrm>
            <a:off x="812800" y="1990125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Search Form</a:t>
            </a:r>
            <a:endParaRPr lang="en-ID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854168-DE12-4CF8-A432-E23399466251}"/>
              </a:ext>
            </a:extLst>
          </p:cNvPr>
          <p:cNvSpPr txBox="1"/>
          <p:nvPr/>
        </p:nvSpPr>
        <p:spPr>
          <a:xfrm>
            <a:off x="812800" y="2356084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Member</a:t>
            </a:r>
            <a:endParaRPr lang="en-ID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36918D-61A9-4CEF-868B-7F509F9C962B}"/>
              </a:ext>
            </a:extLst>
          </p:cNvPr>
          <p:cNvSpPr/>
          <p:nvPr/>
        </p:nvSpPr>
        <p:spPr>
          <a:xfrm>
            <a:off x="1857829" y="2356085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38E431-7C75-4D72-AED9-80C0E6FFC3AF}"/>
              </a:ext>
            </a:extLst>
          </p:cNvPr>
          <p:cNvSpPr txBox="1"/>
          <p:nvPr/>
        </p:nvSpPr>
        <p:spPr>
          <a:xfrm>
            <a:off x="0" y="0"/>
            <a:ext cx="77792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Show all transaction for kiosk. Only transactions made on that Kiosk are displayed</a:t>
            </a:r>
            <a:endParaRPr lang="en-ID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17A534-D6DE-4196-BA30-869D9D4745B4}"/>
              </a:ext>
            </a:extLst>
          </p:cNvPr>
          <p:cNvSpPr txBox="1"/>
          <p:nvPr/>
        </p:nvSpPr>
        <p:spPr>
          <a:xfrm>
            <a:off x="812800" y="1253143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Hi, Eric</a:t>
            </a:r>
            <a:endParaRPr lang="en-ID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E784C02-7693-47C5-94FC-63FA7D510630}"/>
              </a:ext>
            </a:extLst>
          </p:cNvPr>
          <p:cNvSpPr/>
          <p:nvPr/>
        </p:nvSpPr>
        <p:spPr>
          <a:xfrm>
            <a:off x="1857829" y="3527899"/>
            <a:ext cx="1240971" cy="35484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</a:t>
            </a:r>
            <a:endParaRPr lang="en-ID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521B28-B649-450D-B886-7F53A3F759F5}"/>
              </a:ext>
            </a:extLst>
          </p:cNvPr>
          <p:cNvSpPr txBox="1"/>
          <p:nvPr/>
        </p:nvSpPr>
        <p:spPr>
          <a:xfrm>
            <a:off x="815072" y="2740499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 ID</a:t>
            </a:r>
            <a:endParaRPr lang="en-ID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B25EF2-1990-455D-A491-E47850B4E57E}"/>
              </a:ext>
            </a:extLst>
          </p:cNvPr>
          <p:cNvSpPr/>
          <p:nvPr/>
        </p:nvSpPr>
        <p:spPr>
          <a:xfrm>
            <a:off x="1860101" y="2740500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421C93-8BF5-41E4-9B7D-017A38B504A9}"/>
              </a:ext>
            </a:extLst>
          </p:cNvPr>
          <p:cNvSpPr txBox="1"/>
          <p:nvPr/>
        </p:nvSpPr>
        <p:spPr>
          <a:xfrm>
            <a:off x="7983944" y="732327"/>
            <a:ext cx="118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Recycle</a:t>
            </a:r>
            <a:endParaRPr lang="en-ID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83F82D-ADDC-4596-9526-B2F6494F2241}"/>
              </a:ext>
            </a:extLst>
          </p:cNvPr>
          <p:cNvSpPr txBox="1"/>
          <p:nvPr/>
        </p:nvSpPr>
        <p:spPr>
          <a:xfrm>
            <a:off x="812800" y="3130784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Date</a:t>
            </a:r>
            <a:endParaRPr lang="en-ID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415D3F-1612-4453-A9F1-9508593616C7}"/>
              </a:ext>
            </a:extLst>
          </p:cNvPr>
          <p:cNvSpPr/>
          <p:nvPr/>
        </p:nvSpPr>
        <p:spPr>
          <a:xfrm>
            <a:off x="1857829" y="3118085"/>
            <a:ext cx="115207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From</a:t>
            </a:r>
            <a:endParaRPr lang="en-ID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8C2D08-D335-4CCE-B8AD-AA54F4709D6B}"/>
              </a:ext>
            </a:extLst>
          </p:cNvPr>
          <p:cNvSpPr/>
          <p:nvPr/>
        </p:nvSpPr>
        <p:spPr>
          <a:xfrm>
            <a:off x="3098800" y="3118798"/>
            <a:ext cx="124097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to</a:t>
            </a:r>
            <a:endParaRPr lang="en-ID" sz="1400" dirty="0"/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DA027CEA-8531-495D-935A-33E6BE249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097689"/>
              </p:ext>
            </p:extLst>
          </p:nvPr>
        </p:nvGraphicFramePr>
        <p:xfrm>
          <a:off x="313899" y="5627348"/>
          <a:ext cx="8850079" cy="3708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6310282">
                  <a:extLst>
                    <a:ext uri="{9D8B030D-6E8A-4147-A177-3AD203B41FA5}">
                      <a16:colId xmlns:a16="http://schemas.microsoft.com/office/drawing/2014/main" val="499632271"/>
                    </a:ext>
                  </a:extLst>
                </a:gridCol>
                <a:gridCol w="1154745">
                  <a:extLst>
                    <a:ext uri="{9D8B030D-6E8A-4147-A177-3AD203B41FA5}">
                      <a16:colId xmlns:a16="http://schemas.microsoft.com/office/drawing/2014/main" val="1114575473"/>
                    </a:ext>
                  </a:extLst>
                </a:gridCol>
                <a:gridCol w="1385052">
                  <a:extLst>
                    <a:ext uri="{9D8B030D-6E8A-4147-A177-3AD203B41FA5}">
                      <a16:colId xmlns:a16="http://schemas.microsoft.com/office/drawing/2014/main" val="1005342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Total transaction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6.000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500.000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03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861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73E4E-8B92-464C-A313-BEBD5DA96CDD}"/>
              </a:ext>
            </a:extLst>
          </p:cNvPr>
          <p:cNvSpPr txBox="1"/>
          <p:nvPr/>
        </p:nvSpPr>
        <p:spPr>
          <a:xfrm>
            <a:off x="689112" y="593828"/>
            <a:ext cx="4015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Receive Product</a:t>
            </a:r>
            <a:endParaRPr lang="en-ID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9185B-C102-4DA4-BD0A-A95762DE3047}"/>
              </a:ext>
            </a:extLst>
          </p:cNvPr>
          <p:cNvSpPr txBox="1"/>
          <p:nvPr/>
        </p:nvSpPr>
        <p:spPr>
          <a:xfrm>
            <a:off x="10701129" y="7438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252AED-D620-440C-8BE0-DBFA5469071F}"/>
              </a:ext>
            </a:extLst>
          </p:cNvPr>
          <p:cNvSpPr txBox="1"/>
          <p:nvPr/>
        </p:nvSpPr>
        <p:spPr>
          <a:xfrm>
            <a:off x="812800" y="1969098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Member</a:t>
            </a:r>
            <a:endParaRPr lang="en-ID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854168-DE12-4CF8-A432-E23399466251}"/>
              </a:ext>
            </a:extLst>
          </p:cNvPr>
          <p:cNvSpPr txBox="1"/>
          <p:nvPr/>
        </p:nvSpPr>
        <p:spPr>
          <a:xfrm>
            <a:off x="812800" y="2356084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Weight (gram)</a:t>
            </a:r>
            <a:endParaRPr lang="en-ID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7A6A1E-321C-45AA-A991-C95DA71933F4}"/>
              </a:ext>
            </a:extLst>
          </p:cNvPr>
          <p:cNvSpPr/>
          <p:nvPr/>
        </p:nvSpPr>
        <p:spPr>
          <a:xfrm>
            <a:off x="2634343" y="1969097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#sandra</a:t>
            </a:r>
            <a:endParaRPr lang="en-ID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36918D-61A9-4CEF-868B-7F509F9C962B}"/>
              </a:ext>
            </a:extLst>
          </p:cNvPr>
          <p:cNvSpPr/>
          <p:nvPr/>
        </p:nvSpPr>
        <p:spPr>
          <a:xfrm>
            <a:off x="2634343" y="2356084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1A2D2E-64F6-490D-ACEE-09B13E23E20D}"/>
              </a:ext>
            </a:extLst>
          </p:cNvPr>
          <p:cNvSpPr txBox="1"/>
          <p:nvPr/>
        </p:nvSpPr>
        <p:spPr>
          <a:xfrm>
            <a:off x="812800" y="2743070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Product</a:t>
            </a:r>
            <a:endParaRPr lang="en-ID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CA17D7-81ED-41E8-BD11-D958CBD02223}"/>
              </a:ext>
            </a:extLst>
          </p:cNvPr>
          <p:cNvSpPr/>
          <p:nvPr/>
        </p:nvSpPr>
        <p:spPr>
          <a:xfrm>
            <a:off x="2634343" y="2743301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EC7945B1-ACD6-4881-A091-42F7DB36B1BB}"/>
              </a:ext>
            </a:extLst>
          </p:cNvPr>
          <p:cNvSpPr/>
          <p:nvPr/>
        </p:nvSpPr>
        <p:spPr>
          <a:xfrm rot="10800000">
            <a:off x="4864893" y="2809529"/>
            <a:ext cx="190160" cy="17532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8D42A6-CE96-40B9-B12E-9D6D15D5DAAC}"/>
              </a:ext>
            </a:extLst>
          </p:cNvPr>
          <p:cNvSpPr/>
          <p:nvPr/>
        </p:nvSpPr>
        <p:spPr>
          <a:xfrm>
            <a:off x="2634343" y="3051076"/>
            <a:ext cx="2481942" cy="7558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Bottle PET</a:t>
            </a:r>
            <a:br>
              <a:rPr lang="en-US" sz="1400" dirty="0"/>
            </a:br>
            <a:r>
              <a:rPr lang="en-US" sz="1400" dirty="0"/>
              <a:t>Bottle PVC</a:t>
            </a:r>
          </a:p>
          <a:p>
            <a:r>
              <a:rPr lang="en-US" sz="1400" dirty="0"/>
              <a:t>Other</a:t>
            </a:r>
            <a:endParaRPr lang="en-ID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16366A-41A6-4B6C-A5F7-E62584A965BC}"/>
              </a:ext>
            </a:extLst>
          </p:cNvPr>
          <p:cNvSpPr txBox="1"/>
          <p:nvPr/>
        </p:nvSpPr>
        <p:spPr>
          <a:xfrm>
            <a:off x="0" y="0"/>
            <a:ext cx="654657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Input recycle transaction. Only kiosk can access this page</a:t>
            </a:r>
            <a:endParaRPr lang="en-ID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A41467-EFB2-4015-AACE-D28312C6DD2D}"/>
              </a:ext>
            </a:extLst>
          </p:cNvPr>
          <p:cNvSpPr txBox="1"/>
          <p:nvPr/>
        </p:nvSpPr>
        <p:spPr>
          <a:xfrm>
            <a:off x="9163978" y="7438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</a:t>
            </a:r>
            <a:endParaRPr lang="en-ID" dirty="0"/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1712865B-D492-44A6-A6FA-09DBF81F3C74}"/>
              </a:ext>
            </a:extLst>
          </p:cNvPr>
          <p:cNvSpPr/>
          <p:nvPr/>
        </p:nvSpPr>
        <p:spPr>
          <a:xfrm>
            <a:off x="5696857" y="2122985"/>
            <a:ext cx="4071582" cy="976387"/>
          </a:xfrm>
          <a:prstGeom prst="wedgeEllipseCallout">
            <a:avLst>
              <a:gd name="adj1" fmla="val -68766"/>
              <a:gd name="adj2" fmla="val -4802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QR Code scan result from member goes here</a:t>
            </a:r>
            <a:endParaRPr lang="en-ID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3BCF9FB-4593-4498-B4C8-C6597F5E715D}"/>
              </a:ext>
            </a:extLst>
          </p:cNvPr>
          <p:cNvSpPr/>
          <p:nvPr/>
        </p:nvSpPr>
        <p:spPr>
          <a:xfrm>
            <a:off x="2634343" y="3873149"/>
            <a:ext cx="1240971" cy="35484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recycle</a:t>
            </a:r>
            <a:endParaRPr lang="en-ID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6ECF9E-E76C-4E03-AEC9-08897C23F202}"/>
              </a:ext>
            </a:extLst>
          </p:cNvPr>
          <p:cNvSpPr txBox="1"/>
          <p:nvPr/>
        </p:nvSpPr>
        <p:spPr>
          <a:xfrm>
            <a:off x="7983944" y="732327"/>
            <a:ext cx="118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Recycle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09490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73E4E-8B92-464C-A313-BEBD5DA96CDD}"/>
              </a:ext>
            </a:extLst>
          </p:cNvPr>
          <p:cNvSpPr txBox="1"/>
          <p:nvPr/>
        </p:nvSpPr>
        <p:spPr>
          <a:xfrm>
            <a:off x="689112" y="593828"/>
            <a:ext cx="4678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Member’s Transaction</a:t>
            </a:r>
            <a:endParaRPr lang="en-ID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69308-61CD-4618-8691-C41090DE6E85}"/>
              </a:ext>
            </a:extLst>
          </p:cNvPr>
          <p:cNvSpPr txBox="1"/>
          <p:nvPr/>
        </p:nvSpPr>
        <p:spPr>
          <a:xfrm>
            <a:off x="8761863" y="743851"/>
            <a:ext cx="171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Transaction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9185B-C102-4DA4-BD0A-A95762DE3047}"/>
              </a:ext>
            </a:extLst>
          </p:cNvPr>
          <p:cNvSpPr txBox="1"/>
          <p:nvPr/>
        </p:nvSpPr>
        <p:spPr>
          <a:xfrm>
            <a:off x="10701129" y="7438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ID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7A880A4-B2FD-4973-8181-096551BF1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347219"/>
              </p:ext>
            </p:extLst>
          </p:nvPr>
        </p:nvGraphicFramePr>
        <p:xfrm>
          <a:off x="313899" y="4070342"/>
          <a:ext cx="11122924" cy="11125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17098">
                  <a:extLst>
                    <a:ext uri="{9D8B030D-6E8A-4147-A177-3AD203B41FA5}">
                      <a16:colId xmlns:a16="http://schemas.microsoft.com/office/drawing/2014/main" val="202847888"/>
                    </a:ext>
                  </a:extLst>
                </a:gridCol>
                <a:gridCol w="1668065">
                  <a:extLst>
                    <a:ext uri="{9D8B030D-6E8A-4147-A177-3AD203B41FA5}">
                      <a16:colId xmlns:a16="http://schemas.microsoft.com/office/drawing/2014/main" val="3655148703"/>
                    </a:ext>
                  </a:extLst>
                </a:gridCol>
                <a:gridCol w="1777659">
                  <a:extLst>
                    <a:ext uri="{9D8B030D-6E8A-4147-A177-3AD203B41FA5}">
                      <a16:colId xmlns:a16="http://schemas.microsoft.com/office/drawing/2014/main" val="2307959109"/>
                    </a:ext>
                  </a:extLst>
                </a:gridCol>
                <a:gridCol w="1606145">
                  <a:extLst>
                    <a:ext uri="{9D8B030D-6E8A-4147-A177-3AD203B41FA5}">
                      <a16:colId xmlns:a16="http://schemas.microsoft.com/office/drawing/2014/main" val="2539618424"/>
                    </a:ext>
                  </a:extLst>
                </a:gridCol>
                <a:gridCol w="1125802">
                  <a:extLst>
                    <a:ext uri="{9D8B030D-6E8A-4147-A177-3AD203B41FA5}">
                      <a16:colId xmlns:a16="http://schemas.microsoft.com/office/drawing/2014/main" val="1835854017"/>
                    </a:ext>
                  </a:extLst>
                </a:gridCol>
                <a:gridCol w="1501069">
                  <a:extLst>
                    <a:ext uri="{9D8B030D-6E8A-4147-A177-3AD203B41FA5}">
                      <a16:colId xmlns:a16="http://schemas.microsoft.com/office/drawing/2014/main" val="1753649867"/>
                    </a:ext>
                  </a:extLst>
                </a:gridCol>
                <a:gridCol w="1486058">
                  <a:extLst>
                    <a:ext uri="{9D8B030D-6E8A-4147-A177-3AD203B41FA5}">
                      <a16:colId xmlns:a16="http://schemas.microsoft.com/office/drawing/2014/main" val="2952683578"/>
                    </a:ext>
                  </a:extLst>
                </a:gridCol>
                <a:gridCol w="1441028">
                  <a:extLst>
                    <a:ext uri="{9D8B030D-6E8A-4147-A177-3AD203B41FA5}">
                      <a16:colId xmlns:a16="http://schemas.microsoft.com/office/drawing/2014/main" val="2277416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Trans ID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Date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Kiosk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Product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Weight(gr)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Amount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Status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TRX 1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Tue, 7 Jan 25 14:48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Eric </a:t>
                      </a:r>
                      <a:r>
                        <a:rPr lang="en-US" sz="1400" dirty="0" err="1"/>
                        <a:t>Cantona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Bottle PET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1000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100.000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Pending</a:t>
                      </a:r>
                      <a:endParaRPr lang="en-ID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0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TRX 2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Tue, 7 Jan 25 14:48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Eric </a:t>
                      </a:r>
                      <a:r>
                        <a:rPr lang="en-US" sz="1400" dirty="0" err="1"/>
                        <a:t>Cantona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Other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2000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100.000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Approved</a:t>
                      </a:r>
                      <a:endParaRPr lang="en-ID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25039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3752F8D-13DE-4695-8377-1671CEE6D98A}"/>
              </a:ext>
            </a:extLst>
          </p:cNvPr>
          <p:cNvSpPr txBox="1"/>
          <p:nvPr/>
        </p:nvSpPr>
        <p:spPr>
          <a:xfrm>
            <a:off x="812800" y="1990125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Search Form</a:t>
            </a:r>
            <a:endParaRPr lang="en-ID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38E431-7C75-4D72-AED9-80C0E6FFC3AF}"/>
              </a:ext>
            </a:extLst>
          </p:cNvPr>
          <p:cNvSpPr txBox="1"/>
          <p:nvPr/>
        </p:nvSpPr>
        <p:spPr>
          <a:xfrm>
            <a:off x="0" y="0"/>
            <a:ext cx="654657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Show all transaction for member. Only transactions belonging to that member are displayed</a:t>
            </a:r>
            <a:endParaRPr lang="en-ID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17A534-D6DE-4196-BA30-869D9D4745B4}"/>
              </a:ext>
            </a:extLst>
          </p:cNvPr>
          <p:cNvSpPr txBox="1"/>
          <p:nvPr/>
        </p:nvSpPr>
        <p:spPr>
          <a:xfrm>
            <a:off x="812800" y="1253143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Hi, Sandra</a:t>
            </a:r>
            <a:endParaRPr lang="en-ID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E784C02-7693-47C5-94FC-63FA7D510630}"/>
              </a:ext>
            </a:extLst>
          </p:cNvPr>
          <p:cNvSpPr/>
          <p:nvPr/>
        </p:nvSpPr>
        <p:spPr>
          <a:xfrm>
            <a:off x="1857829" y="3122816"/>
            <a:ext cx="1240971" cy="35484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</a:t>
            </a:r>
            <a:endParaRPr lang="en-ID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521B28-B649-450D-B886-7F53A3F759F5}"/>
              </a:ext>
            </a:extLst>
          </p:cNvPr>
          <p:cNvSpPr txBox="1"/>
          <p:nvPr/>
        </p:nvSpPr>
        <p:spPr>
          <a:xfrm>
            <a:off x="815072" y="2740499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 ID</a:t>
            </a:r>
            <a:endParaRPr lang="en-ID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B25EF2-1990-455D-A491-E47850B4E57E}"/>
              </a:ext>
            </a:extLst>
          </p:cNvPr>
          <p:cNvSpPr/>
          <p:nvPr/>
        </p:nvSpPr>
        <p:spPr>
          <a:xfrm>
            <a:off x="1860101" y="2740500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D9D837-59AA-4A16-8296-C1349FA4D894}"/>
              </a:ext>
            </a:extLst>
          </p:cNvPr>
          <p:cNvSpPr txBox="1"/>
          <p:nvPr/>
        </p:nvSpPr>
        <p:spPr>
          <a:xfrm>
            <a:off x="7470864" y="743851"/>
            <a:ext cx="171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  <a:endParaRPr lang="en-ID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5291AD-66FD-4D87-9C0C-AA495DE9BC5A}"/>
              </a:ext>
            </a:extLst>
          </p:cNvPr>
          <p:cNvSpPr txBox="1"/>
          <p:nvPr/>
        </p:nvSpPr>
        <p:spPr>
          <a:xfrm>
            <a:off x="6096000" y="745975"/>
            <a:ext cx="171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Profile</a:t>
            </a:r>
            <a:endParaRPr lang="en-ID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00E93D-8CDD-46CE-A2F6-1ED440E6E1E8}"/>
              </a:ext>
            </a:extLst>
          </p:cNvPr>
          <p:cNvSpPr txBox="1"/>
          <p:nvPr/>
        </p:nvSpPr>
        <p:spPr>
          <a:xfrm>
            <a:off x="812800" y="2368784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Date</a:t>
            </a:r>
            <a:endParaRPr lang="en-ID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5E94F5-7D7F-468F-9335-E7A316B78A52}"/>
              </a:ext>
            </a:extLst>
          </p:cNvPr>
          <p:cNvSpPr/>
          <p:nvPr/>
        </p:nvSpPr>
        <p:spPr>
          <a:xfrm>
            <a:off x="1857829" y="2356085"/>
            <a:ext cx="115207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From</a:t>
            </a:r>
            <a:endParaRPr lang="en-ID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EB8C5D-3924-4F22-B68D-10CF4AE51B1E}"/>
              </a:ext>
            </a:extLst>
          </p:cNvPr>
          <p:cNvSpPr/>
          <p:nvPr/>
        </p:nvSpPr>
        <p:spPr>
          <a:xfrm>
            <a:off x="3098800" y="2356798"/>
            <a:ext cx="124097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to</a:t>
            </a:r>
            <a:endParaRPr lang="en-ID" sz="1400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80FFF6E-3690-4ABF-A47E-350E4D627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617086"/>
              </p:ext>
            </p:extLst>
          </p:nvPr>
        </p:nvGraphicFramePr>
        <p:xfrm>
          <a:off x="313899" y="5248057"/>
          <a:ext cx="9630201" cy="3708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6866524">
                  <a:extLst>
                    <a:ext uri="{9D8B030D-6E8A-4147-A177-3AD203B41FA5}">
                      <a16:colId xmlns:a16="http://schemas.microsoft.com/office/drawing/2014/main" val="499632271"/>
                    </a:ext>
                  </a:extLst>
                </a:gridCol>
                <a:gridCol w="1379377">
                  <a:extLst>
                    <a:ext uri="{9D8B030D-6E8A-4147-A177-3AD203B41FA5}">
                      <a16:colId xmlns:a16="http://schemas.microsoft.com/office/drawing/2014/main" val="1114575473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1005342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Total transaction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3.000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200.000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03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048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73E4E-8B92-464C-A313-BEBD5DA96CDD}"/>
              </a:ext>
            </a:extLst>
          </p:cNvPr>
          <p:cNvSpPr txBox="1"/>
          <p:nvPr/>
        </p:nvSpPr>
        <p:spPr>
          <a:xfrm>
            <a:off x="689112" y="593828"/>
            <a:ext cx="4678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My QR Code</a:t>
            </a:r>
            <a:endParaRPr lang="en-ID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69308-61CD-4618-8691-C41090DE6E85}"/>
              </a:ext>
            </a:extLst>
          </p:cNvPr>
          <p:cNvSpPr txBox="1"/>
          <p:nvPr/>
        </p:nvSpPr>
        <p:spPr>
          <a:xfrm>
            <a:off x="8761863" y="743851"/>
            <a:ext cx="171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Transaction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9185B-C102-4DA4-BD0A-A95762DE3047}"/>
              </a:ext>
            </a:extLst>
          </p:cNvPr>
          <p:cNvSpPr txBox="1"/>
          <p:nvPr/>
        </p:nvSpPr>
        <p:spPr>
          <a:xfrm>
            <a:off x="10701129" y="7438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38E431-7C75-4D72-AED9-80C0E6FFC3AF}"/>
              </a:ext>
            </a:extLst>
          </p:cNvPr>
          <p:cNvSpPr txBox="1"/>
          <p:nvPr/>
        </p:nvSpPr>
        <p:spPr>
          <a:xfrm>
            <a:off x="0" y="0"/>
            <a:ext cx="654657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Member QR Code. Kiosk will scan this code to identifying member</a:t>
            </a:r>
            <a:endParaRPr lang="en-ID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17A534-D6DE-4196-BA30-869D9D4745B4}"/>
              </a:ext>
            </a:extLst>
          </p:cNvPr>
          <p:cNvSpPr txBox="1"/>
          <p:nvPr/>
        </p:nvSpPr>
        <p:spPr>
          <a:xfrm>
            <a:off x="812800" y="1253143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Hi, Sandra</a:t>
            </a:r>
            <a:endParaRPr lang="en-ID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D9D837-59AA-4A16-8296-C1349FA4D894}"/>
              </a:ext>
            </a:extLst>
          </p:cNvPr>
          <p:cNvSpPr txBox="1"/>
          <p:nvPr/>
        </p:nvSpPr>
        <p:spPr>
          <a:xfrm>
            <a:off x="7470864" y="743851"/>
            <a:ext cx="171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  <a:endParaRPr lang="en-I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7C2DD1-97F2-4B4B-8570-BD17A7775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204602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7D59912-D5BB-47CD-9672-0FF6DE6F51CA}"/>
              </a:ext>
            </a:extLst>
          </p:cNvPr>
          <p:cNvSpPr txBox="1"/>
          <p:nvPr/>
        </p:nvSpPr>
        <p:spPr>
          <a:xfrm>
            <a:off x="852226" y="4723313"/>
            <a:ext cx="243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this Code to Kiosk</a:t>
            </a:r>
            <a:endParaRPr lang="en-ID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5DC7E3-A4C5-49BA-8661-FE73F2985E5D}"/>
              </a:ext>
            </a:extLst>
          </p:cNvPr>
          <p:cNvSpPr txBox="1"/>
          <p:nvPr/>
        </p:nvSpPr>
        <p:spPr>
          <a:xfrm>
            <a:off x="6096000" y="745975"/>
            <a:ext cx="171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Profile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734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612</Words>
  <Application>Microsoft Office PowerPoint</Application>
  <PresentationFormat>Widescreen</PresentationFormat>
  <Paragraphs>278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programmer</dc:creator>
  <cp:lastModifiedBy>firman</cp:lastModifiedBy>
  <cp:revision>27</cp:revision>
  <dcterms:created xsi:type="dcterms:W3CDTF">2025-01-07T07:17:01Z</dcterms:created>
  <dcterms:modified xsi:type="dcterms:W3CDTF">2025-01-07T15:41:54Z</dcterms:modified>
</cp:coreProperties>
</file>