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ammer" initials="p" lastIdx="2" clrIdx="0">
    <p:extLst>
      <p:ext uri="{19B8F6BF-5375-455C-9EA6-DF929625EA0E}">
        <p15:presenceInfo xmlns:p15="http://schemas.microsoft.com/office/powerpoint/2012/main" userId="program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4E99-0815-469E-8595-07E4D1F3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4F8F-92A0-4AE9-9852-9795A63C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FA05-4197-4E95-A640-3DE1439C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BCF0-4E8D-45A8-9D80-DE38B5B4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5B20-DE64-44B8-AFAE-44EE57A6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5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F9B-88A9-4FF9-A917-35F44B6C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9180-F216-42A5-9D9A-5310EA207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9F3-EDDF-4F1D-A0F4-7272DA84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2E6-64DA-4578-869B-F65A187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1F25-943F-4E85-BEEB-C20EC3E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72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082B0-2214-4410-877E-B954E606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9DA2-87C1-48B0-A67E-F52081FA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416-96BC-42E3-9D2C-F889EF13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643C-4B87-4FFF-A10F-8D0699D5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275B-0E60-4774-9CDE-0337920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0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13C-8631-4B33-A8FF-7E931B6E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43E2-5BAE-408C-B7ED-33C6E116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1F96-CD8E-4E12-9A61-1D1B5077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FC80-937E-4E22-93C4-D88F69B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5529-F956-43ED-BA5B-45DE9A4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49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77F8-E201-4DD3-8D48-915D78D5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66C0-841C-42FD-B962-AE19B9D2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8D97-6692-4494-A071-C97BB92B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71CA-8BE0-472D-B5E0-A9F2CC06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48AA-5884-4D41-93A0-B33AA7F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2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51D3-9401-4778-8F00-097A80AE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406C-693F-4940-B7E6-F4003A6E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F39D-F8FC-46F5-AF17-771DC84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7AF1-E586-40F1-B115-E179CE99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859B-D5A0-4E77-BDB4-3B3E6DE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988F-E0EB-45A8-BFB9-F07A3CF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20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577D-B221-4AF9-8A5C-2F06CB70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4BD5-6ABD-4C8F-B0BF-05B04D08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D42CC-42ED-47E5-BAAA-1A14D4A5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5895-0C71-48A6-937A-FDC415FB2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E14C2-3A4C-4BCE-AE0A-A4113B58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A6A82-0BC2-4042-B45E-3D19A85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B9441-57F2-4A0D-A769-2A50C63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1E136-EA77-45DB-A7F0-DE2E8BA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04F-0B9A-463A-9D3A-2C3480F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C154E-18A8-4A2D-9C7E-C5E5C2B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5CEFD-2E8C-46A0-9E59-6333F1F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51007-2A4D-4A22-B11D-A1B200B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8FE7A-F328-4F60-869B-4713E1F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D519A-867D-444F-B376-5146C5C5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B923-6EB9-4001-BACB-F88D3671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1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F3BF-B9E9-42A4-9346-03C73421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EF20-5537-4989-A8B9-317C943E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220FA-9985-4A3C-BD7B-F71FCAAD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C912-30C7-47A1-9587-D4044A4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0F94-A704-45E0-A3EB-395B8D9A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6099-6485-4B9E-854B-0B8F2B22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2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1D21-A9C5-48CC-90F2-57FEF238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7803-BD8D-4118-9E51-C308E16D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B1FF-3870-4E5E-9B88-2E46ADB4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BBE8-6465-46EB-997C-625FF0E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D78D-9BAB-477A-BF07-82AC4A9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E884-F766-4048-B1B6-6C13F03F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6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B2220-B1BE-460B-9DB0-85FF5116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1FBB-2AD1-4A15-ADAF-B4D414F1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8F9D-04D0-40EA-A2C4-B3D53C75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C3F4-F69D-4C8C-93A4-A03F8E77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8062-C94B-42C5-BBFD-E3D51339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4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 Page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918B5-511D-44AB-9EED-8E6AEB87F316}"/>
              </a:ext>
            </a:extLst>
          </p:cNvPr>
          <p:cNvSpPr/>
          <p:nvPr/>
        </p:nvSpPr>
        <p:spPr>
          <a:xfrm>
            <a:off x="689112" y="1987826"/>
            <a:ext cx="3525079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F7ADC-D49F-4F26-AF7E-B64AB0F95241}"/>
              </a:ext>
            </a:extLst>
          </p:cNvPr>
          <p:cNvSpPr/>
          <p:nvPr/>
        </p:nvSpPr>
        <p:spPr>
          <a:xfrm>
            <a:off x="4492487" y="1987826"/>
            <a:ext cx="7010401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D55C3-7A75-42BC-824F-A514F7EDB7D1}"/>
              </a:ext>
            </a:extLst>
          </p:cNvPr>
          <p:cNvSpPr/>
          <p:nvPr/>
        </p:nvSpPr>
        <p:spPr>
          <a:xfrm>
            <a:off x="0" y="6109252"/>
            <a:ext cx="12192000" cy="7487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999A8-D76E-4C0B-8856-078BB684A835}"/>
              </a:ext>
            </a:extLst>
          </p:cNvPr>
          <p:cNvSpPr txBox="1"/>
          <p:nvPr/>
        </p:nvSpPr>
        <p:spPr>
          <a:xfrm>
            <a:off x="-1" y="0"/>
            <a:ext cx="373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index page for Administrator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68352"/>
              </p:ext>
            </p:extLst>
          </p:nvPr>
        </p:nvGraphicFramePr>
        <p:xfrm>
          <a:off x="689112" y="3005814"/>
          <a:ext cx="1066358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077623319"/>
                    </a:ext>
                  </a:extLst>
                </a:gridCol>
                <a:gridCol w="1589154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896167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 Wick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Bogor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 </a:t>
                      </a:r>
                      <a:r>
                        <a:rPr lang="en-US" sz="1400" dirty="0" err="1"/>
                        <a:t>Moeis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sandra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Balikpapan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nico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nico@gmail.com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Riau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82394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3429000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7337" y="3831866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4208999"/>
            <a:ext cx="202096" cy="202096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6C3674D9-A9F3-4C26-BA8C-1813834C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4586132"/>
            <a:ext cx="202096" cy="202096"/>
          </a:xfrm>
          <a:prstGeom prst="rect">
            <a:avLst/>
          </a:prstGeom>
        </p:spPr>
      </p:pic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1CE47783-9470-49A8-AA58-4F0D303E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4963265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3441589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7212" y="383186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225233"/>
            <a:ext cx="195469" cy="19546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CBE07A9-1748-4E73-A169-E86A06D38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596402"/>
            <a:ext cx="195469" cy="19546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98A6DB2-9414-4F07-82C5-1DD11305B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994525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registered users. Member, Kiosk, Plant and Administrator all showed here.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Last 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2D2E-64F6-490D-ACEE-09B13E23E20D}"/>
              </a:ext>
            </a:extLst>
          </p:cNvPr>
          <p:cNvSpPr txBox="1"/>
          <p:nvPr/>
        </p:nvSpPr>
        <p:spPr>
          <a:xfrm>
            <a:off x="812800" y="274307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Name</a:t>
            </a:r>
            <a:endParaRPr lang="en-ID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1763C-05E3-4D25-9D00-51ACE0F2A573}"/>
              </a:ext>
            </a:extLst>
          </p:cNvPr>
          <p:cNvSpPr/>
          <p:nvPr/>
        </p:nvSpPr>
        <p:spPr>
          <a:xfrm>
            <a:off x="2634343" y="274307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26920-8C89-478F-B97E-8CD27AB58311}"/>
              </a:ext>
            </a:extLst>
          </p:cNvPr>
          <p:cNvSpPr txBox="1"/>
          <p:nvPr/>
        </p:nvSpPr>
        <p:spPr>
          <a:xfrm>
            <a:off x="812800" y="314357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A56EA-63B5-4CC2-A416-D71091241899}"/>
              </a:ext>
            </a:extLst>
          </p:cNvPr>
          <p:cNvSpPr/>
          <p:nvPr/>
        </p:nvSpPr>
        <p:spPr>
          <a:xfrm>
            <a:off x="2634343" y="314357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D0E97-3234-4346-B89E-78624BBCC2C9}"/>
              </a:ext>
            </a:extLst>
          </p:cNvPr>
          <p:cNvSpPr txBox="1"/>
          <p:nvPr/>
        </p:nvSpPr>
        <p:spPr>
          <a:xfrm>
            <a:off x="812800" y="3557587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</a:t>
            </a:r>
            <a:endParaRPr lang="en-ID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2CD5CB-8ED6-4D3A-B9F6-B61B019EF7FB}"/>
              </a:ext>
            </a:extLst>
          </p:cNvPr>
          <p:cNvSpPr/>
          <p:nvPr/>
        </p:nvSpPr>
        <p:spPr>
          <a:xfrm>
            <a:off x="2634343" y="355758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5F2D9-4A09-40AF-A273-916153D2AEBC}"/>
              </a:ext>
            </a:extLst>
          </p:cNvPr>
          <p:cNvSpPr txBox="1"/>
          <p:nvPr/>
        </p:nvSpPr>
        <p:spPr>
          <a:xfrm>
            <a:off x="812800" y="397160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A17D7-81ED-41E8-BD11-D958CBD02223}"/>
              </a:ext>
            </a:extLst>
          </p:cNvPr>
          <p:cNvSpPr/>
          <p:nvPr/>
        </p:nvSpPr>
        <p:spPr>
          <a:xfrm>
            <a:off x="2634343" y="397160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C7945B1-ACD6-4881-A091-42F7DB36B1BB}"/>
              </a:ext>
            </a:extLst>
          </p:cNvPr>
          <p:cNvSpPr/>
          <p:nvPr/>
        </p:nvSpPr>
        <p:spPr>
          <a:xfrm rot="10800000">
            <a:off x="4864893" y="4037829"/>
            <a:ext cx="190160" cy="175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D42A6-CE96-40B9-B12E-9D6D15D5DAAC}"/>
              </a:ext>
            </a:extLst>
          </p:cNvPr>
          <p:cNvSpPr/>
          <p:nvPr/>
        </p:nvSpPr>
        <p:spPr>
          <a:xfrm>
            <a:off x="2634343" y="4279376"/>
            <a:ext cx="2481942" cy="98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Member</a:t>
            </a:r>
            <a:br>
              <a:rPr lang="en-US" sz="1400" dirty="0"/>
            </a:br>
            <a:r>
              <a:rPr lang="en-US" sz="1400" dirty="0"/>
              <a:t>Kiosk</a:t>
            </a:r>
          </a:p>
          <a:p>
            <a:r>
              <a:rPr lang="en-US" sz="1400" dirty="0"/>
              <a:t>Plant</a:t>
            </a:r>
            <a:br>
              <a:rPr lang="en-US" sz="1400" dirty="0"/>
            </a:br>
            <a:r>
              <a:rPr lang="en-US" sz="1400" dirty="0"/>
              <a:t>Administrator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6366A-41A6-4B6C-A5F7-E62584A965BC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users.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76860"/>
              </p:ext>
            </p:extLst>
          </p:nvPr>
        </p:nvGraphicFramePr>
        <p:xfrm>
          <a:off x="689112" y="3005814"/>
          <a:ext cx="550848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 (per gram)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 PVC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874" y="3429000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560" y="3831866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5247" y="4208999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3441589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435" y="383186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4225233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DCDE5-8D6B-48B0-AB1D-CC4CABD73E26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products.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 per Gram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C383E-3231-4DEE-9122-F2775E738F04}"/>
              </a:ext>
            </a:extLst>
          </p:cNvPr>
          <p:cNvSpPr txBox="1"/>
          <p:nvPr/>
        </p:nvSpPr>
        <p:spPr>
          <a:xfrm>
            <a:off x="0" y="0"/>
            <a:ext cx="38753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product name or price.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67133"/>
              </p:ext>
            </p:extLst>
          </p:nvPr>
        </p:nvGraphicFramePr>
        <p:xfrm>
          <a:off x="689112" y="3005814"/>
          <a:ext cx="9555532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438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869917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242542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2077623319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861392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809843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108047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108047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614879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613845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7 Jan 25 14:48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3429000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7337" y="3831866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4208999"/>
            <a:ext cx="202096" cy="202096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6C3674D9-A9F3-4C26-BA8C-1813834C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4586132"/>
            <a:ext cx="202096" cy="202096"/>
          </a:xfrm>
          <a:prstGeom prst="rect">
            <a:avLst/>
          </a:prstGeom>
        </p:spPr>
      </p:pic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1CE47783-9470-49A8-AA58-4F0D303E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4963265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3441589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7212" y="383186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225233"/>
            <a:ext cx="195469" cy="19546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CBE07A9-1748-4E73-A169-E86A06D38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596402"/>
            <a:ext cx="195469" cy="19546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98A6DB2-9414-4F07-82C5-1DD11305B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994525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 for kiosk. Only Kiosk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Eric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38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282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programmer</dc:creator>
  <cp:lastModifiedBy>programmer</cp:lastModifiedBy>
  <cp:revision>11</cp:revision>
  <dcterms:created xsi:type="dcterms:W3CDTF">2025-01-07T07:17:01Z</dcterms:created>
  <dcterms:modified xsi:type="dcterms:W3CDTF">2025-01-07T09:16:33Z</dcterms:modified>
</cp:coreProperties>
</file>