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304" r:id="rId3"/>
    <p:sldId id="324" r:id="rId4"/>
    <p:sldId id="323" r:id="rId5"/>
    <p:sldId id="325" r:id="rId6"/>
    <p:sldId id="322" r:id="rId7"/>
    <p:sldId id="271" r:id="rId8"/>
    <p:sldId id="267" r:id="rId9"/>
    <p:sldId id="314" r:id="rId10"/>
    <p:sldId id="316" r:id="rId11"/>
    <p:sldId id="317" r:id="rId12"/>
    <p:sldId id="284" r:id="rId13"/>
  </p:sldIdLst>
  <p:sldSz cx="9144000" cy="5143500" type="screen16x9"/>
  <p:notesSz cx="6858000" cy="9144000"/>
  <p:embeddedFontLst>
    <p:embeddedFont>
      <p:font typeface="Nunito Light" panose="020B0604020202020204" charset="0"/>
      <p:regular r:id="rId15"/>
      <p: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  <p:embeddedFont>
      <p:font typeface="Hind Vadodara Light" panose="020B0604020202020204" charset="0"/>
      <p:regular r:id="rId29"/>
      <p:bold r:id="rId30"/>
    </p:embeddedFont>
    <p:embeddedFont>
      <p:font typeface="Roboto Condensed Light" panose="020B0604020202020204" charset="0"/>
      <p:regular r:id="rId31"/>
      <p:italic r:id="rId32"/>
    </p:embeddedFont>
    <p:embeddedFont>
      <p:font typeface="Teko Light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899C63E-0705-4CB8-8E10-80F0E72F18D1}">
          <p14:sldIdLst>
            <p14:sldId id="256"/>
            <p14:sldId id="304"/>
            <p14:sldId id="324"/>
            <p14:sldId id="323"/>
            <p14:sldId id="325"/>
            <p14:sldId id="322"/>
            <p14:sldId id="271"/>
            <p14:sldId id="267"/>
            <p14:sldId id="314"/>
            <p14:sldId id="316"/>
            <p14:sldId id="317"/>
            <p14:sldId id="284"/>
          </p14:sldIdLst>
        </p14:section>
        <p14:section name="Untitled Section" id="{896A711C-2AE0-4555-89C8-E28613F7539C}">
          <p14:sldIdLst/>
        </p14:section>
      </p14:sectionLst>
    </p:ex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137207-9E0A-414E-BB2D-5A8466396D9E}">
  <a:tblStyle styleId="{33137207-9E0A-414E-BB2D-5A8466396D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pos="2880"/>
        <p:guide orient="horz"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3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6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320de4b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320de4b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82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63da1a4385_0_16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63da1a4385_0_16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 idx="2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 idx="4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ctrTitle" idx="6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 idx="8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ctrTitle" idx="13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62" r:id="rId7"/>
    <p:sldLayoutId id="2147483667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2481650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Penjualan Motor</a:t>
            </a:r>
            <a:endParaRPr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3157511" y="2868601"/>
            <a:ext cx="3098564" cy="2209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Disusun Oleh</a:t>
            </a:r>
          </a:p>
          <a:p>
            <a:pPr marL="0" lvl="0" indent="0"/>
            <a:r>
              <a:rPr lang="en" dirty="0"/>
              <a:t>Kelompok </a:t>
            </a:r>
            <a:r>
              <a:rPr lang="en" dirty="0" smtClean="0"/>
              <a:t>2 </a:t>
            </a:r>
            <a:r>
              <a:rPr lang="en" dirty="0"/>
              <a:t>:</a:t>
            </a:r>
          </a:p>
          <a:p>
            <a:pPr marL="0" lvl="0" indent="0"/>
            <a:r>
              <a:rPr lang="en-US" dirty="0" smtClean="0"/>
              <a:t>  </a:t>
            </a:r>
            <a:r>
              <a:rPr lang="en-US" dirty="0" err="1" smtClean="0"/>
              <a:t>M.Sadam</a:t>
            </a:r>
            <a:r>
              <a:rPr lang="en-US" dirty="0" smtClean="0"/>
              <a:t> </a:t>
            </a:r>
            <a:r>
              <a:rPr lang="en-US" dirty="0" err="1"/>
              <a:t>Mahendra</a:t>
            </a:r>
            <a:r>
              <a:rPr lang="en-US" dirty="0"/>
              <a:t> </a:t>
            </a:r>
            <a:r>
              <a:rPr lang="en-US" dirty="0" smtClean="0"/>
              <a:t> (2019230044)</a:t>
            </a:r>
          </a:p>
          <a:p>
            <a:pPr marL="0" lvl="0" indent="0"/>
            <a:r>
              <a:rPr lang="en-US" dirty="0" smtClean="0"/>
              <a:t>  Malik </a:t>
            </a:r>
            <a:r>
              <a:rPr lang="en-US" dirty="0"/>
              <a:t>Abdul Aziz </a:t>
            </a:r>
            <a:r>
              <a:rPr lang="en-US" dirty="0" smtClean="0"/>
              <a:t>       (2019230036)</a:t>
            </a:r>
          </a:p>
          <a:p>
            <a:pPr marL="0" lvl="0" indent="0"/>
            <a:r>
              <a:rPr lang="en-US" dirty="0" smtClean="0"/>
              <a:t> </a:t>
            </a:r>
            <a:r>
              <a:rPr lang="en-US" dirty="0" err="1" smtClean="0"/>
              <a:t>Firmansah</a:t>
            </a:r>
            <a:r>
              <a:rPr lang="en-US" dirty="0" smtClean="0"/>
              <a:t>                   (2019230019)</a:t>
            </a:r>
          </a:p>
          <a:p>
            <a:pPr marL="0" lvl="0" indent="0"/>
            <a:r>
              <a:rPr lang="en-US" dirty="0" err="1" smtClean="0"/>
              <a:t>Ferdi</a:t>
            </a:r>
            <a:r>
              <a:rPr lang="en-US" dirty="0" smtClean="0"/>
              <a:t> </a:t>
            </a:r>
            <a:r>
              <a:rPr lang="en-US" dirty="0" err="1"/>
              <a:t>Maulana</a:t>
            </a:r>
            <a:r>
              <a:rPr lang="en-US" dirty="0"/>
              <a:t> </a:t>
            </a:r>
            <a:r>
              <a:rPr lang="en-US" dirty="0" smtClean="0"/>
              <a:t>Akbar (2019230119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311" y="1961530"/>
            <a:ext cx="4342220" cy="28124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11009" y="1961529"/>
            <a:ext cx="4342220" cy="2812415"/>
          </a:xfrm>
          <a:prstGeom prst="rect">
            <a:avLst/>
          </a:prstGeom>
        </p:spPr>
      </p:pic>
      <p:sp>
        <p:nvSpPr>
          <p:cNvPr id="81" name="Title 2"/>
          <p:cNvSpPr txBox="1">
            <a:spLocks/>
          </p:cNvSpPr>
          <p:nvPr/>
        </p:nvSpPr>
        <p:spPr>
          <a:xfrm>
            <a:off x="4651229" y="1535700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-US" sz="2800" dirty="0"/>
              <a:t>“Form Home”</a:t>
            </a:r>
          </a:p>
        </p:txBody>
      </p:sp>
      <p:sp>
        <p:nvSpPr>
          <p:cNvPr id="82" name="Title 2"/>
          <p:cNvSpPr txBox="1">
            <a:spLocks/>
          </p:cNvSpPr>
          <p:nvPr/>
        </p:nvSpPr>
        <p:spPr>
          <a:xfrm>
            <a:off x="362821" y="1535700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-US" sz="2800" dirty="0"/>
              <a:t>“Form Login”</a:t>
            </a:r>
          </a:p>
        </p:txBody>
      </p:sp>
    </p:spTree>
    <p:extLst>
      <p:ext uri="{BB962C8B-B14F-4D97-AF65-F5344CB8AC3E}">
        <p14:creationId xmlns:p14="http://schemas.microsoft.com/office/powerpoint/2010/main" val="81502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3999" y="1961529"/>
            <a:ext cx="4342220" cy="281241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63637" y="1961529"/>
            <a:ext cx="4342220" cy="2812416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84109" y="1514869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-US" sz="2800" dirty="0"/>
              <a:t>“Form Data Motor”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643527" y="1514869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-US" sz="2800" dirty="0"/>
              <a:t>“Form </a:t>
            </a:r>
            <a:r>
              <a:rPr lang="en-US" sz="2800" dirty="0" err="1"/>
              <a:t>Transaksi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35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5"/>
          <p:cNvSpPr txBox="1">
            <a:spLocks noGrp="1"/>
          </p:cNvSpPr>
          <p:nvPr>
            <p:ph type="body" idx="1"/>
          </p:nvPr>
        </p:nvSpPr>
        <p:spPr>
          <a:xfrm>
            <a:off x="1340876" y="2167537"/>
            <a:ext cx="6493200" cy="1003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dirty="0" smtClean="0"/>
              <a:t>&gt;&gt;</a:t>
            </a:r>
            <a:r>
              <a:rPr lang="en-US" sz="3600" dirty="0" err="1" smtClean="0"/>
              <a:t>Selanjutnya</a:t>
            </a:r>
            <a:r>
              <a:rPr lang="en-US" sz="3600" dirty="0" smtClean="0"/>
              <a:t> </a:t>
            </a:r>
            <a:r>
              <a:rPr lang="en-US" sz="3600" dirty="0" err="1" smtClean="0"/>
              <a:t>Ke</a:t>
            </a:r>
            <a:r>
              <a:rPr lang="en-US" sz="3600" dirty="0" smtClean="0"/>
              <a:t> </a:t>
            </a:r>
            <a:r>
              <a:rPr lang="en-US" sz="3600" dirty="0" err="1" smtClean="0"/>
              <a:t>Aplikasi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444" y="766120"/>
            <a:ext cx="4726800" cy="3111300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38135" y="1831625"/>
            <a:ext cx="3750377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motor ?</a:t>
            </a:r>
          </a:p>
          <a:p>
            <a:pPr marL="0" lvl="0" indent="0" algn="just">
              <a:spcAft>
                <a:spcPts val="1600"/>
              </a:spcAft>
              <a:buNone/>
            </a:pPr>
            <a:r>
              <a:rPr lang="en-US" dirty="0"/>
              <a:t>Karena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meringankan</a:t>
            </a:r>
            <a:r>
              <a:rPr lang="en-US" dirty="0"/>
              <a:t> para </a:t>
            </a:r>
            <a:r>
              <a:rPr lang="en-US" dirty="0" err="1"/>
              <a:t>penjual</a:t>
            </a:r>
            <a:r>
              <a:rPr lang="en-US" dirty="0"/>
              <a:t> motor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menyimpan</a:t>
            </a:r>
            <a:r>
              <a:rPr lang="en-US" dirty="0"/>
              <a:t>, dan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pembelian</a:t>
            </a:r>
            <a:r>
              <a:rPr lang="en-US" dirty="0"/>
              <a:t> motor, 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motor, dan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motor.</a:t>
            </a:r>
            <a:endParaRPr dirty="0"/>
          </a:p>
        </p:txBody>
      </p:sp>
      <p:grpSp>
        <p:nvGrpSpPr>
          <p:cNvPr id="171" name="Google Shape;171;p31"/>
          <p:cNvGrpSpPr/>
          <p:nvPr/>
        </p:nvGrpSpPr>
        <p:grpSpPr>
          <a:xfrm>
            <a:off x="3750675" y="1647300"/>
            <a:ext cx="7125699" cy="2743119"/>
            <a:chOff x="3750675" y="1647300"/>
            <a:chExt cx="7125699" cy="2743119"/>
          </a:xfrm>
        </p:grpSpPr>
        <p:sp>
          <p:nvSpPr>
            <p:cNvPr id="172" name="Google Shape;172;p31"/>
            <p:cNvSpPr/>
            <p:nvPr/>
          </p:nvSpPr>
          <p:spPr>
            <a:xfrm>
              <a:off x="4417350" y="4125419"/>
              <a:ext cx="6459024" cy="265000"/>
            </a:xfrm>
            <a:custGeom>
              <a:avLst/>
              <a:gdLst/>
              <a:ahLst/>
              <a:cxnLst/>
              <a:rect l="l" t="t" r="r" b="b"/>
              <a:pathLst>
                <a:path w="284038" h="10600" extrusionOk="0">
                  <a:moveTo>
                    <a:pt x="1" y="1"/>
                  </a:moveTo>
                  <a:lnTo>
                    <a:pt x="1" y="10600"/>
                  </a:lnTo>
                  <a:lnTo>
                    <a:pt x="284038" y="10600"/>
                  </a:lnTo>
                  <a:lnTo>
                    <a:pt x="284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5814975" y="2149825"/>
              <a:ext cx="1124175" cy="839125"/>
            </a:xfrm>
            <a:custGeom>
              <a:avLst/>
              <a:gdLst/>
              <a:ahLst/>
              <a:cxnLst/>
              <a:rect l="l" t="t" r="r" b="b"/>
              <a:pathLst>
                <a:path w="44967" h="33565" fill="none" extrusionOk="0">
                  <a:moveTo>
                    <a:pt x="42879" y="17505"/>
                  </a:moveTo>
                  <a:lnTo>
                    <a:pt x="42879" y="7709"/>
                  </a:lnTo>
                  <a:cubicBezTo>
                    <a:pt x="42879" y="7709"/>
                    <a:pt x="44967" y="1178"/>
                    <a:pt x="36322" y="1178"/>
                  </a:cubicBezTo>
                  <a:lnTo>
                    <a:pt x="8351" y="1178"/>
                  </a:lnTo>
                  <a:cubicBezTo>
                    <a:pt x="8351" y="1178"/>
                    <a:pt x="1" y="0"/>
                    <a:pt x="1" y="6825"/>
                  </a:cubicBezTo>
                  <a:lnTo>
                    <a:pt x="1" y="33564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8177725" y="2843725"/>
              <a:ext cx="716000" cy="258975"/>
            </a:xfrm>
            <a:custGeom>
              <a:avLst/>
              <a:gdLst/>
              <a:ahLst/>
              <a:cxnLst/>
              <a:rect l="l" t="t" r="r" b="b"/>
              <a:pathLst>
                <a:path w="28640" h="10359" fill="none" extrusionOk="0">
                  <a:moveTo>
                    <a:pt x="28398" y="9448"/>
                  </a:moveTo>
                  <a:lnTo>
                    <a:pt x="28398" y="3801"/>
                  </a:lnTo>
                  <a:cubicBezTo>
                    <a:pt x="28398" y="3801"/>
                    <a:pt x="28639" y="562"/>
                    <a:pt x="24758" y="562"/>
                  </a:cubicBezTo>
                  <a:lnTo>
                    <a:pt x="5193" y="562"/>
                  </a:lnTo>
                  <a:cubicBezTo>
                    <a:pt x="5193" y="562"/>
                    <a:pt x="0" y="0"/>
                    <a:pt x="0" y="5193"/>
                  </a:cubicBezTo>
                  <a:lnTo>
                    <a:pt x="0" y="10358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8502400" y="3013675"/>
              <a:ext cx="782100" cy="1108250"/>
            </a:xfrm>
            <a:custGeom>
              <a:avLst/>
              <a:gdLst/>
              <a:ahLst/>
              <a:cxnLst/>
              <a:rect l="l" t="t" r="r" b="b"/>
              <a:pathLst>
                <a:path w="31284" h="44330" extrusionOk="0">
                  <a:moveTo>
                    <a:pt x="9122" y="1"/>
                  </a:moveTo>
                  <a:lnTo>
                    <a:pt x="9122" y="1794"/>
                  </a:lnTo>
                  <a:lnTo>
                    <a:pt x="10915" y="1794"/>
                  </a:lnTo>
                  <a:lnTo>
                    <a:pt x="10995" y="13276"/>
                  </a:lnTo>
                  <a:cubicBezTo>
                    <a:pt x="10995" y="13276"/>
                    <a:pt x="4518" y="30915"/>
                    <a:pt x="2029" y="38035"/>
                  </a:cubicBezTo>
                  <a:cubicBezTo>
                    <a:pt x="1" y="43774"/>
                    <a:pt x="3868" y="44330"/>
                    <a:pt x="5444" y="44330"/>
                  </a:cubicBezTo>
                  <a:cubicBezTo>
                    <a:pt x="5824" y="44330"/>
                    <a:pt x="6070" y="44298"/>
                    <a:pt x="6070" y="44298"/>
                  </a:cubicBezTo>
                  <a:lnTo>
                    <a:pt x="24994" y="44298"/>
                  </a:lnTo>
                  <a:cubicBezTo>
                    <a:pt x="31283" y="44298"/>
                    <a:pt x="29062" y="37366"/>
                    <a:pt x="29062" y="37366"/>
                  </a:cubicBezTo>
                  <a:lnTo>
                    <a:pt x="21434" y="13464"/>
                  </a:lnTo>
                  <a:lnTo>
                    <a:pt x="21434" y="1794"/>
                  </a:lnTo>
                  <a:lnTo>
                    <a:pt x="23066" y="1794"/>
                  </a:lnTo>
                  <a:lnTo>
                    <a:pt x="23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7317875" y="1959125"/>
              <a:ext cx="585525" cy="632350"/>
            </a:xfrm>
            <a:custGeom>
              <a:avLst/>
              <a:gdLst/>
              <a:ahLst/>
              <a:cxnLst/>
              <a:rect l="l" t="t" r="r" b="b"/>
              <a:pathLst>
                <a:path w="23421" h="25294" extrusionOk="0">
                  <a:moveTo>
                    <a:pt x="23420" y="16889"/>
                  </a:moveTo>
                  <a:cubicBezTo>
                    <a:pt x="23420" y="14373"/>
                    <a:pt x="21627" y="12232"/>
                    <a:pt x="19164" y="11777"/>
                  </a:cubicBezTo>
                  <a:cubicBezTo>
                    <a:pt x="19272" y="11242"/>
                    <a:pt x="19325" y="10706"/>
                    <a:pt x="19325" y="10171"/>
                  </a:cubicBezTo>
                  <a:cubicBezTo>
                    <a:pt x="19325" y="6076"/>
                    <a:pt x="16675" y="2436"/>
                    <a:pt x="12767" y="1231"/>
                  </a:cubicBezTo>
                  <a:cubicBezTo>
                    <a:pt x="8886" y="0"/>
                    <a:pt x="4631" y="1472"/>
                    <a:pt x="2302" y="4845"/>
                  </a:cubicBezTo>
                  <a:cubicBezTo>
                    <a:pt x="0" y="8217"/>
                    <a:pt x="134" y="12687"/>
                    <a:pt x="2677" y="15899"/>
                  </a:cubicBezTo>
                  <a:cubicBezTo>
                    <a:pt x="5220" y="19111"/>
                    <a:pt x="9556" y="20288"/>
                    <a:pt x="13356" y="18816"/>
                  </a:cubicBezTo>
                  <a:cubicBezTo>
                    <a:pt x="14079" y="20636"/>
                    <a:pt x="15765" y="21868"/>
                    <a:pt x="17719" y="22055"/>
                  </a:cubicBezTo>
                  <a:cubicBezTo>
                    <a:pt x="17559" y="22376"/>
                    <a:pt x="17478" y="22724"/>
                    <a:pt x="17478" y="23072"/>
                  </a:cubicBezTo>
                  <a:cubicBezTo>
                    <a:pt x="17505" y="24303"/>
                    <a:pt x="18522" y="25294"/>
                    <a:pt x="19780" y="25294"/>
                  </a:cubicBezTo>
                  <a:cubicBezTo>
                    <a:pt x="21011" y="25294"/>
                    <a:pt x="22028" y="24303"/>
                    <a:pt x="22082" y="23072"/>
                  </a:cubicBezTo>
                  <a:cubicBezTo>
                    <a:pt x="22082" y="22323"/>
                    <a:pt x="21734" y="21600"/>
                    <a:pt x="21118" y="21198"/>
                  </a:cubicBezTo>
                  <a:cubicBezTo>
                    <a:pt x="22537" y="20235"/>
                    <a:pt x="23420" y="18602"/>
                    <a:pt x="23420" y="168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8943875" y="2263575"/>
              <a:ext cx="551400" cy="689225"/>
            </a:xfrm>
            <a:custGeom>
              <a:avLst/>
              <a:gdLst/>
              <a:ahLst/>
              <a:cxnLst/>
              <a:rect l="l" t="t" r="r" b="b"/>
              <a:pathLst>
                <a:path w="22056" h="27569" extrusionOk="0">
                  <a:moveTo>
                    <a:pt x="22056" y="7789"/>
                  </a:moveTo>
                  <a:cubicBezTo>
                    <a:pt x="22056" y="3426"/>
                    <a:pt x="18228" y="0"/>
                    <a:pt x="13892" y="536"/>
                  </a:cubicBezTo>
                  <a:cubicBezTo>
                    <a:pt x="9529" y="1071"/>
                    <a:pt x="6639" y="5300"/>
                    <a:pt x="7736" y="9556"/>
                  </a:cubicBezTo>
                  <a:cubicBezTo>
                    <a:pt x="4283" y="8699"/>
                    <a:pt x="857" y="11055"/>
                    <a:pt x="429" y="14588"/>
                  </a:cubicBezTo>
                  <a:cubicBezTo>
                    <a:pt x="1" y="18147"/>
                    <a:pt x="2758" y="21252"/>
                    <a:pt x="6317" y="21252"/>
                  </a:cubicBezTo>
                  <a:cubicBezTo>
                    <a:pt x="7308" y="21252"/>
                    <a:pt x="8271" y="21011"/>
                    <a:pt x="9128" y="20530"/>
                  </a:cubicBezTo>
                  <a:cubicBezTo>
                    <a:pt x="9369" y="22243"/>
                    <a:pt x="10734" y="23581"/>
                    <a:pt x="12447" y="23849"/>
                  </a:cubicBezTo>
                  <a:cubicBezTo>
                    <a:pt x="12152" y="24170"/>
                    <a:pt x="11992" y="24625"/>
                    <a:pt x="11992" y="25053"/>
                  </a:cubicBezTo>
                  <a:cubicBezTo>
                    <a:pt x="11992" y="26605"/>
                    <a:pt x="13651" y="27569"/>
                    <a:pt x="14990" y="26793"/>
                  </a:cubicBezTo>
                  <a:cubicBezTo>
                    <a:pt x="16301" y="26017"/>
                    <a:pt x="16301" y="24089"/>
                    <a:pt x="14936" y="23340"/>
                  </a:cubicBezTo>
                  <a:cubicBezTo>
                    <a:pt x="18389" y="21359"/>
                    <a:pt x="16970" y="16087"/>
                    <a:pt x="12982" y="16113"/>
                  </a:cubicBezTo>
                  <a:cubicBezTo>
                    <a:pt x="12714" y="16113"/>
                    <a:pt x="12447" y="16140"/>
                    <a:pt x="12206" y="16194"/>
                  </a:cubicBezTo>
                  <a:cubicBezTo>
                    <a:pt x="12233" y="15899"/>
                    <a:pt x="12259" y="15605"/>
                    <a:pt x="12259" y="15310"/>
                  </a:cubicBezTo>
                  <a:cubicBezTo>
                    <a:pt x="12259" y="15069"/>
                    <a:pt x="12259" y="14829"/>
                    <a:pt x="12206" y="14588"/>
                  </a:cubicBezTo>
                  <a:cubicBezTo>
                    <a:pt x="16970" y="16381"/>
                    <a:pt x="22029" y="12875"/>
                    <a:pt x="22056" y="77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4599825" y="1647300"/>
              <a:ext cx="792275" cy="883275"/>
            </a:xfrm>
            <a:custGeom>
              <a:avLst/>
              <a:gdLst/>
              <a:ahLst/>
              <a:cxnLst/>
              <a:rect l="l" t="t" r="r" b="b"/>
              <a:pathLst>
                <a:path w="31691" h="35331" extrusionOk="0">
                  <a:moveTo>
                    <a:pt x="21520" y="27"/>
                  </a:moveTo>
                  <a:cubicBezTo>
                    <a:pt x="15578" y="0"/>
                    <a:pt x="11135" y="5487"/>
                    <a:pt x="12419" y="11295"/>
                  </a:cubicBezTo>
                  <a:cubicBezTo>
                    <a:pt x="8003" y="9770"/>
                    <a:pt x="3212" y="12072"/>
                    <a:pt x="1606" y="16461"/>
                  </a:cubicBezTo>
                  <a:cubicBezTo>
                    <a:pt x="0" y="20824"/>
                    <a:pt x="2222" y="25695"/>
                    <a:pt x="6558" y="27381"/>
                  </a:cubicBezTo>
                  <a:cubicBezTo>
                    <a:pt x="5139" y="29496"/>
                    <a:pt x="5942" y="32387"/>
                    <a:pt x="8244" y="33484"/>
                  </a:cubicBezTo>
                  <a:cubicBezTo>
                    <a:pt x="8351" y="35090"/>
                    <a:pt x="10626" y="35331"/>
                    <a:pt x="11081" y="33778"/>
                  </a:cubicBezTo>
                  <a:cubicBezTo>
                    <a:pt x="12982" y="33323"/>
                    <a:pt x="14320" y="31637"/>
                    <a:pt x="14320" y="29683"/>
                  </a:cubicBezTo>
                  <a:cubicBezTo>
                    <a:pt x="14320" y="28747"/>
                    <a:pt x="13999" y="27837"/>
                    <a:pt x="13437" y="27114"/>
                  </a:cubicBezTo>
                  <a:cubicBezTo>
                    <a:pt x="16381" y="25695"/>
                    <a:pt x="18281" y="22697"/>
                    <a:pt x="18281" y="19405"/>
                  </a:cubicBezTo>
                  <a:cubicBezTo>
                    <a:pt x="18281" y="18950"/>
                    <a:pt x="18228" y="18469"/>
                    <a:pt x="18147" y="17987"/>
                  </a:cubicBezTo>
                  <a:cubicBezTo>
                    <a:pt x="23554" y="20074"/>
                    <a:pt x="29549" y="16729"/>
                    <a:pt x="30620" y="11028"/>
                  </a:cubicBezTo>
                  <a:cubicBezTo>
                    <a:pt x="31691" y="5327"/>
                    <a:pt x="27328" y="54"/>
                    <a:pt x="21520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8510275" y="3320800"/>
              <a:ext cx="113775" cy="60925"/>
            </a:xfrm>
            <a:custGeom>
              <a:avLst/>
              <a:gdLst/>
              <a:ahLst/>
              <a:cxnLst/>
              <a:rect l="l" t="t" r="r" b="b"/>
              <a:pathLst>
                <a:path w="4551" h="2437" extrusionOk="0">
                  <a:moveTo>
                    <a:pt x="1186" y="0"/>
                  </a:moveTo>
                  <a:cubicBezTo>
                    <a:pt x="537" y="0"/>
                    <a:pt x="1" y="552"/>
                    <a:pt x="1" y="1206"/>
                  </a:cubicBezTo>
                  <a:cubicBezTo>
                    <a:pt x="1" y="1901"/>
                    <a:pt x="563" y="2437"/>
                    <a:pt x="1232" y="2437"/>
                  </a:cubicBezTo>
                  <a:lnTo>
                    <a:pt x="3320" y="2437"/>
                  </a:lnTo>
                  <a:cubicBezTo>
                    <a:pt x="3989" y="2437"/>
                    <a:pt x="4551" y="1901"/>
                    <a:pt x="4551" y="1206"/>
                  </a:cubicBezTo>
                  <a:cubicBezTo>
                    <a:pt x="4551" y="552"/>
                    <a:pt x="4014" y="0"/>
                    <a:pt x="3365" y="0"/>
                  </a:cubicBezTo>
                  <a:cubicBezTo>
                    <a:pt x="3350" y="0"/>
                    <a:pt x="3335" y="0"/>
                    <a:pt x="3320" y="1"/>
                  </a:cubicBezTo>
                  <a:lnTo>
                    <a:pt x="1232" y="1"/>
                  </a:lnTo>
                  <a:cubicBezTo>
                    <a:pt x="1216" y="0"/>
                    <a:pt x="1201" y="0"/>
                    <a:pt x="1186" y="0"/>
                  </a:cubicBezTo>
                  <a:close/>
                </a:path>
              </a:pathLst>
            </a:custGeom>
            <a:solidFill>
              <a:srgbClr val="B0B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6984963" y="3341663"/>
              <a:ext cx="823075" cy="792225"/>
            </a:xfrm>
            <a:custGeom>
              <a:avLst/>
              <a:gdLst/>
              <a:ahLst/>
              <a:cxnLst/>
              <a:rect l="l" t="t" r="r" b="b"/>
              <a:pathLst>
                <a:path w="32923" h="31689" extrusionOk="0">
                  <a:moveTo>
                    <a:pt x="16462" y="1"/>
                  </a:moveTo>
                  <a:cubicBezTo>
                    <a:pt x="7468" y="1"/>
                    <a:pt x="135" y="7228"/>
                    <a:pt x="1" y="16221"/>
                  </a:cubicBezTo>
                  <a:cubicBezTo>
                    <a:pt x="1" y="22645"/>
                    <a:pt x="4337" y="27971"/>
                    <a:pt x="9315" y="31343"/>
                  </a:cubicBezTo>
                  <a:cubicBezTo>
                    <a:pt x="9577" y="31509"/>
                    <a:pt x="12928" y="31688"/>
                    <a:pt x="16409" y="31688"/>
                  </a:cubicBezTo>
                  <a:cubicBezTo>
                    <a:pt x="19686" y="31688"/>
                    <a:pt x="23078" y="31529"/>
                    <a:pt x="24117" y="31049"/>
                  </a:cubicBezTo>
                  <a:cubicBezTo>
                    <a:pt x="29657" y="28399"/>
                    <a:pt x="32923" y="22752"/>
                    <a:pt x="32923" y="16221"/>
                  </a:cubicBezTo>
                  <a:cubicBezTo>
                    <a:pt x="32789" y="7228"/>
                    <a:pt x="25455" y="1"/>
                    <a:pt x="16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38900" y="2687800"/>
              <a:ext cx="263675" cy="713325"/>
            </a:xfrm>
            <a:custGeom>
              <a:avLst/>
              <a:gdLst/>
              <a:ahLst/>
              <a:cxnLst/>
              <a:rect l="l" t="t" r="r" b="b"/>
              <a:pathLst>
                <a:path w="10547" h="28533" extrusionOk="0">
                  <a:moveTo>
                    <a:pt x="1" y="1"/>
                  </a:moveTo>
                  <a:lnTo>
                    <a:pt x="1" y="28533"/>
                  </a:lnTo>
                  <a:lnTo>
                    <a:pt x="10547" y="28533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98750" y="2620900"/>
              <a:ext cx="343975" cy="74300"/>
            </a:xfrm>
            <a:custGeom>
              <a:avLst/>
              <a:gdLst/>
              <a:ahLst/>
              <a:cxnLst/>
              <a:rect l="l" t="t" r="r" b="b"/>
              <a:pathLst>
                <a:path w="13759" h="2972" extrusionOk="0">
                  <a:moveTo>
                    <a:pt x="1473" y="0"/>
                  </a:moveTo>
                  <a:cubicBezTo>
                    <a:pt x="670" y="0"/>
                    <a:pt x="1" y="669"/>
                    <a:pt x="1" y="1499"/>
                  </a:cubicBezTo>
                  <a:cubicBezTo>
                    <a:pt x="1" y="2302"/>
                    <a:pt x="670" y="2971"/>
                    <a:pt x="1473" y="2971"/>
                  </a:cubicBezTo>
                  <a:lnTo>
                    <a:pt x="12286" y="2971"/>
                  </a:lnTo>
                  <a:cubicBezTo>
                    <a:pt x="13089" y="2971"/>
                    <a:pt x="13758" y="2302"/>
                    <a:pt x="13758" y="1499"/>
                  </a:cubicBezTo>
                  <a:cubicBezTo>
                    <a:pt x="13758" y="669"/>
                    <a:pt x="13089" y="0"/>
                    <a:pt x="12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8357050" y="3352900"/>
              <a:ext cx="420900" cy="769750"/>
            </a:xfrm>
            <a:custGeom>
              <a:avLst/>
              <a:gdLst/>
              <a:ahLst/>
              <a:cxnLst/>
              <a:rect l="l" t="t" r="r" b="b"/>
              <a:pathLst>
                <a:path w="16836" h="30790" extrusionOk="0">
                  <a:moveTo>
                    <a:pt x="5598" y="1"/>
                  </a:moveTo>
                  <a:cubicBezTo>
                    <a:pt x="4602" y="1"/>
                    <a:pt x="4594" y="1530"/>
                    <a:pt x="5574" y="1530"/>
                  </a:cubicBezTo>
                  <a:cubicBezTo>
                    <a:pt x="5598" y="1530"/>
                    <a:pt x="5623" y="1529"/>
                    <a:pt x="5648" y="1527"/>
                  </a:cubicBezTo>
                  <a:lnTo>
                    <a:pt x="5701" y="1527"/>
                  </a:lnTo>
                  <a:lnTo>
                    <a:pt x="5701" y="14884"/>
                  </a:lnTo>
                  <a:cubicBezTo>
                    <a:pt x="2302" y="16034"/>
                    <a:pt x="0" y="19246"/>
                    <a:pt x="0" y="22860"/>
                  </a:cubicBezTo>
                  <a:cubicBezTo>
                    <a:pt x="0" y="26125"/>
                    <a:pt x="2195" y="28882"/>
                    <a:pt x="4765" y="30595"/>
                  </a:cubicBezTo>
                  <a:cubicBezTo>
                    <a:pt x="4890" y="30692"/>
                    <a:pt x="6629" y="30789"/>
                    <a:pt x="8427" y="30789"/>
                  </a:cubicBezTo>
                  <a:cubicBezTo>
                    <a:pt x="10094" y="30789"/>
                    <a:pt x="11811" y="30706"/>
                    <a:pt x="12339" y="30461"/>
                  </a:cubicBezTo>
                  <a:cubicBezTo>
                    <a:pt x="15176" y="29096"/>
                    <a:pt x="16836" y="26205"/>
                    <a:pt x="16836" y="22860"/>
                  </a:cubicBezTo>
                  <a:cubicBezTo>
                    <a:pt x="16836" y="19246"/>
                    <a:pt x="14534" y="16034"/>
                    <a:pt x="11135" y="14884"/>
                  </a:cubicBezTo>
                  <a:lnTo>
                    <a:pt x="11135" y="1527"/>
                  </a:lnTo>
                  <a:lnTo>
                    <a:pt x="11188" y="1527"/>
                  </a:lnTo>
                  <a:cubicBezTo>
                    <a:pt x="11214" y="1529"/>
                    <a:pt x="11238" y="1530"/>
                    <a:pt x="11262" y="1530"/>
                  </a:cubicBezTo>
                  <a:cubicBezTo>
                    <a:pt x="12242" y="1530"/>
                    <a:pt x="12234" y="1"/>
                    <a:pt x="11239" y="1"/>
                  </a:cubicBezTo>
                  <a:cubicBezTo>
                    <a:pt x="11222" y="1"/>
                    <a:pt x="11205" y="1"/>
                    <a:pt x="11188" y="2"/>
                  </a:cubicBezTo>
                  <a:lnTo>
                    <a:pt x="5648" y="2"/>
                  </a:lnTo>
                  <a:cubicBezTo>
                    <a:pt x="5631" y="1"/>
                    <a:pt x="5614" y="1"/>
                    <a:pt x="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398100" y="3508850"/>
              <a:ext cx="471775" cy="608925"/>
            </a:xfrm>
            <a:custGeom>
              <a:avLst/>
              <a:gdLst/>
              <a:ahLst/>
              <a:cxnLst/>
              <a:rect l="l" t="t" r="r" b="b"/>
              <a:pathLst>
                <a:path w="18871" h="24357" extrusionOk="0">
                  <a:moveTo>
                    <a:pt x="1" y="0"/>
                  </a:moveTo>
                  <a:lnTo>
                    <a:pt x="1" y="24357"/>
                  </a:lnTo>
                  <a:lnTo>
                    <a:pt x="18870" y="24357"/>
                  </a:lnTo>
                  <a:lnTo>
                    <a:pt x="18870" y="0"/>
                  </a:ln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6363675" y="3320825"/>
              <a:ext cx="503875" cy="794275"/>
            </a:xfrm>
            <a:custGeom>
              <a:avLst/>
              <a:gdLst/>
              <a:ahLst/>
              <a:cxnLst/>
              <a:rect l="l" t="t" r="r" b="b"/>
              <a:pathLst>
                <a:path w="20155" h="31771" extrusionOk="0">
                  <a:moveTo>
                    <a:pt x="2383" y="0"/>
                  </a:moveTo>
                  <a:cubicBezTo>
                    <a:pt x="1071" y="0"/>
                    <a:pt x="0" y="1044"/>
                    <a:pt x="0" y="2355"/>
                  </a:cubicBezTo>
                  <a:lnTo>
                    <a:pt x="0" y="29389"/>
                  </a:lnTo>
                  <a:cubicBezTo>
                    <a:pt x="0" y="30700"/>
                    <a:pt x="1071" y="31771"/>
                    <a:pt x="2383" y="31771"/>
                  </a:cubicBezTo>
                  <a:lnTo>
                    <a:pt x="17746" y="31771"/>
                  </a:lnTo>
                  <a:cubicBezTo>
                    <a:pt x="19058" y="31771"/>
                    <a:pt x="20128" y="30700"/>
                    <a:pt x="20128" y="29389"/>
                  </a:cubicBezTo>
                  <a:lnTo>
                    <a:pt x="20155" y="2382"/>
                  </a:lnTo>
                  <a:cubicBezTo>
                    <a:pt x="20155" y="1071"/>
                    <a:pt x="19084" y="0"/>
                    <a:pt x="1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5805025" y="3390400"/>
              <a:ext cx="518525" cy="731250"/>
            </a:xfrm>
            <a:custGeom>
              <a:avLst/>
              <a:gdLst/>
              <a:ahLst/>
              <a:cxnLst/>
              <a:rect l="l" t="t" r="r" b="b"/>
              <a:pathLst>
                <a:path w="20741" h="29250" extrusionOk="0">
                  <a:moveTo>
                    <a:pt x="7331" y="1"/>
                  </a:moveTo>
                  <a:cubicBezTo>
                    <a:pt x="5886" y="27"/>
                    <a:pt x="5805" y="2142"/>
                    <a:pt x="7251" y="2276"/>
                  </a:cubicBezTo>
                  <a:lnTo>
                    <a:pt x="7304" y="8673"/>
                  </a:lnTo>
                  <a:cubicBezTo>
                    <a:pt x="7304" y="8673"/>
                    <a:pt x="3022" y="20369"/>
                    <a:pt x="1362" y="25080"/>
                  </a:cubicBezTo>
                  <a:cubicBezTo>
                    <a:pt x="1" y="28883"/>
                    <a:pt x="2582" y="29250"/>
                    <a:pt x="3627" y="29250"/>
                  </a:cubicBezTo>
                  <a:cubicBezTo>
                    <a:pt x="3877" y="29250"/>
                    <a:pt x="4039" y="29229"/>
                    <a:pt x="4039" y="29229"/>
                  </a:cubicBezTo>
                  <a:lnTo>
                    <a:pt x="16565" y="29229"/>
                  </a:lnTo>
                  <a:cubicBezTo>
                    <a:pt x="20740" y="29229"/>
                    <a:pt x="19268" y="24652"/>
                    <a:pt x="19268" y="24652"/>
                  </a:cubicBezTo>
                  <a:lnTo>
                    <a:pt x="14210" y="8807"/>
                  </a:lnTo>
                  <a:lnTo>
                    <a:pt x="14210" y="2276"/>
                  </a:lnTo>
                  <a:cubicBezTo>
                    <a:pt x="15601" y="2062"/>
                    <a:pt x="15468" y="27"/>
                    <a:pt x="14049" y="1"/>
                  </a:cubicBezTo>
                  <a:close/>
                </a:path>
              </a:pathLst>
            </a:custGeom>
            <a:solidFill>
              <a:srgbClr val="383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6084975" y="3371000"/>
              <a:ext cx="532325" cy="751375"/>
            </a:xfrm>
            <a:custGeom>
              <a:avLst/>
              <a:gdLst/>
              <a:ahLst/>
              <a:cxnLst/>
              <a:rect l="l" t="t" r="r" b="b"/>
              <a:pathLst>
                <a:path w="21293" h="30055" extrusionOk="0">
                  <a:moveTo>
                    <a:pt x="7508" y="1"/>
                  </a:moveTo>
                  <a:cubicBezTo>
                    <a:pt x="6090" y="81"/>
                    <a:pt x="6009" y="2142"/>
                    <a:pt x="7401" y="2356"/>
                  </a:cubicBezTo>
                  <a:lnTo>
                    <a:pt x="7482" y="8913"/>
                  </a:lnTo>
                  <a:cubicBezTo>
                    <a:pt x="7482" y="8913"/>
                    <a:pt x="3092" y="20904"/>
                    <a:pt x="1379" y="25776"/>
                  </a:cubicBezTo>
                  <a:cubicBezTo>
                    <a:pt x="1" y="29673"/>
                    <a:pt x="2624" y="30054"/>
                    <a:pt x="3703" y="30054"/>
                  </a:cubicBezTo>
                  <a:cubicBezTo>
                    <a:pt x="3965" y="30054"/>
                    <a:pt x="4136" y="30032"/>
                    <a:pt x="4136" y="30032"/>
                  </a:cubicBezTo>
                  <a:lnTo>
                    <a:pt x="17010" y="30032"/>
                  </a:lnTo>
                  <a:cubicBezTo>
                    <a:pt x="21293" y="30005"/>
                    <a:pt x="19767" y="25294"/>
                    <a:pt x="19767" y="25294"/>
                  </a:cubicBezTo>
                  <a:lnTo>
                    <a:pt x="14574" y="9047"/>
                  </a:lnTo>
                  <a:lnTo>
                    <a:pt x="14574" y="2356"/>
                  </a:lnTo>
                  <a:cubicBezTo>
                    <a:pt x="16020" y="2115"/>
                    <a:pt x="15859" y="27"/>
                    <a:pt x="14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6170300" y="3677475"/>
              <a:ext cx="380100" cy="414875"/>
            </a:xfrm>
            <a:custGeom>
              <a:avLst/>
              <a:gdLst/>
              <a:ahLst/>
              <a:cxnLst/>
              <a:rect l="l" t="t" r="r" b="b"/>
              <a:pathLst>
                <a:path w="15204" h="16595" extrusionOk="0">
                  <a:moveTo>
                    <a:pt x="5273" y="0"/>
                  </a:moveTo>
                  <a:lnTo>
                    <a:pt x="2275" y="9422"/>
                  </a:lnTo>
                  <a:lnTo>
                    <a:pt x="803" y="14025"/>
                  </a:lnTo>
                  <a:cubicBezTo>
                    <a:pt x="803" y="14025"/>
                    <a:pt x="0" y="16595"/>
                    <a:pt x="2570" y="16595"/>
                  </a:cubicBezTo>
                  <a:lnTo>
                    <a:pt x="13410" y="16595"/>
                  </a:lnTo>
                  <a:cubicBezTo>
                    <a:pt x="13410" y="16595"/>
                    <a:pt x="15203" y="16515"/>
                    <a:pt x="14480" y="13758"/>
                  </a:cubicBezTo>
                  <a:cubicBezTo>
                    <a:pt x="14239" y="12901"/>
                    <a:pt x="13731" y="11269"/>
                    <a:pt x="13142" y="9422"/>
                  </a:cubicBezTo>
                  <a:cubicBezTo>
                    <a:pt x="11804" y="5273"/>
                    <a:pt x="10011" y="54"/>
                    <a:pt x="10011" y="54"/>
                  </a:cubicBezTo>
                  <a:lnTo>
                    <a:pt x="5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819825" y="3204375"/>
              <a:ext cx="649600" cy="918125"/>
            </a:xfrm>
            <a:custGeom>
              <a:avLst/>
              <a:gdLst/>
              <a:ahLst/>
              <a:cxnLst/>
              <a:rect l="l" t="t" r="r" b="b"/>
              <a:pathLst>
                <a:path w="25984" h="36725" extrusionOk="0">
                  <a:moveTo>
                    <a:pt x="9175" y="1"/>
                  </a:moveTo>
                  <a:cubicBezTo>
                    <a:pt x="7355" y="28"/>
                    <a:pt x="7247" y="2704"/>
                    <a:pt x="9068" y="2865"/>
                  </a:cubicBezTo>
                  <a:lnTo>
                    <a:pt x="9121" y="10894"/>
                  </a:lnTo>
                  <a:cubicBezTo>
                    <a:pt x="9121" y="10894"/>
                    <a:pt x="3768" y="25562"/>
                    <a:pt x="1680" y="31477"/>
                  </a:cubicBezTo>
                  <a:cubicBezTo>
                    <a:pt x="1" y="36257"/>
                    <a:pt x="3205" y="36724"/>
                    <a:pt x="4523" y="36724"/>
                  </a:cubicBezTo>
                  <a:cubicBezTo>
                    <a:pt x="4844" y="36724"/>
                    <a:pt x="5053" y="36697"/>
                    <a:pt x="5053" y="36697"/>
                  </a:cubicBezTo>
                  <a:lnTo>
                    <a:pt x="20764" y="36697"/>
                  </a:lnTo>
                  <a:cubicBezTo>
                    <a:pt x="25983" y="36670"/>
                    <a:pt x="24137" y="30915"/>
                    <a:pt x="24137" y="30915"/>
                  </a:cubicBezTo>
                  <a:lnTo>
                    <a:pt x="17793" y="11055"/>
                  </a:lnTo>
                  <a:lnTo>
                    <a:pt x="17793" y="2865"/>
                  </a:lnTo>
                  <a:cubicBezTo>
                    <a:pt x="19560" y="2624"/>
                    <a:pt x="19399" y="1"/>
                    <a:pt x="17606" y="1"/>
                  </a:cubicBezTo>
                  <a:close/>
                </a:path>
              </a:pathLst>
            </a:custGeom>
            <a:solidFill>
              <a:srgbClr val="62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924050" y="3579100"/>
              <a:ext cx="463725" cy="505900"/>
            </a:xfrm>
            <a:custGeom>
              <a:avLst/>
              <a:gdLst/>
              <a:ahLst/>
              <a:cxnLst/>
              <a:rect l="l" t="t" r="r" b="b"/>
              <a:pathLst>
                <a:path w="18549" h="20236" extrusionOk="0">
                  <a:moveTo>
                    <a:pt x="6424" y="1"/>
                  </a:moveTo>
                  <a:lnTo>
                    <a:pt x="2784" y="11483"/>
                  </a:lnTo>
                  <a:lnTo>
                    <a:pt x="964" y="17131"/>
                  </a:lnTo>
                  <a:cubicBezTo>
                    <a:pt x="964" y="17131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55"/>
                    <a:pt x="17666" y="16809"/>
                  </a:cubicBezTo>
                  <a:cubicBezTo>
                    <a:pt x="17398" y="15766"/>
                    <a:pt x="16756" y="13758"/>
                    <a:pt x="16033" y="11483"/>
                  </a:cubicBezTo>
                  <a:cubicBezTo>
                    <a:pt x="14374" y="6424"/>
                    <a:pt x="12206" y="81"/>
                    <a:pt x="12206" y="81"/>
                  </a:cubicBezTo>
                  <a:lnTo>
                    <a:pt x="6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8090725" y="3085950"/>
              <a:ext cx="169325" cy="52225"/>
            </a:xfrm>
            <a:custGeom>
              <a:avLst/>
              <a:gdLst/>
              <a:ahLst/>
              <a:cxnLst/>
              <a:rect l="l" t="t" r="r" b="b"/>
              <a:pathLst>
                <a:path w="6773" h="2089" extrusionOk="0">
                  <a:moveTo>
                    <a:pt x="1" y="0"/>
                  </a:moveTo>
                  <a:lnTo>
                    <a:pt x="1" y="803"/>
                  </a:lnTo>
                  <a:lnTo>
                    <a:pt x="1232" y="803"/>
                  </a:lnTo>
                  <a:lnTo>
                    <a:pt x="1232" y="2088"/>
                  </a:lnTo>
                  <a:lnTo>
                    <a:pt x="5541" y="2088"/>
                  </a:lnTo>
                  <a:lnTo>
                    <a:pt x="5541" y="803"/>
                  </a:lnTo>
                  <a:lnTo>
                    <a:pt x="6772" y="803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5068875" y="3234500"/>
              <a:ext cx="773550" cy="881275"/>
            </a:xfrm>
            <a:custGeom>
              <a:avLst/>
              <a:gdLst/>
              <a:ahLst/>
              <a:cxnLst/>
              <a:rect l="l" t="t" r="r" b="b"/>
              <a:pathLst>
                <a:path w="30942" h="35251" extrusionOk="0">
                  <a:moveTo>
                    <a:pt x="1" y="0"/>
                  </a:moveTo>
                  <a:cubicBezTo>
                    <a:pt x="1232" y="803"/>
                    <a:pt x="4203" y="3105"/>
                    <a:pt x="4203" y="6879"/>
                  </a:cubicBezTo>
                  <a:lnTo>
                    <a:pt x="4203" y="35251"/>
                  </a:lnTo>
                  <a:lnTo>
                    <a:pt x="28265" y="35251"/>
                  </a:lnTo>
                  <a:lnTo>
                    <a:pt x="28265" y="6745"/>
                  </a:lnTo>
                  <a:cubicBezTo>
                    <a:pt x="28265" y="6719"/>
                    <a:pt x="27891" y="2650"/>
                    <a:pt x="30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6735725" y="3041125"/>
              <a:ext cx="52200" cy="168625"/>
            </a:xfrm>
            <a:custGeom>
              <a:avLst/>
              <a:gdLst/>
              <a:ahLst/>
              <a:cxnLst/>
              <a:rect l="l" t="t" r="r" b="b"/>
              <a:pathLst>
                <a:path w="2088" h="6745" extrusionOk="0">
                  <a:moveTo>
                    <a:pt x="0" y="0"/>
                  </a:moveTo>
                  <a:lnTo>
                    <a:pt x="0" y="6745"/>
                  </a:lnTo>
                  <a:lnTo>
                    <a:pt x="830" y="6745"/>
                  </a:lnTo>
                  <a:lnTo>
                    <a:pt x="830" y="5541"/>
                  </a:lnTo>
                  <a:lnTo>
                    <a:pt x="2088" y="5541"/>
                  </a:lnTo>
                  <a:lnTo>
                    <a:pt x="2088" y="1231"/>
                  </a:lnTo>
                  <a:lnTo>
                    <a:pt x="830" y="12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0B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6515575" y="2675775"/>
              <a:ext cx="735400" cy="1454725"/>
            </a:xfrm>
            <a:custGeom>
              <a:avLst/>
              <a:gdLst/>
              <a:ahLst/>
              <a:cxnLst/>
              <a:rect l="l" t="t" r="r" b="b"/>
              <a:pathLst>
                <a:path w="29416" h="58189" extrusionOk="0">
                  <a:moveTo>
                    <a:pt x="19432" y="30111"/>
                  </a:moveTo>
                  <a:lnTo>
                    <a:pt x="19432" y="0"/>
                  </a:lnTo>
                  <a:lnTo>
                    <a:pt x="9984" y="0"/>
                  </a:lnTo>
                  <a:lnTo>
                    <a:pt x="9984" y="30111"/>
                  </a:lnTo>
                  <a:cubicBezTo>
                    <a:pt x="4015" y="32119"/>
                    <a:pt x="0" y="37713"/>
                    <a:pt x="0" y="44003"/>
                  </a:cubicBezTo>
                  <a:cubicBezTo>
                    <a:pt x="0" y="49757"/>
                    <a:pt x="3854" y="54548"/>
                    <a:pt x="8324" y="57546"/>
                  </a:cubicBezTo>
                  <a:cubicBezTo>
                    <a:pt x="8753" y="57841"/>
                    <a:pt x="19646" y="58189"/>
                    <a:pt x="21547" y="57305"/>
                  </a:cubicBezTo>
                  <a:cubicBezTo>
                    <a:pt x="26525" y="54923"/>
                    <a:pt x="29416" y="49864"/>
                    <a:pt x="29416" y="44003"/>
                  </a:cubicBezTo>
                  <a:cubicBezTo>
                    <a:pt x="29416" y="37713"/>
                    <a:pt x="25401" y="32119"/>
                    <a:pt x="19432" y="30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6765150" y="2566700"/>
              <a:ext cx="236250" cy="101050"/>
            </a:xfrm>
            <a:custGeom>
              <a:avLst/>
              <a:gdLst/>
              <a:ahLst/>
              <a:cxnLst/>
              <a:rect l="l" t="t" r="r" b="b"/>
              <a:pathLst>
                <a:path w="9450" h="4042" extrusionOk="0">
                  <a:moveTo>
                    <a:pt x="1" y="0"/>
                  </a:moveTo>
                  <a:lnTo>
                    <a:pt x="1" y="4042"/>
                  </a:lnTo>
                  <a:lnTo>
                    <a:pt x="9449" y="404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6570429" y="3792550"/>
              <a:ext cx="640375" cy="289775"/>
            </a:xfrm>
            <a:custGeom>
              <a:avLst/>
              <a:gdLst/>
              <a:ahLst/>
              <a:cxnLst/>
              <a:rect l="l" t="t" r="r" b="b"/>
              <a:pathLst>
                <a:path w="25615" h="11591" extrusionOk="0">
                  <a:moveTo>
                    <a:pt x="0" y="1"/>
                  </a:moveTo>
                  <a:cubicBezTo>
                    <a:pt x="0" y="6398"/>
                    <a:pt x="5728" y="11590"/>
                    <a:pt x="12794" y="11590"/>
                  </a:cubicBezTo>
                  <a:cubicBezTo>
                    <a:pt x="19860" y="11590"/>
                    <a:pt x="25615" y="6398"/>
                    <a:pt x="25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4891164" y="3471375"/>
              <a:ext cx="659800" cy="653100"/>
            </a:xfrm>
            <a:custGeom>
              <a:avLst/>
              <a:gdLst/>
              <a:ahLst/>
              <a:cxnLst/>
              <a:rect l="l" t="t" r="r" b="b"/>
              <a:pathLst>
                <a:path w="26392" h="26124" extrusionOk="0">
                  <a:moveTo>
                    <a:pt x="1" y="0"/>
                  </a:moveTo>
                  <a:lnTo>
                    <a:pt x="1" y="23768"/>
                  </a:lnTo>
                  <a:cubicBezTo>
                    <a:pt x="1" y="25080"/>
                    <a:pt x="1045" y="26124"/>
                    <a:pt x="2383" y="26124"/>
                  </a:cubicBezTo>
                  <a:lnTo>
                    <a:pt x="20129" y="26124"/>
                  </a:lnTo>
                  <a:cubicBezTo>
                    <a:pt x="21440" y="26124"/>
                    <a:pt x="22511" y="25080"/>
                    <a:pt x="22511" y="23768"/>
                  </a:cubicBezTo>
                  <a:lnTo>
                    <a:pt x="22511" y="4470"/>
                  </a:lnTo>
                  <a:lnTo>
                    <a:pt x="26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4934400" y="3746400"/>
              <a:ext cx="479125" cy="331900"/>
            </a:xfrm>
            <a:custGeom>
              <a:avLst/>
              <a:gdLst/>
              <a:ahLst/>
              <a:cxnLst/>
              <a:rect l="l" t="t" r="r" b="b"/>
              <a:pathLst>
                <a:path w="19165" h="13276" extrusionOk="0">
                  <a:moveTo>
                    <a:pt x="0" y="0"/>
                  </a:moveTo>
                  <a:lnTo>
                    <a:pt x="0" y="10894"/>
                  </a:lnTo>
                  <a:cubicBezTo>
                    <a:pt x="0" y="12205"/>
                    <a:pt x="1071" y="13276"/>
                    <a:pt x="2382" y="13276"/>
                  </a:cubicBezTo>
                  <a:lnTo>
                    <a:pt x="16782" y="13276"/>
                  </a:lnTo>
                  <a:cubicBezTo>
                    <a:pt x="18094" y="13276"/>
                    <a:pt x="19137" y="12205"/>
                    <a:pt x="19164" y="10894"/>
                  </a:cubicBezTo>
                  <a:lnTo>
                    <a:pt x="191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7849175" y="3148625"/>
              <a:ext cx="651100" cy="973950"/>
            </a:xfrm>
            <a:custGeom>
              <a:avLst/>
              <a:gdLst/>
              <a:ahLst/>
              <a:cxnLst/>
              <a:rect l="l" t="t" r="r" b="b"/>
              <a:pathLst>
                <a:path w="26044" h="38958" extrusionOk="0">
                  <a:moveTo>
                    <a:pt x="8583" y="0"/>
                  </a:moveTo>
                  <a:cubicBezTo>
                    <a:pt x="7062" y="0"/>
                    <a:pt x="7069" y="2372"/>
                    <a:pt x="8606" y="2372"/>
                  </a:cubicBezTo>
                  <a:cubicBezTo>
                    <a:pt x="8654" y="2372"/>
                    <a:pt x="8702" y="2369"/>
                    <a:pt x="8753" y="2365"/>
                  </a:cubicBezTo>
                  <a:lnTo>
                    <a:pt x="8833" y="2365"/>
                  </a:lnTo>
                  <a:lnTo>
                    <a:pt x="8833" y="14382"/>
                  </a:lnTo>
                  <a:cubicBezTo>
                    <a:pt x="3560" y="16149"/>
                    <a:pt x="0" y="21101"/>
                    <a:pt x="0" y="26695"/>
                  </a:cubicBezTo>
                  <a:cubicBezTo>
                    <a:pt x="0" y="31780"/>
                    <a:pt x="3426" y="36009"/>
                    <a:pt x="7361" y="38686"/>
                  </a:cubicBezTo>
                  <a:cubicBezTo>
                    <a:pt x="7569" y="38811"/>
                    <a:pt x="10263" y="38957"/>
                    <a:pt x="13043" y="38957"/>
                  </a:cubicBezTo>
                  <a:cubicBezTo>
                    <a:pt x="15621" y="38957"/>
                    <a:pt x="18273" y="38831"/>
                    <a:pt x="19084" y="38445"/>
                  </a:cubicBezTo>
                  <a:cubicBezTo>
                    <a:pt x="23474" y="36357"/>
                    <a:pt x="26043" y="31860"/>
                    <a:pt x="26043" y="26695"/>
                  </a:cubicBezTo>
                  <a:cubicBezTo>
                    <a:pt x="26043" y="21127"/>
                    <a:pt x="22483" y="16176"/>
                    <a:pt x="17210" y="14382"/>
                  </a:cubicBezTo>
                  <a:lnTo>
                    <a:pt x="17210" y="2365"/>
                  </a:lnTo>
                  <a:lnTo>
                    <a:pt x="17318" y="2365"/>
                  </a:lnTo>
                  <a:cubicBezTo>
                    <a:pt x="17350" y="2367"/>
                    <a:pt x="17382" y="2368"/>
                    <a:pt x="17413" y="2368"/>
                  </a:cubicBezTo>
                  <a:cubicBezTo>
                    <a:pt x="18067" y="2368"/>
                    <a:pt x="18602" y="1851"/>
                    <a:pt x="18602" y="1187"/>
                  </a:cubicBezTo>
                  <a:cubicBezTo>
                    <a:pt x="18602" y="536"/>
                    <a:pt x="18087" y="2"/>
                    <a:pt x="17450" y="2"/>
                  </a:cubicBezTo>
                  <a:cubicBezTo>
                    <a:pt x="17406" y="2"/>
                    <a:pt x="17362" y="4"/>
                    <a:pt x="17318" y="9"/>
                  </a:cubicBezTo>
                  <a:lnTo>
                    <a:pt x="8753" y="9"/>
                  </a:lnTo>
                  <a:cubicBezTo>
                    <a:pt x="8694" y="3"/>
                    <a:pt x="8638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7925450" y="3846100"/>
              <a:ext cx="507225" cy="229525"/>
            </a:xfrm>
            <a:custGeom>
              <a:avLst/>
              <a:gdLst/>
              <a:ahLst/>
              <a:cxnLst/>
              <a:rect l="l" t="t" r="r" b="b"/>
              <a:pathLst>
                <a:path w="20289" h="9181" extrusionOk="0">
                  <a:moveTo>
                    <a:pt x="0" y="0"/>
                  </a:moveTo>
                  <a:cubicBezTo>
                    <a:pt x="0" y="5059"/>
                    <a:pt x="4524" y="9181"/>
                    <a:pt x="10145" y="9181"/>
                  </a:cubicBezTo>
                  <a:cubicBezTo>
                    <a:pt x="15739" y="9181"/>
                    <a:pt x="20289" y="5059"/>
                    <a:pt x="20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4823975" y="3726325"/>
              <a:ext cx="63600" cy="182700"/>
            </a:xfrm>
            <a:custGeom>
              <a:avLst/>
              <a:gdLst/>
              <a:ahLst/>
              <a:cxnLst/>
              <a:rect l="l" t="t" r="r" b="b"/>
              <a:pathLst>
                <a:path w="2544" h="7308" extrusionOk="0">
                  <a:moveTo>
                    <a:pt x="1" y="0"/>
                  </a:moveTo>
                  <a:lnTo>
                    <a:pt x="1" y="7307"/>
                  </a:lnTo>
                  <a:lnTo>
                    <a:pt x="2543" y="7307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5360475" y="2946025"/>
              <a:ext cx="832375" cy="1175350"/>
            </a:xfrm>
            <a:custGeom>
              <a:avLst/>
              <a:gdLst/>
              <a:ahLst/>
              <a:cxnLst/>
              <a:rect l="l" t="t" r="r" b="b"/>
              <a:pathLst>
                <a:path w="33295" h="47014" extrusionOk="0">
                  <a:moveTo>
                    <a:pt x="22646" y="1"/>
                  </a:moveTo>
                  <a:cubicBezTo>
                    <a:pt x="22612" y="1"/>
                    <a:pt x="22578" y="2"/>
                    <a:pt x="22543" y="3"/>
                  </a:cubicBezTo>
                  <a:lnTo>
                    <a:pt x="11757" y="3"/>
                  </a:lnTo>
                  <a:cubicBezTo>
                    <a:pt x="9401" y="30"/>
                    <a:pt x="9268" y="3483"/>
                    <a:pt x="11623" y="3697"/>
                  </a:cubicBezTo>
                  <a:lnTo>
                    <a:pt x="11703" y="13975"/>
                  </a:lnTo>
                  <a:cubicBezTo>
                    <a:pt x="11703" y="13975"/>
                    <a:pt x="4825" y="32738"/>
                    <a:pt x="2148" y="40312"/>
                  </a:cubicBezTo>
                  <a:cubicBezTo>
                    <a:pt x="1" y="46411"/>
                    <a:pt x="4072" y="47014"/>
                    <a:pt x="5767" y="47014"/>
                  </a:cubicBezTo>
                  <a:cubicBezTo>
                    <a:pt x="6184" y="47014"/>
                    <a:pt x="6457" y="46977"/>
                    <a:pt x="6457" y="46977"/>
                  </a:cubicBezTo>
                  <a:lnTo>
                    <a:pt x="26612" y="46977"/>
                  </a:lnTo>
                  <a:cubicBezTo>
                    <a:pt x="26624" y="46977"/>
                    <a:pt x="26636" y="46977"/>
                    <a:pt x="26648" y="46977"/>
                  </a:cubicBezTo>
                  <a:cubicBezTo>
                    <a:pt x="33295" y="46977"/>
                    <a:pt x="30921" y="39616"/>
                    <a:pt x="30921" y="39616"/>
                  </a:cubicBezTo>
                  <a:lnTo>
                    <a:pt x="22811" y="14189"/>
                  </a:lnTo>
                  <a:lnTo>
                    <a:pt x="22811" y="3697"/>
                  </a:lnTo>
                  <a:cubicBezTo>
                    <a:pt x="23828" y="3617"/>
                    <a:pt x="24604" y="2733"/>
                    <a:pt x="24524" y="1716"/>
                  </a:cubicBezTo>
                  <a:cubicBezTo>
                    <a:pt x="24446" y="734"/>
                    <a:pt x="23619" y="1"/>
                    <a:pt x="22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5675186" y="2871211"/>
              <a:ext cx="233550" cy="71625"/>
            </a:xfrm>
            <a:custGeom>
              <a:avLst/>
              <a:gdLst/>
              <a:ahLst/>
              <a:cxnLst/>
              <a:rect l="l" t="t" r="r" b="b"/>
              <a:pathLst>
                <a:path w="9342" h="2865" extrusionOk="0">
                  <a:moveTo>
                    <a:pt x="1" y="1"/>
                  </a:moveTo>
                  <a:lnTo>
                    <a:pt x="1" y="1125"/>
                  </a:lnTo>
                  <a:lnTo>
                    <a:pt x="1687" y="1125"/>
                  </a:lnTo>
                  <a:lnTo>
                    <a:pt x="1687" y="2864"/>
                  </a:lnTo>
                  <a:lnTo>
                    <a:pt x="7655" y="2864"/>
                  </a:lnTo>
                  <a:lnTo>
                    <a:pt x="7655" y="1125"/>
                  </a:lnTo>
                  <a:lnTo>
                    <a:pt x="9342" y="1125"/>
                  </a:lnTo>
                  <a:lnTo>
                    <a:pt x="9342" y="1"/>
                  </a:lnTo>
                  <a:close/>
                </a:path>
              </a:pathLst>
            </a:custGeom>
            <a:solidFill>
              <a:srgbClr val="DDA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5582775" y="3425875"/>
              <a:ext cx="424275" cy="368050"/>
            </a:xfrm>
            <a:custGeom>
              <a:avLst/>
              <a:gdLst/>
              <a:ahLst/>
              <a:cxnLst/>
              <a:rect l="l" t="t" r="r" b="b"/>
              <a:pathLst>
                <a:path w="16971" h="14722" extrusionOk="0">
                  <a:moveTo>
                    <a:pt x="4685" y="0"/>
                  </a:moveTo>
                  <a:lnTo>
                    <a:pt x="1" y="14721"/>
                  </a:lnTo>
                  <a:lnTo>
                    <a:pt x="16970" y="14721"/>
                  </a:lnTo>
                  <a:cubicBezTo>
                    <a:pt x="14883" y="8271"/>
                    <a:pt x="12099" y="107"/>
                    <a:pt x="12099" y="107"/>
                  </a:cubicBezTo>
                  <a:lnTo>
                    <a:pt x="4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5494450" y="3794575"/>
              <a:ext cx="593550" cy="280375"/>
            </a:xfrm>
            <a:custGeom>
              <a:avLst/>
              <a:gdLst/>
              <a:ahLst/>
              <a:cxnLst/>
              <a:rect l="l" t="t" r="r" b="b"/>
              <a:pathLst>
                <a:path w="23742" h="11215" extrusionOk="0">
                  <a:moveTo>
                    <a:pt x="3534" y="0"/>
                  </a:moveTo>
                  <a:lnTo>
                    <a:pt x="1232" y="7227"/>
                  </a:lnTo>
                  <a:cubicBezTo>
                    <a:pt x="1232" y="7227"/>
                    <a:pt x="1" y="11215"/>
                    <a:pt x="4016" y="11215"/>
                  </a:cubicBezTo>
                  <a:lnTo>
                    <a:pt x="20985" y="11215"/>
                  </a:lnTo>
                  <a:cubicBezTo>
                    <a:pt x="20985" y="11215"/>
                    <a:pt x="23742" y="11108"/>
                    <a:pt x="22618" y="6825"/>
                  </a:cubicBezTo>
                  <a:cubicBezTo>
                    <a:pt x="22270" y="5487"/>
                    <a:pt x="21467" y="2891"/>
                    <a:pt x="20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8966150" y="3204375"/>
              <a:ext cx="650250" cy="918125"/>
            </a:xfrm>
            <a:custGeom>
              <a:avLst/>
              <a:gdLst/>
              <a:ahLst/>
              <a:cxnLst/>
              <a:rect l="l" t="t" r="r" b="b"/>
              <a:pathLst>
                <a:path w="26010" h="36725" extrusionOk="0">
                  <a:moveTo>
                    <a:pt x="9200" y="1"/>
                  </a:moveTo>
                  <a:cubicBezTo>
                    <a:pt x="7380" y="28"/>
                    <a:pt x="7273" y="2704"/>
                    <a:pt x="9067" y="2865"/>
                  </a:cubicBezTo>
                  <a:lnTo>
                    <a:pt x="9147" y="10894"/>
                  </a:lnTo>
                  <a:cubicBezTo>
                    <a:pt x="9147" y="10894"/>
                    <a:pt x="3767" y="25562"/>
                    <a:pt x="1679" y="31477"/>
                  </a:cubicBezTo>
                  <a:cubicBezTo>
                    <a:pt x="0" y="36257"/>
                    <a:pt x="3204" y="36724"/>
                    <a:pt x="4522" y="36724"/>
                  </a:cubicBezTo>
                  <a:cubicBezTo>
                    <a:pt x="4843" y="36724"/>
                    <a:pt x="5052" y="36697"/>
                    <a:pt x="5052" y="36697"/>
                  </a:cubicBezTo>
                  <a:lnTo>
                    <a:pt x="20790" y="36697"/>
                  </a:lnTo>
                  <a:cubicBezTo>
                    <a:pt x="26009" y="36670"/>
                    <a:pt x="24162" y="30915"/>
                    <a:pt x="24162" y="30915"/>
                  </a:cubicBezTo>
                  <a:lnTo>
                    <a:pt x="17792" y="11055"/>
                  </a:lnTo>
                  <a:lnTo>
                    <a:pt x="17792" y="2865"/>
                  </a:lnTo>
                  <a:cubicBezTo>
                    <a:pt x="19585" y="2624"/>
                    <a:pt x="19398" y="1"/>
                    <a:pt x="17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9063000" y="3566400"/>
              <a:ext cx="463725" cy="505875"/>
            </a:xfrm>
            <a:custGeom>
              <a:avLst/>
              <a:gdLst/>
              <a:ahLst/>
              <a:cxnLst/>
              <a:rect l="l" t="t" r="r" b="b"/>
              <a:pathLst>
                <a:path w="18549" h="20235" extrusionOk="0">
                  <a:moveTo>
                    <a:pt x="6424" y="0"/>
                  </a:moveTo>
                  <a:lnTo>
                    <a:pt x="2757" y="11483"/>
                  </a:lnTo>
                  <a:lnTo>
                    <a:pt x="964" y="17130"/>
                  </a:lnTo>
                  <a:cubicBezTo>
                    <a:pt x="964" y="17130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81"/>
                    <a:pt x="17665" y="16809"/>
                  </a:cubicBezTo>
                  <a:cubicBezTo>
                    <a:pt x="17371" y="15765"/>
                    <a:pt x="16755" y="13758"/>
                    <a:pt x="16006" y="11483"/>
                  </a:cubicBezTo>
                  <a:cubicBezTo>
                    <a:pt x="14373" y="6424"/>
                    <a:pt x="12205" y="80"/>
                    <a:pt x="12205" y="80"/>
                  </a:cubicBezTo>
                  <a:lnTo>
                    <a:pt x="6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9297850" y="3567050"/>
              <a:ext cx="228875" cy="505225"/>
            </a:xfrm>
            <a:custGeom>
              <a:avLst/>
              <a:gdLst/>
              <a:ahLst/>
              <a:cxnLst/>
              <a:rect l="l" t="t" r="r" b="b"/>
              <a:pathLst>
                <a:path w="9155" h="20209" extrusionOk="0">
                  <a:moveTo>
                    <a:pt x="8271" y="16783"/>
                  </a:moveTo>
                  <a:cubicBezTo>
                    <a:pt x="7977" y="15739"/>
                    <a:pt x="7361" y="13732"/>
                    <a:pt x="6612" y="11457"/>
                  </a:cubicBezTo>
                  <a:cubicBezTo>
                    <a:pt x="4979" y="6398"/>
                    <a:pt x="2811" y="54"/>
                    <a:pt x="2811" y="54"/>
                  </a:cubicBezTo>
                  <a:lnTo>
                    <a:pt x="1" y="1"/>
                  </a:lnTo>
                  <a:lnTo>
                    <a:pt x="1" y="20209"/>
                  </a:lnTo>
                  <a:lnTo>
                    <a:pt x="6987" y="20209"/>
                  </a:lnTo>
                  <a:cubicBezTo>
                    <a:pt x="6987" y="20209"/>
                    <a:pt x="9155" y="20155"/>
                    <a:pt x="8271" y="16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7748125" y="3286025"/>
              <a:ext cx="157275" cy="48200"/>
            </a:xfrm>
            <a:custGeom>
              <a:avLst/>
              <a:gdLst/>
              <a:ahLst/>
              <a:cxnLst/>
              <a:rect l="l" t="t" r="r" b="b"/>
              <a:pathLst>
                <a:path w="6291" h="1928" extrusionOk="0">
                  <a:moveTo>
                    <a:pt x="1" y="0"/>
                  </a:moveTo>
                  <a:lnTo>
                    <a:pt x="1" y="776"/>
                  </a:lnTo>
                  <a:lnTo>
                    <a:pt x="1151" y="776"/>
                  </a:lnTo>
                  <a:lnTo>
                    <a:pt x="1151" y="1927"/>
                  </a:lnTo>
                  <a:lnTo>
                    <a:pt x="5166" y="1927"/>
                  </a:lnTo>
                  <a:lnTo>
                    <a:pt x="5166" y="776"/>
                  </a:lnTo>
                  <a:lnTo>
                    <a:pt x="6290" y="776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7546050" y="3331525"/>
              <a:ext cx="560100" cy="790850"/>
            </a:xfrm>
            <a:custGeom>
              <a:avLst/>
              <a:gdLst/>
              <a:ahLst/>
              <a:cxnLst/>
              <a:rect l="l" t="t" r="r" b="b"/>
              <a:pathLst>
                <a:path w="22404" h="31634" extrusionOk="0">
                  <a:moveTo>
                    <a:pt x="15203" y="0"/>
                  </a:moveTo>
                  <a:cubicBezTo>
                    <a:pt x="15194" y="0"/>
                    <a:pt x="15185" y="0"/>
                    <a:pt x="15176" y="0"/>
                  </a:cubicBezTo>
                  <a:lnTo>
                    <a:pt x="7923" y="0"/>
                  </a:lnTo>
                  <a:cubicBezTo>
                    <a:pt x="6317" y="0"/>
                    <a:pt x="6210" y="2356"/>
                    <a:pt x="7816" y="2463"/>
                  </a:cubicBezTo>
                  <a:lnTo>
                    <a:pt x="7869" y="9395"/>
                  </a:lnTo>
                  <a:cubicBezTo>
                    <a:pt x="7869" y="9395"/>
                    <a:pt x="3239" y="22002"/>
                    <a:pt x="1446" y="27114"/>
                  </a:cubicBezTo>
                  <a:cubicBezTo>
                    <a:pt x="0" y="31234"/>
                    <a:pt x="2780" y="31634"/>
                    <a:pt x="3913" y="31634"/>
                  </a:cubicBezTo>
                  <a:cubicBezTo>
                    <a:pt x="4186" y="31634"/>
                    <a:pt x="4363" y="31611"/>
                    <a:pt x="4363" y="31611"/>
                  </a:cubicBezTo>
                  <a:lnTo>
                    <a:pt x="17907" y="31611"/>
                  </a:lnTo>
                  <a:cubicBezTo>
                    <a:pt x="22403" y="31584"/>
                    <a:pt x="20797" y="26632"/>
                    <a:pt x="20797" y="26632"/>
                  </a:cubicBezTo>
                  <a:lnTo>
                    <a:pt x="15337" y="9529"/>
                  </a:lnTo>
                  <a:lnTo>
                    <a:pt x="15337" y="2463"/>
                  </a:lnTo>
                  <a:cubicBezTo>
                    <a:pt x="16880" y="2277"/>
                    <a:pt x="16731" y="0"/>
                    <a:pt x="15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7636375" y="3654050"/>
              <a:ext cx="399500" cy="436300"/>
            </a:xfrm>
            <a:custGeom>
              <a:avLst/>
              <a:gdLst/>
              <a:ahLst/>
              <a:cxnLst/>
              <a:rect l="l" t="t" r="r" b="b"/>
              <a:pathLst>
                <a:path w="15980" h="17452" extrusionOk="0">
                  <a:moveTo>
                    <a:pt x="5541" y="0"/>
                  </a:moveTo>
                  <a:lnTo>
                    <a:pt x="2383" y="9904"/>
                  </a:lnTo>
                  <a:lnTo>
                    <a:pt x="830" y="14775"/>
                  </a:lnTo>
                  <a:cubicBezTo>
                    <a:pt x="830" y="14775"/>
                    <a:pt x="1" y="17452"/>
                    <a:pt x="2704" y="17452"/>
                  </a:cubicBezTo>
                  <a:lnTo>
                    <a:pt x="14106" y="17452"/>
                  </a:lnTo>
                  <a:cubicBezTo>
                    <a:pt x="14106" y="17452"/>
                    <a:pt x="15980" y="17371"/>
                    <a:pt x="15204" y="14481"/>
                  </a:cubicBezTo>
                  <a:cubicBezTo>
                    <a:pt x="14963" y="13597"/>
                    <a:pt x="14427" y="11858"/>
                    <a:pt x="13785" y="9904"/>
                  </a:cubicBezTo>
                  <a:cubicBezTo>
                    <a:pt x="12393" y="5541"/>
                    <a:pt x="10520" y="81"/>
                    <a:pt x="10520" y="81"/>
                  </a:cubicBezTo>
                  <a:lnTo>
                    <a:pt x="55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3750675" y="4122450"/>
              <a:ext cx="7041400" cy="25"/>
            </a:xfrm>
            <a:custGeom>
              <a:avLst/>
              <a:gdLst/>
              <a:ahLst/>
              <a:cxnLst/>
              <a:rect l="l" t="t" r="r" b="b"/>
              <a:pathLst>
                <a:path w="281656" h="1" extrusionOk="0">
                  <a:moveTo>
                    <a:pt x="1" y="0"/>
                  </a:moveTo>
                  <a:lnTo>
                    <a:pt x="28165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118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8300" y="1368310"/>
            <a:ext cx="4535700" cy="1276213"/>
          </a:xfrm>
        </p:spPr>
        <p:txBody>
          <a:bodyPr/>
          <a:lstStyle/>
          <a:p>
            <a:pPr algn="l"/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2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Tujuan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71898" y="1452623"/>
            <a:ext cx="3750377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motor </a:t>
            </a:r>
            <a:r>
              <a:rPr lang="en-US" dirty="0" err="1"/>
              <a:t>berbasis</a:t>
            </a:r>
            <a:r>
              <a:rPr lang="en-US" dirty="0"/>
              <a:t> Java </a:t>
            </a:r>
            <a:r>
              <a:rPr lang="en-US" dirty="0" err="1"/>
              <a:t>Netbeans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meringankan</a:t>
            </a:r>
            <a:r>
              <a:rPr lang="en-US" dirty="0"/>
              <a:t> para </a:t>
            </a:r>
            <a:r>
              <a:rPr lang="en-US" dirty="0" err="1"/>
              <a:t>penjual</a:t>
            </a:r>
            <a:r>
              <a:rPr lang="en-US" dirty="0"/>
              <a:t> motor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</a:t>
            </a:r>
            <a:r>
              <a:rPr lang="en-US" dirty="0" err="1"/>
              <a:t>pembelian</a:t>
            </a:r>
            <a:r>
              <a:rPr lang="en-US" dirty="0"/>
              <a:t> motor,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motor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motor.</a:t>
            </a:r>
            <a:endParaRPr dirty="0"/>
          </a:p>
        </p:txBody>
      </p:sp>
      <p:grpSp>
        <p:nvGrpSpPr>
          <p:cNvPr id="171" name="Google Shape;171;p31"/>
          <p:cNvGrpSpPr/>
          <p:nvPr/>
        </p:nvGrpSpPr>
        <p:grpSpPr>
          <a:xfrm>
            <a:off x="3750675" y="1647300"/>
            <a:ext cx="7125699" cy="2743119"/>
            <a:chOff x="3750675" y="1647300"/>
            <a:chExt cx="7125699" cy="2743119"/>
          </a:xfrm>
        </p:grpSpPr>
        <p:sp>
          <p:nvSpPr>
            <p:cNvPr id="172" name="Google Shape;172;p31"/>
            <p:cNvSpPr/>
            <p:nvPr/>
          </p:nvSpPr>
          <p:spPr>
            <a:xfrm>
              <a:off x="4417350" y="4125419"/>
              <a:ext cx="6459024" cy="265000"/>
            </a:xfrm>
            <a:custGeom>
              <a:avLst/>
              <a:gdLst/>
              <a:ahLst/>
              <a:cxnLst/>
              <a:rect l="l" t="t" r="r" b="b"/>
              <a:pathLst>
                <a:path w="284038" h="10600" extrusionOk="0">
                  <a:moveTo>
                    <a:pt x="1" y="1"/>
                  </a:moveTo>
                  <a:lnTo>
                    <a:pt x="1" y="10600"/>
                  </a:lnTo>
                  <a:lnTo>
                    <a:pt x="284038" y="10600"/>
                  </a:lnTo>
                  <a:lnTo>
                    <a:pt x="284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5814975" y="2149825"/>
              <a:ext cx="1124175" cy="839125"/>
            </a:xfrm>
            <a:custGeom>
              <a:avLst/>
              <a:gdLst/>
              <a:ahLst/>
              <a:cxnLst/>
              <a:rect l="l" t="t" r="r" b="b"/>
              <a:pathLst>
                <a:path w="44967" h="33565" fill="none" extrusionOk="0">
                  <a:moveTo>
                    <a:pt x="42879" y="17505"/>
                  </a:moveTo>
                  <a:lnTo>
                    <a:pt x="42879" y="7709"/>
                  </a:lnTo>
                  <a:cubicBezTo>
                    <a:pt x="42879" y="7709"/>
                    <a:pt x="44967" y="1178"/>
                    <a:pt x="36322" y="1178"/>
                  </a:cubicBezTo>
                  <a:lnTo>
                    <a:pt x="8351" y="1178"/>
                  </a:lnTo>
                  <a:cubicBezTo>
                    <a:pt x="8351" y="1178"/>
                    <a:pt x="1" y="0"/>
                    <a:pt x="1" y="6825"/>
                  </a:cubicBezTo>
                  <a:lnTo>
                    <a:pt x="1" y="33564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8177725" y="2843725"/>
              <a:ext cx="716000" cy="258975"/>
            </a:xfrm>
            <a:custGeom>
              <a:avLst/>
              <a:gdLst/>
              <a:ahLst/>
              <a:cxnLst/>
              <a:rect l="l" t="t" r="r" b="b"/>
              <a:pathLst>
                <a:path w="28640" h="10359" fill="none" extrusionOk="0">
                  <a:moveTo>
                    <a:pt x="28398" y="9448"/>
                  </a:moveTo>
                  <a:lnTo>
                    <a:pt x="28398" y="3801"/>
                  </a:lnTo>
                  <a:cubicBezTo>
                    <a:pt x="28398" y="3801"/>
                    <a:pt x="28639" y="562"/>
                    <a:pt x="24758" y="562"/>
                  </a:cubicBezTo>
                  <a:lnTo>
                    <a:pt x="5193" y="562"/>
                  </a:lnTo>
                  <a:cubicBezTo>
                    <a:pt x="5193" y="562"/>
                    <a:pt x="0" y="0"/>
                    <a:pt x="0" y="5193"/>
                  </a:cubicBezTo>
                  <a:lnTo>
                    <a:pt x="0" y="10358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8502400" y="3013675"/>
              <a:ext cx="782100" cy="1108250"/>
            </a:xfrm>
            <a:custGeom>
              <a:avLst/>
              <a:gdLst/>
              <a:ahLst/>
              <a:cxnLst/>
              <a:rect l="l" t="t" r="r" b="b"/>
              <a:pathLst>
                <a:path w="31284" h="44330" extrusionOk="0">
                  <a:moveTo>
                    <a:pt x="9122" y="1"/>
                  </a:moveTo>
                  <a:lnTo>
                    <a:pt x="9122" y="1794"/>
                  </a:lnTo>
                  <a:lnTo>
                    <a:pt x="10915" y="1794"/>
                  </a:lnTo>
                  <a:lnTo>
                    <a:pt x="10995" y="13276"/>
                  </a:lnTo>
                  <a:cubicBezTo>
                    <a:pt x="10995" y="13276"/>
                    <a:pt x="4518" y="30915"/>
                    <a:pt x="2029" y="38035"/>
                  </a:cubicBezTo>
                  <a:cubicBezTo>
                    <a:pt x="1" y="43774"/>
                    <a:pt x="3868" y="44330"/>
                    <a:pt x="5444" y="44330"/>
                  </a:cubicBezTo>
                  <a:cubicBezTo>
                    <a:pt x="5824" y="44330"/>
                    <a:pt x="6070" y="44298"/>
                    <a:pt x="6070" y="44298"/>
                  </a:cubicBezTo>
                  <a:lnTo>
                    <a:pt x="24994" y="44298"/>
                  </a:lnTo>
                  <a:cubicBezTo>
                    <a:pt x="31283" y="44298"/>
                    <a:pt x="29062" y="37366"/>
                    <a:pt x="29062" y="37366"/>
                  </a:cubicBezTo>
                  <a:lnTo>
                    <a:pt x="21434" y="13464"/>
                  </a:lnTo>
                  <a:lnTo>
                    <a:pt x="21434" y="1794"/>
                  </a:lnTo>
                  <a:lnTo>
                    <a:pt x="23066" y="1794"/>
                  </a:lnTo>
                  <a:lnTo>
                    <a:pt x="23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7317875" y="1959125"/>
              <a:ext cx="585525" cy="632350"/>
            </a:xfrm>
            <a:custGeom>
              <a:avLst/>
              <a:gdLst/>
              <a:ahLst/>
              <a:cxnLst/>
              <a:rect l="l" t="t" r="r" b="b"/>
              <a:pathLst>
                <a:path w="23421" h="25294" extrusionOk="0">
                  <a:moveTo>
                    <a:pt x="23420" y="16889"/>
                  </a:moveTo>
                  <a:cubicBezTo>
                    <a:pt x="23420" y="14373"/>
                    <a:pt x="21627" y="12232"/>
                    <a:pt x="19164" y="11777"/>
                  </a:cubicBezTo>
                  <a:cubicBezTo>
                    <a:pt x="19272" y="11242"/>
                    <a:pt x="19325" y="10706"/>
                    <a:pt x="19325" y="10171"/>
                  </a:cubicBezTo>
                  <a:cubicBezTo>
                    <a:pt x="19325" y="6076"/>
                    <a:pt x="16675" y="2436"/>
                    <a:pt x="12767" y="1231"/>
                  </a:cubicBezTo>
                  <a:cubicBezTo>
                    <a:pt x="8886" y="0"/>
                    <a:pt x="4631" y="1472"/>
                    <a:pt x="2302" y="4845"/>
                  </a:cubicBezTo>
                  <a:cubicBezTo>
                    <a:pt x="0" y="8217"/>
                    <a:pt x="134" y="12687"/>
                    <a:pt x="2677" y="15899"/>
                  </a:cubicBezTo>
                  <a:cubicBezTo>
                    <a:pt x="5220" y="19111"/>
                    <a:pt x="9556" y="20288"/>
                    <a:pt x="13356" y="18816"/>
                  </a:cubicBezTo>
                  <a:cubicBezTo>
                    <a:pt x="14079" y="20636"/>
                    <a:pt x="15765" y="21868"/>
                    <a:pt x="17719" y="22055"/>
                  </a:cubicBezTo>
                  <a:cubicBezTo>
                    <a:pt x="17559" y="22376"/>
                    <a:pt x="17478" y="22724"/>
                    <a:pt x="17478" y="23072"/>
                  </a:cubicBezTo>
                  <a:cubicBezTo>
                    <a:pt x="17505" y="24303"/>
                    <a:pt x="18522" y="25294"/>
                    <a:pt x="19780" y="25294"/>
                  </a:cubicBezTo>
                  <a:cubicBezTo>
                    <a:pt x="21011" y="25294"/>
                    <a:pt x="22028" y="24303"/>
                    <a:pt x="22082" y="23072"/>
                  </a:cubicBezTo>
                  <a:cubicBezTo>
                    <a:pt x="22082" y="22323"/>
                    <a:pt x="21734" y="21600"/>
                    <a:pt x="21118" y="21198"/>
                  </a:cubicBezTo>
                  <a:cubicBezTo>
                    <a:pt x="22537" y="20235"/>
                    <a:pt x="23420" y="18602"/>
                    <a:pt x="23420" y="168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8943875" y="2263575"/>
              <a:ext cx="551400" cy="689225"/>
            </a:xfrm>
            <a:custGeom>
              <a:avLst/>
              <a:gdLst/>
              <a:ahLst/>
              <a:cxnLst/>
              <a:rect l="l" t="t" r="r" b="b"/>
              <a:pathLst>
                <a:path w="22056" h="27569" extrusionOk="0">
                  <a:moveTo>
                    <a:pt x="22056" y="7789"/>
                  </a:moveTo>
                  <a:cubicBezTo>
                    <a:pt x="22056" y="3426"/>
                    <a:pt x="18228" y="0"/>
                    <a:pt x="13892" y="536"/>
                  </a:cubicBezTo>
                  <a:cubicBezTo>
                    <a:pt x="9529" y="1071"/>
                    <a:pt x="6639" y="5300"/>
                    <a:pt x="7736" y="9556"/>
                  </a:cubicBezTo>
                  <a:cubicBezTo>
                    <a:pt x="4283" y="8699"/>
                    <a:pt x="857" y="11055"/>
                    <a:pt x="429" y="14588"/>
                  </a:cubicBezTo>
                  <a:cubicBezTo>
                    <a:pt x="1" y="18147"/>
                    <a:pt x="2758" y="21252"/>
                    <a:pt x="6317" y="21252"/>
                  </a:cubicBezTo>
                  <a:cubicBezTo>
                    <a:pt x="7308" y="21252"/>
                    <a:pt x="8271" y="21011"/>
                    <a:pt x="9128" y="20530"/>
                  </a:cubicBezTo>
                  <a:cubicBezTo>
                    <a:pt x="9369" y="22243"/>
                    <a:pt x="10734" y="23581"/>
                    <a:pt x="12447" y="23849"/>
                  </a:cubicBezTo>
                  <a:cubicBezTo>
                    <a:pt x="12152" y="24170"/>
                    <a:pt x="11992" y="24625"/>
                    <a:pt x="11992" y="25053"/>
                  </a:cubicBezTo>
                  <a:cubicBezTo>
                    <a:pt x="11992" y="26605"/>
                    <a:pt x="13651" y="27569"/>
                    <a:pt x="14990" y="26793"/>
                  </a:cubicBezTo>
                  <a:cubicBezTo>
                    <a:pt x="16301" y="26017"/>
                    <a:pt x="16301" y="24089"/>
                    <a:pt x="14936" y="23340"/>
                  </a:cubicBezTo>
                  <a:cubicBezTo>
                    <a:pt x="18389" y="21359"/>
                    <a:pt x="16970" y="16087"/>
                    <a:pt x="12982" y="16113"/>
                  </a:cubicBezTo>
                  <a:cubicBezTo>
                    <a:pt x="12714" y="16113"/>
                    <a:pt x="12447" y="16140"/>
                    <a:pt x="12206" y="16194"/>
                  </a:cubicBezTo>
                  <a:cubicBezTo>
                    <a:pt x="12233" y="15899"/>
                    <a:pt x="12259" y="15605"/>
                    <a:pt x="12259" y="15310"/>
                  </a:cubicBezTo>
                  <a:cubicBezTo>
                    <a:pt x="12259" y="15069"/>
                    <a:pt x="12259" y="14829"/>
                    <a:pt x="12206" y="14588"/>
                  </a:cubicBezTo>
                  <a:cubicBezTo>
                    <a:pt x="16970" y="16381"/>
                    <a:pt x="22029" y="12875"/>
                    <a:pt x="22056" y="77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4599825" y="1647300"/>
              <a:ext cx="792275" cy="883275"/>
            </a:xfrm>
            <a:custGeom>
              <a:avLst/>
              <a:gdLst/>
              <a:ahLst/>
              <a:cxnLst/>
              <a:rect l="l" t="t" r="r" b="b"/>
              <a:pathLst>
                <a:path w="31691" h="35331" extrusionOk="0">
                  <a:moveTo>
                    <a:pt x="21520" y="27"/>
                  </a:moveTo>
                  <a:cubicBezTo>
                    <a:pt x="15578" y="0"/>
                    <a:pt x="11135" y="5487"/>
                    <a:pt x="12419" y="11295"/>
                  </a:cubicBezTo>
                  <a:cubicBezTo>
                    <a:pt x="8003" y="9770"/>
                    <a:pt x="3212" y="12072"/>
                    <a:pt x="1606" y="16461"/>
                  </a:cubicBezTo>
                  <a:cubicBezTo>
                    <a:pt x="0" y="20824"/>
                    <a:pt x="2222" y="25695"/>
                    <a:pt x="6558" y="27381"/>
                  </a:cubicBezTo>
                  <a:cubicBezTo>
                    <a:pt x="5139" y="29496"/>
                    <a:pt x="5942" y="32387"/>
                    <a:pt x="8244" y="33484"/>
                  </a:cubicBezTo>
                  <a:cubicBezTo>
                    <a:pt x="8351" y="35090"/>
                    <a:pt x="10626" y="35331"/>
                    <a:pt x="11081" y="33778"/>
                  </a:cubicBezTo>
                  <a:cubicBezTo>
                    <a:pt x="12982" y="33323"/>
                    <a:pt x="14320" y="31637"/>
                    <a:pt x="14320" y="29683"/>
                  </a:cubicBezTo>
                  <a:cubicBezTo>
                    <a:pt x="14320" y="28747"/>
                    <a:pt x="13999" y="27837"/>
                    <a:pt x="13437" y="27114"/>
                  </a:cubicBezTo>
                  <a:cubicBezTo>
                    <a:pt x="16381" y="25695"/>
                    <a:pt x="18281" y="22697"/>
                    <a:pt x="18281" y="19405"/>
                  </a:cubicBezTo>
                  <a:cubicBezTo>
                    <a:pt x="18281" y="18950"/>
                    <a:pt x="18228" y="18469"/>
                    <a:pt x="18147" y="17987"/>
                  </a:cubicBezTo>
                  <a:cubicBezTo>
                    <a:pt x="23554" y="20074"/>
                    <a:pt x="29549" y="16729"/>
                    <a:pt x="30620" y="11028"/>
                  </a:cubicBezTo>
                  <a:cubicBezTo>
                    <a:pt x="31691" y="5327"/>
                    <a:pt x="27328" y="54"/>
                    <a:pt x="21520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8510275" y="3320800"/>
              <a:ext cx="113775" cy="60925"/>
            </a:xfrm>
            <a:custGeom>
              <a:avLst/>
              <a:gdLst/>
              <a:ahLst/>
              <a:cxnLst/>
              <a:rect l="l" t="t" r="r" b="b"/>
              <a:pathLst>
                <a:path w="4551" h="2437" extrusionOk="0">
                  <a:moveTo>
                    <a:pt x="1186" y="0"/>
                  </a:moveTo>
                  <a:cubicBezTo>
                    <a:pt x="537" y="0"/>
                    <a:pt x="1" y="552"/>
                    <a:pt x="1" y="1206"/>
                  </a:cubicBezTo>
                  <a:cubicBezTo>
                    <a:pt x="1" y="1901"/>
                    <a:pt x="563" y="2437"/>
                    <a:pt x="1232" y="2437"/>
                  </a:cubicBezTo>
                  <a:lnTo>
                    <a:pt x="3320" y="2437"/>
                  </a:lnTo>
                  <a:cubicBezTo>
                    <a:pt x="3989" y="2437"/>
                    <a:pt x="4551" y="1901"/>
                    <a:pt x="4551" y="1206"/>
                  </a:cubicBezTo>
                  <a:cubicBezTo>
                    <a:pt x="4551" y="552"/>
                    <a:pt x="4014" y="0"/>
                    <a:pt x="3365" y="0"/>
                  </a:cubicBezTo>
                  <a:cubicBezTo>
                    <a:pt x="3350" y="0"/>
                    <a:pt x="3335" y="0"/>
                    <a:pt x="3320" y="1"/>
                  </a:cubicBezTo>
                  <a:lnTo>
                    <a:pt x="1232" y="1"/>
                  </a:lnTo>
                  <a:cubicBezTo>
                    <a:pt x="1216" y="0"/>
                    <a:pt x="1201" y="0"/>
                    <a:pt x="1186" y="0"/>
                  </a:cubicBezTo>
                  <a:close/>
                </a:path>
              </a:pathLst>
            </a:custGeom>
            <a:solidFill>
              <a:srgbClr val="B0B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6984963" y="3341663"/>
              <a:ext cx="823075" cy="792225"/>
            </a:xfrm>
            <a:custGeom>
              <a:avLst/>
              <a:gdLst/>
              <a:ahLst/>
              <a:cxnLst/>
              <a:rect l="l" t="t" r="r" b="b"/>
              <a:pathLst>
                <a:path w="32923" h="31689" extrusionOk="0">
                  <a:moveTo>
                    <a:pt x="16462" y="1"/>
                  </a:moveTo>
                  <a:cubicBezTo>
                    <a:pt x="7468" y="1"/>
                    <a:pt x="135" y="7228"/>
                    <a:pt x="1" y="16221"/>
                  </a:cubicBezTo>
                  <a:cubicBezTo>
                    <a:pt x="1" y="22645"/>
                    <a:pt x="4337" y="27971"/>
                    <a:pt x="9315" y="31343"/>
                  </a:cubicBezTo>
                  <a:cubicBezTo>
                    <a:pt x="9577" y="31509"/>
                    <a:pt x="12928" y="31688"/>
                    <a:pt x="16409" y="31688"/>
                  </a:cubicBezTo>
                  <a:cubicBezTo>
                    <a:pt x="19686" y="31688"/>
                    <a:pt x="23078" y="31529"/>
                    <a:pt x="24117" y="31049"/>
                  </a:cubicBezTo>
                  <a:cubicBezTo>
                    <a:pt x="29657" y="28399"/>
                    <a:pt x="32923" y="22752"/>
                    <a:pt x="32923" y="16221"/>
                  </a:cubicBezTo>
                  <a:cubicBezTo>
                    <a:pt x="32789" y="7228"/>
                    <a:pt x="25455" y="1"/>
                    <a:pt x="16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38900" y="2687800"/>
              <a:ext cx="263675" cy="713325"/>
            </a:xfrm>
            <a:custGeom>
              <a:avLst/>
              <a:gdLst/>
              <a:ahLst/>
              <a:cxnLst/>
              <a:rect l="l" t="t" r="r" b="b"/>
              <a:pathLst>
                <a:path w="10547" h="28533" extrusionOk="0">
                  <a:moveTo>
                    <a:pt x="1" y="1"/>
                  </a:moveTo>
                  <a:lnTo>
                    <a:pt x="1" y="28533"/>
                  </a:lnTo>
                  <a:lnTo>
                    <a:pt x="10547" y="28533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98750" y="2620900"/>
              <a:ext cx="343975" cy="74300"/>
            </a:xfrm>
            <a:custGeom>
              <a:avLst/>
              <a:gdLst/>
              <a:ahLst/>
              <a:cxnLst/>
              <a:rect l="l" t="t" r="r" b="b"/>
              <a:pathLst>
                <a:path w="13759" h="2972" extrusionOk="0">
                  <a:moveTo>
                    <a:pt x="1473" y="0"/>
                  </a:moveTo>
                  <a:cubicBezTo>
                    <a:pt x="670" y="0"/>
                    <a:pt x="1" y="669"/>
                    <a:pt x="1" y="1499"/>
                  </a:cubicBezTo>
                  <a:cubicBezTo>
                    <a:pt x="1" y="2302"/>
                    <a:pt x="670" y="2971"/>
                    <a:pt x="1473" y="2971"/>
                  </a:cubicBezTo>
                  <a:lnTo>
                    <a:pt x="12286" y="2971"/>
                  </a:lnTo>
                  <a:cubicBezTo>
                    <a:pt x="13089" y="2971"/>
                    <a:pt x="13758" y="2302"/>
                    <a:pt x="13758" y="1499"/>
                  </a:cubicBezTo>
                  <a:cubicBezTo>
                    <a:pt x="13758" y="669"/>
                    <a:pt x="13089" y="0"/>
                    <a:pt x="12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8357050" y="3352900"/>
              <a:ext cx="420900" cy="769750"/>
            </a:xfrm>
            <a:custGeom>
              <a:avLst/>
              <a:gdLst/>
              <a:ahLst/>
              <a:cxnLst/>
              <a:rect l="l" t="t" r="r" b="b"/>
              <a:pathLst>
                <a:path w="16836" h="30790" extrusionOk="0">
                  <a:moveTo>
                    <a:pt x="5598" y="1"/>
                  </a:moveTo>
                  <a:cubicBezTo>
                    <a:pt x="4602" y="1"/>
                    <a:pt x="4594" y="1530"/>
                    <a:pt x="5574" y="1530"/>
                  </a:cubicBezTo>
                  <a:cubicBezTo>
                    <a:pt x="5598" y="1530"/>
                    <a:pt x="5623" y="1529"/>
                    <a:pt x="5648" y="1527"/>
                  </a:cubicBezTo>
                  <a:lnTo>
                    <a:pt x="5701" y="1527"/>
                  </a:lnTo>
                  <a:lnTo>
                    <a:pt x="5701" y="14884"/>
                  </a:lnTo>
                  <a:cubicBezTo>
                    <a:pt x="2302" y="16034"/>
                    <a:pt x="0" y="19246"/>
                    <a:pt x="0" y="22860"/>
                  </a:cubicBezTo>
                  <a:cubicBezTo>
                    <a:pt x="0" y="26125"/>
                    <a:pt x="2195" y="28882"/>
                    <a:pt x="4765" y="30595"/>
                  </a:cubicBezTo>
                  <a:cubicBezTo>
                    <a:pt x="4890" y="30692"/>
                    <a:pt x="6629" y="30789"/>
                    <a:pt x="8427" y="30789"/>
                  </a:cubicBezTo>
                  <a:cubicBezTo>
                    <a:pt x="10094" y="30789"/>
                    <a:pt x="11811" y="30706"/>
                    <a:pt x="12339" y="30461"/>
                  </a:cubicBezTo>
                  <a:cubicBezTo>
                    <a:pt x="15176" y="29096"/>
                    <a:pt x="16836" y="26205"/>
                    <a:pt x="16836" y="22860"/>
                  </a:cubicBezTo>
                  <a:cubicBezTo>
                    <a:pt x="16836" y="19246"/>
                    <a:pt x="14534" y="16034"/>
                    <a:pt x="11135" y="14884"/>
                  </a:cubicBezTo>
                  <a:lnTo>
                    <a:pt x="11135" y="1527"/>
                  </a:lnTo>
                  <a:lnTo>
                    <a:pt x="11188" y="1527"/>
                  </a:lnTo>
                  <a:cubicBezTo>
                    <a:pt x="11214" y="1529"/>
                    <a:pt x="11238" y="1530"/>
                    <a:pt x="11262" y="1530"/>
                  </a:cubicBezTo>
                  <a:cubicBezTo>
                    <a:pt x="12242" y="1530"/>
                    <a:pt x="12234" y="1"/>
                    <a:pt x="11239" y="1"/>
                  </a:cubicBezTo>
                  <a:cubicBezTo>
                    <a:pt x="11222" y="1"/>
                    <a:pt x="11205" y="1"/>
                    <a:pt x="11188" y="2"/>
                  </a:cubicBezTo>
                  <a:lnTo>
                    <a:pt x="5648" y="2"/>
                  </a:lnTo>
                  <a:cubicBezTo>
                    <a:pt x="5631" y="1"/>
                    <a:pt x="5614" y="1"/>
                    <a:pt x="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398100" y="3508850"/>
              <a:ext cx="471775" cy="608925"/>
            </a:xfrm>
            <a:custGeom>
              <a:avLst/>
              <a:gdLst/>
              <a:ahLst/>
              <a:cxnLst/>
              <a:rect l="l" t="t" r="r" b="b"/>
              <a:pathLst>
                <a:path w="18871" h="24357" extrusionOk="0">
                  <a:moveTo>
                    <a:pt x="1" y="0"/>
                  </a:moveTo>
                  <a:lnTo>
                    <a:pt x="1" y="24357"/>
                  </a:lnTo>
                  <a:lnTo>
                    <a:pt x="18870" y="24357"/>
                  </a:lnTo>
                  <a:lnTo>
                    <a:pt x="18870" y="0"/>
                  </a:ln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6363675" y="3320825"/>
              <a:ext cx="503875" cy="794275"/>
            </a:xfrm>
            <a:custGeom>
              <a:avLst/>
              <a:gdLst/>
              <a:ahLst/>
              <a:cxnLst/>
              <a:rect l="l" t="t" r="r" b="b"/>
              <a:pathLst>
                <a:path w="20155" h="31771" extrusionOk="0">
                  <a:moveTo>
                    <a:pt x="2383" y="0"/>
                  </a:moveTo>
                  <a:cubicBezTo>
                    <a:pt x="1071" y="0"/>
                    <a:pt x="0" y="1044"/>
                    <a:pt x="0" y="2355"/>
                  </a:cubicBezTo>
                  <a:lnTo>
                    <a:pt x="0" y="29389"/>
                  </a:lnTo>
                  <a:cubicBezTo>
                    <a:pt x="0" y="30700"/>
                    <a:pt x="1071" y="31771"/>
                    <a:pt x="2383" y="31771"/>
                  </a:cubicBezTo>
                  <a:lnTo>
                    <a:pt x="17746" y="31771"/>
                  </a:lnTo>
                  <a:cubicBezTo>
                    <a:pt x="19058" y="31771"/>
                    <a:pt x="20128" y="30700"/>
                    <a:pt x="20128" y="29389"/>
                  </a:cubicBezTo>
                  <a:lnTo>
                    <a:pt x="20155" y="2382"/>
                  </a:lnTo>
                  <a:cubicBezTo>
                    <a:pt x="20155" y="1071"/>
                    <a:pt x="19084" y="0"/>
                    <a:pt x="1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5805025" y="3390400"/>
              <a:ext cx="518525" cy="731250"/>
            </a:xfrm>
            <a:custGeom>
              <a:avLst/>
              <a:gdLst/>
              <a:ahLst/>
              <a:cxnLst/>
              <a:rect l="l" t="t" r="r" b="b"/>
              <a:pathLst>
                <a:path w="20741" h="29250" extrusionOk="0">
                  <a:moveTo>
                    <a:pt x="7331" y="1"/>
                  </a:moveTo>
                  <a:cubicBezTo>
                    <a:pt x="5886" y="27"/>
                    <a:pt x="5805" y="2142"/>
                    <a:pt x="7251" y="2276"/>
                  </a:cubicBezTo>
                  <a:lnTo>
                    <a:pt x="7304" y="8673"/>
                  </a:lnTo>
                  <a:cubicBezTo>
                    <a:pt x="7304" y="8673"/>
                    <a:pt x="3022" y="20369"/>
                    <a:pt x="1362" y="25080"/>
                  </a:cubicBezTo>
                  <a:cubicBezTo>
                    <a:pt x="1" y="28883"/>
                    <a:pt x="2582" y="29250"/>
                    <a:pt x="3627" y="29250"/>
                  </a:cubicBezTo>
                  <a:cubicBezTo>
                    <a:pt x="3877" y="29250"/>
                    <a:pt x="4039" y="29229"/>
                    <a:pt x="4039" y="29229"/>
                  </a:cubicBezTo>
                  <a:lnTo>
                    <a:pt x="16565" y="29229"/>
                  </a:lnTo>
                  <a:cubicBezTo>
                    <a:pt x="20740" y="29229"/>
                    <a:pt x="19268" y="24652"/>
                    <a:pt x="19268" y="24652"/>
                  </a:cubicBezTo>
                  <a:lnTo>
                    <a:pt x="14210" y="8807"/>
                  </a:lnTo>
                  <a:lnTo>
                    <a:pt x="14210" y="2276"/>
                  </a:lnTo>
                  <a:cubicBezTo>
                    <a:pt x="15601" y="2062"/>
                    <a:pt x="15468" y="27"/>
                    <a:pt x="14049" y="1"/>
                  </a:cubicBezTo>
                  <a:close/>
                </a:path>
              </a:pathLst>
            </a:custGeom>
            <a:solidFill>
              <a:srgbClr val="383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6084975" y="3371000"/>
              <a:ext cx="532325" cy="751375"/>
            </a:xfrm>
            <a:custGeom>
              <a:avLst/>
              <a:gdLst/>
              <a:ahLst/>
              <a:cxnLst/>
              <a:rect l="l" t="t" r="r" b="b"/>
              <a:pathLst>
                <a:path w="21293" h="30055" extrusionOk="0">
                  <a:moveTo>
                    <a:pt x="7508" y="1"/>
                  </a:moveTo>
                  <a:cubicBezTo>
                    <a:pt x="6090" y="81"/>
                    <a:pt x="6009" y="2142"/>
                    <a:pt x="7401" y="2356"/>
                  </a:cubicBezTo>
                  <a:lnTo>
                    <a:pt x="7482" y="8913"/>
                  </a:lnTo>
                  <a:cubicBezTo>
                    <a:pt x="7482" y="8913"/>
                    <a:pt x="3092" y="20904"/>
                    <a:pt x="1379" y="25776"/>
                  </a:cubicBezTo>
                  <a:cubicBezTo>
                    <a:pt x="1" y="29673"/>
                    <a:pt x="2624" y="30054"/>
                    <a:pt x="3703" y="30054"/>
                  </a:cubicBezTo>
                  <a:cubicBezTo>
                    <a:pt x="3965" y="30054"/>
                    <a:pt x="4136" y="30032"/>
                    <a:pt x="4136" y="30032"/>
                  </a:cubicBezTo>
                  <a:lnTo>
                    <a:pt x="17010" y="30032"/>
                  </a:lnTo>
                  <a:cubicBezTo>
                    <a:pt x="21293" y="30005"/>
                    <a:pt x="19767" y="25294"/>
                    <a:pt x="19767" y="25294"/>
                  </a:cubicBezTo>
                  <a:lnTo>
                    <a:pt x="14574" y="9047"/>
                  </a:lnTo>
                  <a:lnTo>
                    <a:pt x="14574" y="2356"/>
                  </a:lnTo>
                  <a:cubicBezTo>
                    <a:pt x="16020" y="2115"/>
                    <a:pt x="15859" y="27"/>
                    <a:pt x="14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6170300" y="3677475"/>
              <a:ext cx="380100" cy="414875"/>
            </a:xfrm>
            <a:custGeom>
              <a:avLst/>
              <a:gdLst/>
              <a:ahLst/>
              <a:cxnLst/>
              <a:rect l="l" t="t" r="r" b="b"/>
              <a:pathLst>
                <a:path w="15204" h="16595" extrusionOk="0">
                  <a:moveTo>
                    <a:pt x="5273" y="0"/>
                  </a:moveTo>
                  <a:lnTo>
                    <a:pt x="2275" y="9422"/>
                  </a:lnTo>
                  <a:lnTo>
                    <a:pt x="803" y="14025"/>
                  </a:lnTo>
                  <a:cubicBezTo>
                    <a:pt x="803" y="14025"/>
                    <a:pt x="0" y="16595"/>
                    <a:pt x="2570" y="16595"/>
                  </a:cubicBezTo>
                  <a:lnTo>
                    <a:pt x="13410" y="16595"/>
                  </a:lnTo>
                  <a:cubicBezTo>
                    <a:pt x="13410" y="16595"/>
                    <a:pt x="15203" y="16515"/>
                    <a:pt x="14480" y="13758"/>
                  </a:cubicBezTo>
                  <a:cubicBezTo>
                    <a:pt x="14239" y="12901"/>
                    <a:pt x="13731" y="11269"/>
                    <a:pt x="13142" y="9422"/>
                  </a:cubicBezTo>
                  <a:cubicBezTo>
                    <a:pt x="11804" y="5273"/>
                    <a:pt x="10011" y="54"/>
                    <a:pt x="10011" y="54"/>
                  </a:cubicBezTo>
                  <a:lnTo>
                    <a:pt x="5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819825" y="3204375"/>
              <a:ext cx="649600" cy="918125"/>
            </a:xfrm>
            <a:custGeom>
              <a:avLst/>
              <a:gdLst/>
              <a:ahLst/>
              <a:cxnLst/>
              <a:rect l="l" t="t" r="r" b="b"/>
              <a:pathLst>
                <a:path w="25984" h="36725" extrusionOk="0">
                  <a:moveTo>
                    <a:pt x="9175" y="1"/>
                  </a:moveTo>
                  <a:cubicBezTo>
                    <a:pt x="7355" y="28"/>
                    <a:pt x="7247" y="2704"/>
                    <a:pt x="9068" y="2865"/>
                  </a:cubicBezTo>
                  <a:lnTo>
                    <a:pt x="9121" y="10894"/>
                  </a:lnTo>
                  <a:cubicBezTo>
                    <a:pt x="9121" y="10894"/>
                    <a:pt x="3768" y="25562"/>
                    <a:pt x="1680" y="31477"/>
                  </a:cubicBezTo>
                  <a:cubicBezTo>
                    <a:pt x="1" y="36257"/>
                    <a:pt x="3205" y="36724"/>
                    <a:pt x="4523" y="36724"/>
                  </a:cubicBezTo>
                  <a:cubicBezTo>
                    <a:pt x="4844" y="36724"/>
                    <a:pt x="5053" y="36697"/>
                    <a:pt x="5053" y="36697"/>
                  </a:cubicBezTo>
                  <a:lnTo>
                    <a:pt x="20764" y="36697"/>
                  </a:lnTo>
                  <a:cubicBezTo>
                    <a:pt x="25983" y="36670"/>
                    <a:pt x="24137" y="30915"/>
                    <a:pt x="24137" y="30915"/>
                  </a:cubicBezTo>
                  <a:lnTo>
                    <a:pt x="17793" y="11055"/>
                  </a:lnTo>
                  <a:lnTo>
                    <a:pt x="17793" y="2865"/>
                  </a:lnTo>
                  <a:cubicBezTo>
                    <a:pt x="19560" y="2624"/>
                    <a:pt x="19399" y="1"/>
                    <a:pt x="17606" y="1"/>
                  </a:cubicBezTo>
                  <a:close/>
                </a:path>
              </a:pathLst>
            </a:custGeom>
            <a:solidFill>
              <a:srgbClr val="62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924050" y="3579100"/>
              <a:ext cx="463725" cy="505900"/>
            </a:xfrm>
            <a:custGeom>
              <a:avLst/>
              <a:gdLst/>
              <a:ahLst/>
              <a:cxnLst/>
              <a:rect l="l" t="t" r="r" b="b"/>
              <a:pathLst>
                <a:path w="18549" h="20236" extrusionOk="0">
                  <a:moveTo>
                    <a:pt x="6424" y="1"/>
                  </a:moveTo>
                  <a:lnTo>
                    <a:pt x="2784" y="11483"/>
                  </a:lnTo>
                  <a:lnTo>
                    <a:pt x="964" y="17131"/>
                  </a:lnTo>
                  <a:cubicBezTo>
                    <a:pt x="964" y="17131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55"/>
                    <a:pt x="17666" y="16809"/>
                  </a:cubicBezTo>
                  <a:cubicBezTo>
                    <a:pt x="17398" y="15766"/>
                    <a:pt x="16756" y="13758"/>
                    <a:pt x="16033" y="11483"/>
                  </a:cubicBezTo>
                  <a:cubicBezTo>
                    <a:pt x="14374" y="6424"/>
                    <a:pt x="12206" y="81"/>
                    <a:pt x="12206" y="81"/>
                  </a:cubicBezTo>
                  <a:lnTo>
                    <a:pt x="6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8090725" y="3085950"/>
              <a:ext cx="169325" cy="52225"/>
            </a:xfrm>
            <a:custGeom>
              <a:avLst/>
              <a:gdLst/>
              <a:ahLst/>
              <a:cxnLst/>
              <a:rect l="l" t="t" r="r" b="b"/>
              <a:pathLst>
                <a:path w="6773" h="2089" extrusionOk="0">
                  <a:moveTo>
                    <a:pt x="1" y="0"/>
                  </a:moveTo>
                  <a:lnTo>
                    <a:pt x="1" y="803"/>
                  </a:lnTo>
                  <a:lnTo>
                    <a:pt x="1232" y="803"/>
                  </a:lnTo>
                  <a:lnTo>
                    <a:pt x="1232" y="2088"/>
                  </a:lnTo>
                  <a:lnTo>
                    <a:pt x="5541" y="2088"/>
                  </a:lnTo>
                  <a:lnTo>
                    <a:pt x="5541" y="803"/>
                  </a:lnTo>
                  <a:lnTo>
                    <a:pt x="6772" y="803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5068875" y="3234500"/>
              <a:ext cx="773550" cy="881275"/>
            </a:xfrm>
            <a:custGeom>
              <a:avLst/>
              <a:gdLst/>
              <a:ahLst/>
              <a:cxnLst/>
              <a:rect l="l" t="t" r="r" b="b"/>
              <a:pathLst>
                <a:path w="30942" h="35251" extrusionOk="0">
                  <a:moveTo>
                    <a:pt x="1" y="0"/>
                  </a:moveTo>
                  <a:cubicBezTo>
                    <a:pt x="1232" y="803"/>
                    <a:pt x="4203" y="3105"/>
                    <a:pt x="4203" y="6879"/>
                  </a:cubicBezTo>
                  <a:lnTo>
                    <a:pt x="4203" y="35251"/>
                  </a:lnTo>
                  <a:lnTo>
                    <a:pt x="28265" y="35251"/>
                  </a:lnTo>
                  <a:lnTo>
                    <a:pt x="28265" y="6745"/>
                  </a:lnTo>
                  <a:cubicBezTo>
                    <a:pt x="28265" y="6719"/>
                    <a:pt x="27891" y="2650"/>
                    <a:pt x="30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6735725" y="3041125"/>
              <a:ext cx="52200" cy="168625"/>
            </a:xfrm>
            <a:custGeom>
              <a:avLst/>
              <a:gdLst/>
              <a:ahLst/>
              <a:cxnLst/>
              <a:rect l="l" t="t" r="r" b="b"/>
              <a:pathLst>
                <a:path w="2088" h="6745" extrusionOk="0">
                  <a:moveTo>
                    <a:pt x="0" y="0"/>
                  </a:moveTo>
                  <a:lnTo>
                    <a:pt x="0" y="6745"/>
                  </a:lnTo>
                  <a:lnTo>
                    <a:pt x="830" y="6745"/>
                  </a:lnTo>
                  <a:lnTo>
                    <a:pt x="830" y="5541"/>
                  </a:lnTo>
                  <a:lnTo>
                    <a:pt x="2088" y="5541"/>
                  </a:lnTo>
                  <a:lnTo>
                    <a:pt x="2088" y="1231"/>
                  </a:lnTo>
                  <a:lnTo>
                    <a:pt x="830" y="12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0B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6515575" y="2675775"/>
              <a:ext cx="735400" cy="1454725"/>
            </a:xfrm>
            <a:custGeom>
              <a:avLst/>
              <a:gdLst/>
              <a:ahLst/>
              <a:cxnLst/>
              <a:rect l="l" t="t" r="r" b="b"/>
              <a:pathLst>
                <a:path w="29416" h="58189" extrusionOk="0">
                  <a:moveTo>
                    <a:pt x="19432" y="30111"/>
                  </a:moveTo>
                  <a:lnTo>
                    <a:pt x="19432" y="0"/>
                  </a:lnTo>
                  <a:lnTo>
                    <a:pt x="9984" y="0"/>
                  </a:lnTo>
                  <a:lnTo>
                    <a:pt x="9984" y="30111"/>
                  </a:lnTo>
                  <a:cubicBezTo>
                    <a:pt x="4015" y="32119"/>
                    <a:pt x="0" y="37713"/>
                    <a:pt x="0" y="44003"/>
                  </a:cubicBezTo>
                  <a:cubicBezTo>
                    <a:pt x="0" y="49757"/>
                    <a:pt x="3854" y="54548"/>
                    <a:pt x="8324" y="57546"/>
                  </a:cubicBezTo>
                  <a:cubicBezTo>
                    <a:pt x="8753" y="57841"/>
                    <a:pt x="19646" y="58189"/>
                    <a:pt x="21547" y="57305"/>
                  </a:cubicBezTo>
                  <a:cubicBezTo>
                    <a:pt x="26525" y="54923"/>
                    <a:pt x="29416" y="49864"/>
                    <a:pt x="29416" y="44003"/>
                  </a:cubicBezTo>
                  <a:cubicBezTo>
                    <a:pt x="29416" y="37713"/>
                    <a:pt x="25401" y="32119"/>
                    <a:pt x="19432" y="30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6765150" y="2566700"/>
              <a:ext cx="236250" cy="101050"/>
            </a:xfrm>
            <a:custGeom>
              <a:avLst/>
              <a:gdLst/>
              <a:ahLst/>
              <a:cxnLst/>
              <a:rect l="l" t="t" r="r" b="b"/>
              <a:pathLst>
                <a:path w="9450" h="4042" extrusionOk="0">
                  <a:moveTo>
                    <a:pt x="1" y="0"/>
                  </a:moveTo>
                  <a:lnTo>
                    <a:pt x="1" y="4042"/>
                  </a:lnTo>
                  <a:lnTo>
                    <a:pt x="9449" y="404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6570429" y="3792550"/>
              <a:ext cx="640375" cy="289775"/>
            </a:xfrm>
            <a:custGeom>
              <a:avLst/>
              <a:gdLst/>
              <a:ahLst/>
              <a:cxnLst/>
              <a:rect l="l" t="t" r="r" b="b"/>
              <a:pathLst>
                <a:path w="25615" h="11591" extrusionOk="0">
                  <a:moveTo>
                    <a:pt x="0" y="1"/>
                  </a:moveTo>
                  <a:cubicBezTo>
                    <a:pt x="0" y="6398"/>
                    <a:pt x="5728" y="11590"/>
                    <a:pt x="12794" y="11590"/>
                  </a:cubicBezTo>
                  <a:cubicBezTo>
                    <a:pt x="19860" y="11590"/>
                    <a:pt x="25615" y="6398"/>
                    <a:pt x="25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4891164" y="3471375"/>
              <a:ext cx="659800" cy="653100"/>
            </a:xfrm>
            <a:custGeom>
              <a:avLst/>
              <a:gdLst/>
              <a:ahLst/>
              <a:cxnLst/>
              <a:rect l="l" t="t" r="r" b="b"/>
              <a:pathLst>
                <a:path w="26392" h="26124" extrusionOk="0">
                  <a:moveTo>
                    <a:pt x="1" y="0"/>
                  </a:moveTo>
                  <a:lnTo>
                    <a:pt x="1" y="23768"/>
                  </a:lnTo>
                  <a:cubicBezTo>
                    <a:pt x="1" y="25080"/>
                    <a:pt x="1045" y="26124"/>
                    <a:pt x="2383" y="26124"/>
                  </a:cubicBezTo>
                  <a:lnTo>
                    <a:pt x="20129" y="26124"/>
                  </a:lnTo>
                  <a:cubicBezTo>
                    <a:pt x="21440" y="26124"/>
                    <a:pt x="22511" y="25080"/>
                    <a:pt x="22511" y="23768"/>
                  </a:cubicBezTo>
                  <a:lnTo>
                    <a:pt x="22511" y="4470"/>
                  </a:lnTo>
                  <a:lnTo>
                    <a:pt x="26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4934400" y="3746400"/>
              <a:ext cx="479125" cy="331900"/>
            </a:xfrm>
            <a:custGeom>
              <a:avLst/>
              <a:gdLst/>
              <a:ahLst/>
              <a:cxnLst/>
              <a:rect l="l" t="t" r="r" b="b"/>
              <a:pathLst>
                <a:path w="19165" h="13276" extrusionOk="0">
                  <a:moveTo>
                    <a:pt x="0" y="0"/>
                  </a:moveTo>
                  <a:lnTo>
                    <a:pt x="0" y="10894"/>
                  </a:lnTo>
                  <a:cubicBezTo>
                    <a:pt x="0" y="12205"/>
                    <a:pt x="1071" y="13276"/>
                    <a:pt x="2382" y="13276"/>
                  </a:cubicBezTo>
                  <a:lnTo>
                    <a:pt x="16782" y="13276"/>
                  </a:lnTo>
                  <a:cubicBezTo>
                    <a:pt x="18094" y="13276"/>
                    <a:pt x="19137" y="12205"/>
                    <a:pt x="19164" y="10894"/>
                  </a:cubicBezTo>
                  <a:lnTo>
                    <a:pt x="191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7849175" y="3148625"/>
              <a:ext cx="651100" cy="973950"/>
            </a:xfrm>
            <a:custGeom>
              <a:avLst/>
              <a:gdLst/>
              <a:ahLst/>
              <a:cxnLst/>
              <a:rect l="l" t="t" r="r" b="b"/>
              <a:pathLst>
                <a:path w="26044" h="38958" extrusionOk="0">
                  <a:moveTo>
                    <a:pt x="8583" y="0"/>
                  </a:moveTo>
                  <a:cubicBezTo>
                    <a:pt x="7062" y="0"/>
                    <a:pt x="7069" y="2372"/>
                    <a:pt x="8606" y="2372"/>
                  </a:cubicBezTo>
                  <a:cubicBezTo>
                    <a:pt x="8654" y="2372"/>
                    <a:pt x="8702" y="2369"/>
                    <a:pt x="8753" y="2365"/>
                  </a:cubicBezTo>
                  <a:lnTo>
                    <a:pt x="8833" y="2365"/>
                  </a:lnTo>
                  <a:lnTo>
                    <a:pt x="8833" y="14382"/>
                  </a:lnTo>
                  <a:cubicBezTo>
                    <a:pt x="3560" y="16149"/>
                    <a:pt x="0" y="21101"/>
                    <a:pt x="0" y="26695"/>
                  </a:cubicBezTo>
                  <a:cubicBezTo>
                    <a:pt x="0" y="31780"/>
                    <a:pt x="3426" y="36009"/>
                    <a:pt x="7361" y="38686"/>
                  </a:cubicBezTo>
                  <a:cubicBezTo>
                    <a:pt x="7569" y="38811"/>
                    <a:pt x="10263" y="38957"/>
                    <a:pt x="13043" y="38957"/>
                  </a:cubicBezTo>
                  <a:cubicBezTo>
                    <a:pt x="15621" y="38957"/>
                    <a:pt x="18273" y="38831"/>
                    <a:pt x="19084" y="38445"/>
                  </a:cubicBezTo>
                  <a:cubicBezTo>
                    <a:pt x="23474" y="36357"/>
                    <a:pt x="26043" y="31860"/>
                    <a:pt x="26043" y="26695"/>
                  </a:cubicBezTo>
                  <a:cubicBezTo>
                    <a:pt x="26043" y="21127"/>
                    <a:pt x="22483" y="16176"/>
                    <a:pt x="17210" y="14382"/>
                  </a:cubicBezTo>
                  <a:lnTo>
                    <a:pt x="17210" y="2365"/>
                  </a:lnTo>
                  <a:lnTo>
                    <a:pt x="17318" y="2365"/>
                  </a:lnTo>
                  <a:cubicBezTo>
                    <a:pt x="17350" y="2367"/>
                    <a:pt x="17382" y="2368"/>
                    <a:pt x="17413" y="2368"/>
                  </a:cubicBezTo>
                  <a:cubicBezTo>
                    <a:pt x="18067" y="2368"/>
                    <a:pt x="18602" y="1851"/>
                    <a:pt x="18602" y="1187"/>
                  </a:cubicBezTo>
                  <a:cubicBezTo>
                    <a:pt x="18602" y="536"/>
                    <a:pt x="18087" y="2"/>
                    <a:pt x="17450" y="2"/>
                  </a:cubicBezTo>
                  <a:cubicBezTo>
                    <a:pt x="17406" y="2"/>
                    <a:pt x="17362" y="4"/>
                    <a:pt x="17318" y="9"/>
                  </a:cubicBezTo>
                  <a:lnTo>
                    <a:pt x="8753" y="9"/>
                  </a:lnTo>
                  <a:cubicBezTo>
                    <a:pt x="8694" y="3"/>
                    <a:pt x="8638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7925450" y="3846100"/>
              <a:ext cx="507225" cy="229525"/>
            </a:xfrm>
            <a:custGeom>
              <a:avLst/>
              <a:gdLst/>
              <a:ahLst/>
              <a:cxnLst/>
              <a:rect l="l" t="t" r="r" b="b"/>
              <a:pathLst>
                <a:path w="20289" h="9181" extrusionOk="0">
                  <a:moveTo>
                    <a:pt x="0" y="0"/>
                  </a:moveTo>
                  <a:cubicBezTo>
                    <a:pt x="0" y="5059"/>
                    <a:pt x="4524" y="9181"/>
                    <a:pt x="10145" y="9181"/>
                  </a:cubicBezTo>
                  <a:cubicBezTo>
                    <a:pt x="15739" y="9181"/>
                    <a:pt x="20289" y="5059"/>
                    <a:pt x="20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4823975" y="3726325"/>
              <a:ext cx="63600" cy="182700"/>
            </a:xfrm>
            <a:custGeom>
              <a:avLst/>
              <a:gdLst/>
              <a:ahLst/>
              <a:cxnLst/>
              <a:rect l="l" t="t" r="r" b="b"/>
              <a:pathLst>
                <a:path w="2544" h="7308" extrusionOk="0">
                  <a:moveTo>
                    <a:pt x="1" y="0"/>
                  </a:moveTo>
                  <a:lnTo>
                    <a:pt x="1" y="7307"/>
                  </a:lnTo>
                  <a:lnTo>
                    <a:pt x="2543" y="7307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5360475" y="2946025"/>
              <a:ext cx="832375" cy="1175350"/>
            </a:xfrm>
            <a:custGeom>
              <a:avLst/>
              <a:gdLst/>
              <a:ahLst/>
              <a:cxnLst/>
              <a:rect l="l" t="t" r="r" b="b"/>
              <a:pathLst>
                <a:path w="33295" h="47014" extrusionOk="0">
                  <a:moveTo>
                    <a:pt x="22646" y="1"/>
                  </a:moveTo>
                  <a:cubicBezTo>
                    <a:pt x="22612" y="1"/>
                    <a:pt x="22578" y="2"/>
                    <a:pt x="22543" y="3"/>
                  </a:cubicBezTo>
                  <a:lnTo>
                    <a:pt x="11757" y="3"/>
                  </a:lnTo>
                  <a:cubicBezTo>
                    <a:pt x="9401" y="30"/>
                    <a:pt x="9268" y="3483"/>
                    <a:pt x="11623" y="3697"/>
                  </a:cubicBezTo>
                  <a:lnTo>
                    <a:pt x="11703" y="13975"/>
                  </a:lnTo>
                  <a:cubicBezTo>
                    <a:pt x="11703" y="13975"/>
                    <a:pt x="4825" y="32738"/>
                    <a:pt x="2148" y="40312"/>
                  </a:cubicBezTo>
                  <a:cubicBezTo>
                    <a:pt x="1" y="46411"/>
                    <a:pt x="4072" y="47014"/>
                    <a:pt x="5767" y="47014"/>
                  </a:cubicBezTo>
                  <a:cubicBezTo>
                    <a:pt x="6184" y="47014"/>
                    <a:pt x="6457" y="46977"/>
                    <a:pt x="6457" y="46977"/>
                  </a:cubicBezTo>
                  <a:lnTo>
                    <a:pt x="26612" y="46977"/>
                  </a:lnTo>
                  <a:cubicBezTo>
                    <a:pt x="26624" y="46977"/>
                    <a:pt x="26636" y="46977"/>
                    <a:pt x="26648" y="46977"/>
                  </a:cubicBezTo>
                  <a:cubicBezTo>
                    <a:pt x="33295" y="46977"/>
                    <a:pt x="30921" y="39616"/>
                    <a:pt x="30921" y="39616"/>
                  </a:cubicBezTo>
                  <a:lnTo>
                    <a:pt x="22811" y="14189"/>
                  </a:lnTo>
                  <a:lnTo>
                    <a:pt x="22811" y="3697"/>
                  </a:lnTo>
                  <a:cubicBezTo>
                    <a:pt x="23828" y="3617"/>
                    <a:pt x="24604" y="2733"/>
                    <a:pt x="24524" y="1716"/>
                  </a:cubicBezTo>
                  <a:cubicBezTo>
                    <a:pt x="24446" y="734"/>
                    <a:pt x="23619" y="1"/>
                    <a:pt x="22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5675186" y="2871211"/>
              <a:ext cx="233550" cy="71625"/>
            </a:xfrm>
            <a:custGeom>
              <a:avLst/>
              <a:gdLst/>
              <a:ahLst/>
              <a:cxnLst/>
              <a:rect l="l" t="t" r="r" b="b"/>
              <a:pathLst>
                <a:path w="9342" h="2865" extrusionOk="0">
                  <a:moveTo>
                    <a:pt x="1" y="1"/>
                  </a:moveTo>
                  <a:lnTo>
                    <a:pt x="1" y="1125"/>
                  </a:lnTo>
                  <a:lnTo>
                    <a:pt x="1687" y="1125"/>
                  </a:lnTo>
                  <a:lnTo>
                    <a:pt x="1687" y="2864"/>
                  </a:lnTo>
                  <a:lnTo>
                    <a:pt x="7655" y="2864"/>
                  </a:lnTo>
                  <a:lnTo>
                    <a:pt x="7655" y="1125"/>
                  </a:lnTo>
                  <a:lnTo>
                    <a:pt x="9342" y="1125"/>
                  </a:lnTo>
                  <a:lnTo>
                    <a:pt x="9342" y="1"/>
                  </a:lnTo>
                  <a:close/>
                </a:path>
              </a:pathLst>
            </a:custGeom>
            <a:solidFill>
              <a:srgbClr val="DDA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5582775" y="3425875"/>
              <a:ext cx="424275" cy="368050"/>
            </a:xfrm>
            <a:custGeom>
              <a:avLst/>
              <a:gdLst/>
              <a:ahLst/>
              <a:cxnLst/>
              <a:rect l="l" t="t" r="r" b="b"/>
              <a:pathLst>
                <a:path w="16971" h="14722" extrusionOk="0">
                  <a:moveTo>
                    <a:pt x="4685" y="0"/>
                  </a:moveTo>
                  <a:lnTo>
                    <a:pt x="1" y="14721"/>
                  </a:lnTo>
                  <a:lnTo>
                    <a:pt x="16970" y="14721"/>
                  </a:lnTo>
                  <a:cubicBezTo>
                    <a:pt x="14883" y="8271"/>
                    <a:pt x="12099" y="107"/>
                    <a:pt x="12099" y="107"/>
                  </a:cubicBezTo>
                  <a:lnTo>
                    <a:pt x="4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5494450" y="3794575"/>
              <a:ext cx="593550" cy="280375"/>
            </a:xfrm>
            <a:custGeom>
              <a:avLst/>
              <a:gdLst/>
              <a:ahLst/>
              <a:cxnLst/>
              <a:rect l="l" t="t" r="r" b="b"/>
              <a:pathLst>
                <a:path w="23742" h="11215" extrusionOk="0">
                  <a:moveTo>
                    <a:pt x="3534" y="0"/>
                  </a:moveTo>
                  <a:lnTo>
                    <a:pt x="1232" y="7227"/>
                  </a:lnTo>
                  <a:cubicBezTo>
                    <a:pt x="1232" y="7227"/>
                    <a:pt x="1" y="11215"/>
                    <a:pt x="4016" y="11215"/>
                  </a:cubicBezTo>
                  <a:lnTo>
                    <a:pt x="20985" y="11215"/>
                  </a:lnTo>
                  <a:cubicBezTo>
                    <a:pt x="20985" y="11215"/>
                    <a:pt x="23742" y="11108"/>
                    <a:pt x="22618" y="6825"/>
                  </a:cubicBezTo>
                  <a:cubicBezTo>
                    <a:pt x="22270" y="5487"/>
                    <a:pt x="21467" y="2891"/>
                    <a:pt x="20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8966150" y="3204375"/>
              <a:ext cx="650250" cy="918125"/>
            </a:xfrm>
            <a:custGeom>
              <a:avLst/>
              <a:gdLst/>
              <a:ahLst/>
              <a:cxnLst/>
              <a:rect l="l" t="t" r="r" b="b"/>
              <a:pathLst>
                <a:path w="26010" h="36725" extrusionOk="0">
                  <a:moveTo>
                    <a:pt x="9200" y="1"/>
                  </a:moveTo>
                  <a:cubicBezTo>
                    <a:pt x="7380" y="28"/>
                    <a:pt x="7273" y="2704"/>
                    <a:pt x="9067" y="2865"/>
                  </a:cubicBezTo>
                  <a:lnTo>
                    <a:pt x="9147" y="10894"/>
                  </a:lnTo>
                  <a:cubicBezTo>
                    <a:pt x="9147" y="10894"/>
                    <a:pt x="3767" y="25562"/>
                    <a:pt x="1679" y="31477"/>
                  </a:cubicBezTo>
                  <a:cubicBezTo>
                    <a:pt x="0" y="36257"/>
                    <a:pt x="3204" y="36724"/>
                    <a:pt x="4522" y="36724"/>
                  </a:cubicBezTo>
                  <a:cubicBezTo>
                    <a:pt x="4843" y="36724"/>
                    <a:pt x="5052" y="36697"/>
                    <a:pt x="5052" y="36697"/>
                  </a:cubicBezTo>
                  <a:lnTo>
                    <a:pt x="20790" y="36697"/>
                  </a:lnTo>
                  <a:cubicBezTo>
                    <a:pt x="26009" y="36670"/>
                    <a:pt x="24162" y="30915"/>
                    <a:pt x="24162" y="30915"/>
                  </a:cubicBezTo>
                  <a:lnTo>
                    <a:pt x="17792" y="11055"/>
                  </a:lnTo>
                  <a:lnTo>
                    <a:pt x="17792" y="2865"/>
                  </a:lnTo>
                  <a:cubicBezTo>
                    <a:pt x="19585" y="2624"/>
                    <a:pt x="19398" y="1"/>
                    <a:pt x="17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9063000" y="3566400"/>
              <a:ext cx="463725" cy="505875"/>
            </a:xfrm>
            <a:custGeom>
              <a:avLst/>
              <a:gdLst/>
              <a:ahLst/>
              <a:cxnLst/>
              <a:rect l="l" t="t" r="r" b="b"/>
              <a:pathLst>
                <a:path w="18549" h="20235" extrusionOk="0">
                  <a:moveTo>
                    <a:pt x="6424" y="0"/>
                  </a:moveTo>
                  <a:lnTo>
                    <a:pt x="2757" y="11483"/>
                  </a:lnTo>
                  <a:lnTo>
                    <a:pt x="964" y="17130"/>
                  </a:lnTo>
                  <a:cubicBezTo>
                    <a:pt x="964" y="17130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81"/>
                    <a:pt x="17665" y="16809"/>
                  </a:cubicBezTo>
                  <a:cubicBezTo>
                    <a:pt x="17371" y="15765"/>
                    <a:pt x="16755" y="13758"/>
                    <a:pt x="16006" y="11483"/>
                  </a:cubicBezTo>
                  <a:cubicBezTo>
                    <a:pt x="14373" y="6424"/>
                    <a:pt x="12205" y="80"/>
                    <a:pt x="12205" y="80"/>
                  </a:cubicBezTo>
                  <a:lnTo>
                    <a:pt x="6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9297850" y="3567050"/>
              <a:ext cx="228875" cy="505225"/>
            </a:xfrm>
            <a:custGeom>
              <a:avLst/>
              <a:gdLst/>
              <a:ahLst/>
              <a:cxnLst/>
              <a:rect l="l" t="t" r="r" b="b"/>
              <a:pathLst>
                <a:path w="9155" h="20209" extrusionOk="0">
                  <a:moveTo>
                    <a:pt x="8271" y="16783"/>
                  </a:moveTo>
                  <a:cubicBezTo>
                    <a:pt x="7977" y="15739"/>
                    <a:pt x="7361" y="13732"/>
                    <a:pt x="6612" y="11457"/>
                  </a:cubicBezTo>
                  <a:cubicBezTo>
                    <a:pt x="4979" y="6398"/>
                    <a:pt x="2811" y="54"/>
                    <a:pt x="2811" y="54"/>
                  </a:cubicBezTo>
                  <a:lnTo>
                    <a:pt x="1" y="1"/>
                  </a:lnTo>
                  <a:lnTo>
                    <a:pt x="1" y="20209"/>
                  </a:lnTo>
                  <a:lnTo>
                    <a:pt x="6987" y="20209"/>
                  </a:lnTo>
                  <a:cubicBezTo>
                    <a:pt x="6987" y="20209"/>
                    <a:pt x="9155" y="20155"/>
                    <a:pt x="8271" y="16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7748125" y="3286025"/>
              <a:ext cx="157275" cy="48200"/>
            </a:xfrm>
            <a:custGeom>
              <a:avLst/>
              <a:gdLst/>
              <a:ahLst/>
              <a:cxnLst/>
              <a:rect l="l" t="t" r="r" b="b"/>
              <a:pathLst>
                <a:path w="6291" h="1928" extrusionOk="0">
                  <a:moveTo>
                    <a:pt x="1" y="0"/>
                  </a:moveTo>
                  <a:lnTo>
                    <a:pt x="1" y="776"/>
                  </a:lnTo>
                  <a:lnTo>
                    <a:pt x="1151" y="776"/>
                  </a:lnTo>
                  <a:lnTo>
                    <a:pt x="1151" y="1927"/>
                  </a:lnTo>
                  <a:lnTo>
                    <a:pt x="5166" y="1927"/>
                  </a:lnTo>
                  <a:lnTo>
                    <a:pt x="5166" y="776"/>
                  </a:lnTo>
                  <a:lnTo>
                    <a:pt x="6290" y="776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7546050" y="3331525"/>
              <a:ext cx="560100" cy="790850"/>
            </a:xfrm>
            <a:custGeom>
              <a:avLst/>
              <a:gdLst/>
              <a:ahLst/>
              <a:cxnLst/>
              <a:rect l="l" t="t" r="r" b="b"/>
              <a:pathLst>
                <a:path w="22404" h="31634" extrusionOk="0">
                  <a:moveTo>
                    <a:pt x="15203" y="0"/>
                  </a:moveTo>
                  <a:cubicBezTo>
                    <a:pt x="15194" y="0"/>
                    <a:pt x="15185" y="0"/>
                    <a:pt x="15176" y="0"/>
                  </a:cubicBezTo>
                  <a:lnTo>
                    <a:pt x="7923" y="0"/>
                  </a:lnTo>
                  <a:cubicBezTo>
                    <a:pt x="6317" y="0"/>
                    <a:pt x="6210" y="2356"/>
                    <a:pt x="7816" y="2463"/>
                  </a:cubicBezTo>
                  <a:lnTo>
                    <a:pt x="7869" y="9395"/>
                  </a:lnTo>
                  <a:cubicBezTo>
                    <a:pt x="7869" y="9395"/>
                    <a:pt x="3239" y="22002"/>
                    <a:pt x="1446" y="27114"/>
                  </a:cubicBezTo>
                  <a:cubicBezTo>
                    <a:pt x="0" y="31234"/>
                    <a:pt x="2780" y="31634"/>
                    <a:pt x="3913" y="31634"/>
                  </a:cubicBezTo>
                  <a:cubicBezTo>
                    <a:pt x="4186" y="31634"/>
                    <a:pt x="4363" y="31611"/>
                    <a:pt x="4363" y="31611"/>
                  </a:cubicBezTo>
                  <a:lnTo>
                    <a:pt x="17907" y="31611"/>
                  </a:lnTo>
                  <a:cubicBezTo>
                    <a:pt x="22403" y="31584"/>
                    <a:pt x="20797" y="26632"/>
                    <a:pt x="20797" y="26632"/>
                  </a:cubicBezTo>
                  <a:lnTo>
                    <a:pt x="15337" y="9529"/>
                  </a:lnTo>
                  <a:lnTo>
                    <a:pt x="15337" y="2463"/>
                  </a:lnTo>
                  <a:cubicBezTo>
                    <a:pt x="16880" y="2277"/>
                    <a:pt x="16731" y="0"/>
                    <a:pt x="15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7636375" y="3654050"/>
              <a:ext cx="399500" cy="436300"/>
            </a:xfrm>
            <a:custGeom>
              <a:avLst/>
              <a:gdLst/>
              <a:ahLst/>
              <a:cxnLst/>
              <a:rect l="l" t="t" r="r" b="b"/>
              <a:pathLst>
                <a:path w="15980" h="17452" extrusionOk="0">
                  <a:moveTo>
                    <a:pt x="5541" y="0"/>
                  </a:moveTo>
                  <a:lnTo>
                    <a:pt x="2383" y="9904"/>
                  </a:lnTo>
                  <a:lnTo>
                    <a:pt x="830" y="14775"/>
                  </a:lnTo>
                  <a:cubicBezTo>
                    <a:pt x="830" y="14775"/>
                    <a:pt x="1" y="17452"/>
                    <a:pt x="2704" y="17452"/>
                  </a:cubicBezTo>
                  <a:lnTo>
                    <a:pt x="14106" y="17452"/>
                  </a:lnTo>
                  <a:cubicBezTo>
                    <a:pt x="14106" y="17452"/>
                    <a:pt x="15980" y="17371"/>
                    <a:pt x="15204" y="14481"/>
                  </a:cubicBezTo>
                  <a:cubicBezTo>
                    <a:pt x="14963" y="13597"/>
                    <a:pt x="14427" y="11858"/>
                    <a:pt x="13785" y="9904"/>
                  </a:cubicBezTo>
                  <a:cubicBezTo>
                    <a:pt x="12393" y="5541"/>
                    <a:pt x="10520" y="81"/>
                    <a:pt x="10520" y="81"/>
                  </a:cubicBezTo>
                  <a:lnTo>
                    <a:pt x="55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3750675" y="4122450"/>
              <a:ext cx="7041400" cy="25"/>
            </a:xfrm>
            <a:custGeom>
              <a:avLst/>
              <a:gdLst/>
              <a:ahLst/>
              <a:cxnLst/>
              <a:rect l="l" t="t" r="r" b="b"/>
              <a:pathLst>
                <a:path w="281656" h="1" extrusionOk="0">
                  <a:moveTo>
                    <a:pt x="1" y="0"/>
                  </a:moveTo>
                  <a:lnTo>
                    <a:pt x="28165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876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295700" y="2301625"/>
            <a:ext cx="3750377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sz="1400" dirty="0" err="1"/>
              <a:t>Yaitu</a:t>
            </a:r>
            <a:r>
              <a:rPr lang="en-US" sz="1400" dirty="0"/>
              <a:t> :</a:t>
            </a:r>
          </a:p>
          <a:p>
            <a:pPr marL="285750" lvl="0" indent="-285750" algn="just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Pengelolaan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data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persediaan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motor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menjadi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lebih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rapi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, dan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mengurangi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tingkat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kehilangan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data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maupun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kerusakan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data,</a:t>
            </a:r>
          </a:p>
          <a:p>
            <a:pPr marL="285750" indent="-285750" algn="just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Menyediakan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informasi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secara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lengkap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terkait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penjualan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motor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pendataan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motor,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harga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jual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motor,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pembelian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motor, dan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riwayat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mengenai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penjualan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motor.</a:t>
            </a:r>
            <a:endParaRPr lang="en-ID" sz="1400" dirty="0">
              <a:effectLst/>
              <a:latin typeface="Hind Vadodara Light" panose="02000000000000000000" pitchFamily="2" charset="0"/>
              <a:ea typeface="Calibri" panose="020F0502020204030204" pitchFamily="34" charset="0"/>
              <a:cs typeface="Hind Vadodara Light" panose="02000000000000000000" pitchFamily="2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3314700" algn="l"/>
              </a:tabLst>
            </a:pP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Memudahkan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dana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melalui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kredit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tunai</a:t>
            </a:r>
            <a:r>
              <a:rPr lang="en-US" sz="1400" i="1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dilakukan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oleh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kedua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pihak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antara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kasir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pelanggan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, yang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diamati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langsung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oleh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pemilik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penjualan</a:t>
            </a:r>
            <a:r>
              <a:rPr lang="en-US" sz="1400" dirty="0">
                <a:solidFill>
                  <a:srgbClr val="000000"/>
                </a:solidFill>
                <a:effectLst/>
                <a:latin typeface="Hind Vadodara Light" panose="02000000000000000000" pitchFamily="2" charset="0"/>
                <a:ea typeface="Calibri" panose="020F0502020204030204" pitchFamily="34" charset="0"/>
                <a:cs typeface="Hind Vadodara Light" panose="02000000000000000000" pitchFamily="2" charset="0"/>
              </a:rPr>
              <a:t> motor.</a:t>
            </a:r>
            <a:endParaRPr lang="en-ID" sz="1400" dirty="0">
              <a:effectLst/>
              <a:latin typeface="Hind Vadodara Light" panose="02000000000000000000" pitchFamily="2" charset="0"/>
              <a:ea typeface="Calibri" panose="020F0502020204030204" pitchFamily="34" charset="0"/>
              <a:cs typeface="Hind Vadodara Light" panose="02000000000000000000" pitchFamily="2" charset="0"/>
            </a:endParaRPr>
          </a:p>
          <a:p>
            <a:pPr marL="285750" lvl="0" indent="-285750" algn="just">
              <a:spcAft>
                <a:spcPts val="1600"/>
              </a:spcAft>
              <a:buFont typeface="Wingdings" panose="05000000000000000000" pitchFamily="2" charset="2"/>
              <a:buChar char="q"/>
            </a:pPr>
            <a:endParaRPr dirty="0"/>
          </a:p>
        </p:txBody>
      </p:sp>
      <p:grpSp>
        <p:nvGrpSpPr>
          <p:cNvPr id="171" name="Google Shape;171;p31"/>
          <p:cNvGrpSpPr/>
          <p:nvPr/>
        </p:nvGrpSpPr>
        <p:grpSpPr>
          <a:xfrm>
            <a:off x="3750675" y="1647300"/>
            <a:ext cx="7125699" cy="2743119"/>
            <a:chOff x="3750675" y="1647300"/>
            <a:chExt cx="7125699" cy="2743119"/>
          </a:xfrm>
        </p:grpSpPr>
        <p:sp>
          <p:nvSpPr>
            <p:cNvPr id="172" name="Google Shape;172;p31"/>
            <p:cNvSpPr/>
            <p:nvPr/>
          </p:nvSpPr>
          <p:spPr>
            <a:xfrm>
              <a:off x="4417350" y="4125419"/>
              <a:ext cx="6459024" cy="265000"/>
            </a:xfrm>
            <a:custGeom>
              <a:avLst/>
              <a:gdLst/>
              <a:ahLst/>
              <a:cxnLst/>
              <a:rect l="l" t="t" r="r" b="b"/>
              <a:pathLst>
                <a:path w="284038" h="10600" extrusionOk="0">
                  <a:moveTo>
                    <a:pt x="1" y="1"/>
                  </a:moveTo>
                  <a:lnTo>
                    <a:pt x="1" y="10600"/>
                  </a:lnTo>
                  <a:lnTo>
                    <a:pt x="284038" y="10600"/>
                  </a:lnTo>
                  <a:lnTo>
                    <a:pt x="284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5814975" y="2149825"/>
              <a:ext cx="1124175" cy="839125"/>
            </a:xfrm>
            <a:custGeom>
              <a:avLst/>
              <a:gdLst/>
              <a:ahLst/>
              <a:cxnLst/>
              <a:rect l="l" t="t" r="r" b="b"/>
              <a:pathLst>
                <a:path w="44967" h="33565" fill="none" extrusionOk="0">
                  <a:moveTo>
                    <a:pt x="42879" y="17505"/>
                  </a:moveTo>
                  <a:lnTo>
                    <a:pt x="42879" y="7709"/>
                  </a:lnTo>
                  <a:cubicBezTo>
                    <a:pt x="42879" y="7709"/>
                    <a:pt x="44967" y="1178"/>
                    <a:pt x="36322" y="1178"/>
                  </a:cubicBezTo>
                  <a:lnTo>
                    <a:pt x="8351" y="1178"/>
                  </a:lnTo>
                  <a:cubicBezTo>
                    <a:pt x="8351" y="1178"/>
                    <a:pt x="1" y="0"/>
                    <a:pt x="1" y="6825"/>
                  </a:cubicBezTo>
                  <a:lnTo>
                    <a:pt x="1" y="33564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8177725" y="2843725"/>
              <a:ext cx="716000" cy="258975"/>
            </a:xfrm>
            <a:custGeom>
              <a:avLst/>
              <a:gdLst/>
              <a:ahLst/>
              <a:cxnLst/>
              <a:rect l="l" t="t" r="r" b="b"/>
              <a:pathLst>
                <a:path w="28640" h="10359" fill="none" extrusionOk="0">
                  <a:moveTo>
                    <a:pt x="28398" y="9448"/>
                  </a:moveTo>
                  <a:lnTo>
                    <a:pt x="28398" y="3801"/>
                  </a:lnTo>
                  <a:cubicBezTo>
                    <a:pt x="28398" y="3801"/>
                    <a:pt x="28639" y="562"/>
                    <a:pt x="24758" y="562"/>
                  </a:cubicBezTo>
                  <a:lnTo>
                    <a:pt x="5193" y="562"/>
                  </a:lnTo>
                  <a:cubicBezTo>
                    <a:pt x="5193" y="562"/>
                    <a:pt x="0" y="0"/>
                    <a:pt x="0" y="5193"/>
                  </a:cubicBezTo>
                  <a:lnTo>
                    <a:pt x="0" y="10358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8502400" y="3013675"/>
              <a:ext cx="782100" cy="1108250"/>
            </a:xfrm>
            <a:custGeom>
              <a:avLst/>
              <a:gdLst/>
              <a:ahLst/>
              <a:cxnLst/>
              <a:rect l="l" t="t" r="r" b="b"/>
              <a:pathLst>
                <a:path w="31284" h="44330" extrusionOk="0">
                  <a:moveTo>
                    <a:pt x="9122" y="1"/>
                  </a:moveTo>
                  <a:lnTo>
                    <a:pt x="9122" y="1794"/>
                  </a:lnTo>
                  <a:lnTo>
                    <a:pt x="10915" y="1794"/>
                  </a:lnTo>
                  <a:lnTo>
                    <a:pt x="10995" y="13276"/>
                  </a:lnTo>
                  <a:cubicBezTo>
                    <a:pt x="10995" y="13276"/>
                    <a:pt x="4518" y="30915"/>
                    <a:pt x="2029" y="38035"/>
                  </a:cubicBezTo>
                  <a:cubicBezTo>
                    <a:pt x="1" y="43774"/>
                    <a:pt x="3868" y="44330"/>
                    <a:pt x="5444" y="44330"/>
                  </a:cubicBezTo>
                  <a:cubicBezTo>
                    <a:pt x="5824" y="44330"/>
                    <a:pt x="6070" y="44298"/>
                    <a:pt x="6070" y="44298"/>
                  </a:cubicBezTo>
                  <a:lnTo>
                    <a:pt x="24994" y="44298"/>
                  </a:lnTo>
                  <a:cubicBezTo>
                    <a:pt x="31283" y="44298"/>
                    <a:pt x="29062" y="37366"/>
                    <a:pt x="29062" y="37366"/>
                  </a:cubicBezTo>
                  <a:lnTo>
                    <a:pt x="21434" y="13464"/>
                  </a:lnTo>
                  <a:lnTo>
                    <a:pt x="21434" y="1794"/>
                  </a:lnTo>
                  <a:lnTo>
                    <a:pt x="23066" y="1794"/>
                  </a:lnTo>
                  <a:lnTo>
                    <a:pt x="23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7317875" y="1959125"/>
              <a:ext cx="585525" cy="632350"/>
            </a:xfrm>
            <a:custGeom>
              <a:avLst/>
              <a:gdLst/>
              <a:ahLst/>
              <a:cxnLst/>
              <a:rect l="l" t="t" r="r" b="b"/>
              <a:pathLst>
                <a:path w="23421" h="25294" extrusionOk="0">
                  <a:moveTo>
                    <a:pt x="23420" y="16889"/>
                  </a:moveTo>
                  <a:cubicBezTo>
                    <a:pt x="23420" y="14373"/>
                    <a:pt x="21627" y="12232"/>
                    <a:pt x="19164" y="11777"/>
                  </a:cubicBezTo>
                  <a:cubicBezTo>
                    <a:pt x="19272" y="11242"/>
                    <a:pt x="19325" y="10706"/>
                    <a:pt x="19325" y="10171"/>
                  </a:cubicBezTo>
                  <a:cubicBezTo>
                    <a:pt x="19325" y="6076"/>
                    <a:pt x="16675" y="2436"/>
                    <a:pt x="12767" y="1231"/>
                  </a:cubicBezTo>
                  <a:cubicBezTo>
                    <a:pt x="8886" y="0"/>
                    <a:pt x="4631" y="1472"/>
                    <a:pt x="2302" y="4845"/>
                  </a:cubicBezTo>
                  <a:cubicBezTo>
                    <a:pt x="0" y="8217"/>
                    <a:pt x="134" y="12687"/>
                    <a:pt x="2677" y="15899"/>
                  </a:cubicBezTo>
                  <a:cubicBezTo>
                    <a:pt x="5220" y="19111"/>
                    <a:pt x="9556" y="20288"/>
                    <a:pt x="13356" y="18816"/>
                  </a:cubicBezTo>
                  <a:cubicBezTo>
                    <a:pt x="14079" y="20636"/>
                    <a:pt x="15765" y="21868"/>
                    <a:pt x="17719" y="22055"/>
                  </a:cubicBezTo>
                  <a:cubicBezTo>
                    <a:pt x="17559" y="22376"/>
                    <a:pt x="17478" y="22724"/>
                    <a:pt x="17478" y="23072"/>
                  </a:cubicBezTo>
                  <a:cubicBezTo>
                    <a:pt x="17505" y="24303"/>
                    <a:pt x="18522" y="25294"/>
                    <a:pt x="19780" y="25294"/>
                  </a:cubicBezTo>
                  <a:cubicBezTo>
                    <a:pt x="21011" y="25294"/>
                    <a:pt x="22028" y="24303"/>
                    <a:pt x="22082" y="23072"/>
                  </a:cubicBezTo>
                  <a:cubicBezTo>
                    <a:pt x="22082" y="22323"/>
                    <a:pt x="21734" y="21600"/>
                    <a:pt x="21118" y="21198"/>
                  </a:cubicBezTo>
                  <a:cubicBezTo>
                    <a:pt x="22537" y="20235"/>
                    <a:pt x="23420" y="18602"/>
                    <a:pt x="23420" y="168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8943875" y="2263575"/>
              <a:ext cx="551400" cy="689225"/>
            </a:xfrm>
            <a:custGeom>
              <a:avLst/>
              <a:gdLst/>
              <a:ahLst/>
              <a:cxnLst/>
              <a:rect l="l" t="t" r="r" b="b"/>
              <a:pathLst>
                <a:path w="22056" h="27569" extrusionOk="0">
                  <a:moveTo>
                    <a:pt x="22056" y="7789"/>
                  </a:moveTo>
                  <a:cubicBezTo>
                    <a:pt x="22056" y="3426"/>
                    <a:pt x="18228" y="0"/>
                    <a:pt x="13892" y="536"/>
                  </a:cubicBezTo>
                  <a:cubicBezTo>
                    <a:pt x="9529" y="1071"/>
                    <a:pt x="6639" y="5300"/>
                    <a:pt x="7736" y="9556"/>
                  </a:cubicBezTo>
                  <a:cubicBezTo>
                    <a:pt x="4283" y="8699"/>
                    <a:pt x="857" y="11055"/>
                    <a:pt x="429" y="14588"/>
                  </a:cubicBezTo>
                  <a:cubicBezTo>
                    <a:pt x="1" y="18147"/>
                    <a:pt x="2758" y="21252"/>
                    <a:pt x="6317" y="21252"/>
                  </a:cubicBezTo>
                  <a:cubicBezTo>
                    <a:pt x="7308" y="21252"/>
                    <a:pt x="8271" y="21011"/>
                    <a:pt x="9128" y="20530"/>
                  </a:cubicBezTo>
                  <a:cubicBezTo>
                    <a:pt x="9369" y="22243"/>
                    <a:pt x="10734" y="23581"/>
                    <a:pt x="12447" y="23849"/>
                  </a:cubicBezTo>
                  <a:cubicBezTo>
                    <a:pt x="12152" y="24170"/>
                    <a:pt x="11992" y="24625"/>
                    <a:pt x="11992" y="25053"/>
                  </a:cubicBezTo>
                  <a:cubicBezTo>
                    <a:pt x="11992" y="26605"/>
                    <a:pt x="13651" y="27569"/>
                    <a:pt x="14990" y="26793"/>
                  </a:cubicBezTo>
                  <a:cubicBezTo>
                    <a:pt x="16301" y="26017"/>
                    <a:pt x="16301" y="24089"/>
                    <a:pt x="14936" y="23340"/>
                  </a:cubicBezTo>
                  <a:cubicBezTo>
                    <a:pt x="18389" y="21359"/>
                    <a:pt x="16970" y="16087"/>
                    <a:pt x="12982" y="16113"/>
                  </a:cubicBezTo>
                  <a:cubicBezTo>
                    <a:pt x="12714" y="16113"/>
                    <a:pt x="12447" y="16140"/>
                    <a:pt x="12206" y="16194"/>
                  </a:cubicBezTo>
                  <a:cubicBezTo>
                    <a:pt x="12233" y="15899"/>
                    <a:pt x="12259" y="15605"/>
                    <a:pt x="12259" y="15310"/>
                  </a:cubicBezTo>
                  <a:cubicBezTo>
                    <a:pt x="12259" y="15069"/>
                    <a:pt x="12259" y="14829"/>
                    <a:pt x="12206" y="14588"/>
                  </a:cubicBezTo>
                  <a:cubicBezTo>
                    <a:pt x="16970" y="16381"/>
                    <a:pt x="22029" y="12875"/>
                    <a:pt x="22056" y="77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4599825" y="1647300"/>
              <a:ext cx="792275" cy="883275"/>
            </a:xfrm>
            <a:custGeom>
              <a:avLst/>
              <a:gdLst/>
              <a:ahLst/>
              <a:cxnLst/>
              <a:rect l="l" t="t" r="r" b="b"/>
              <a:pathLst>
                <a:path w="31691" h="35331" extrusionOk="0">
                  <a:moveTo>
                    <a:pt x="21520" y="27"/>
                  </a:moveTo>
                  <a:cubicBezTo>
                    <a:pt x="15578" y="0"/>
                    <a:pt x="11135" y="5487"/>
                    <a:pt x="12419" y="11295"/>
                  </a:cubicBezTo>
                  <a:cubicBezTo>
                    <a:pt x="8003" y="9770"/>
                    <a:pt x="3212" y="12072"/>
                    <a:pt x="1606" y="16461"/>
                  </a:cubicBezTo>
                  <a:cubicBezTo>
                    <a:pt x="0" y="20824"/>
                    <a:pt x="2222" y="25695"/>
                    <a:pt x="6558" y="27381"/>
                  </a:cubicBezTo>
                  <a:cubicBezTo>
                    <a:pt x="5139" y="29496"/>
                    <a:pt x="5942" y="32387"/>
                    <a:pt x="8244" y="33484"/>
                  </a:cubicBezTo>
                  <a:cubicBezTo>
                    <a:pt x="8351" y="35090"/>
                    <a:pt x="10626" y="35331"/>
                    <a:pt x="11081" y="33778"/>
                  </a:cubicBezTo>
                  <a:cubicBezTo>
                    <a:pt x="12982" y="33323"/>
                    <a:pt x="14320" y="31637"/>
                    <a:pt x="14320" y="29683"/>
                  </a:cubicBezTo>
                  <a:cubicBezTo>
                    <a:pt x="14320" y="28747"/>
                    <a:pt x="13999" y="27837"/>
                    <a:pt x="13437" y="27114"/>
                  </a:cubicBezTo>
                  <a:cubicBezTo>
                    <a:pt x="16381" y="25695"/>
                    <a:pt x="18281" y="22697"/>
                    <a:pt x="18281" y="19405"/>
                  </a:cubicBezTo>
                  <a:cubicBezTo>
                    <a:pt x="18281" y="18950"/>
                    <a:pt x="18228" y="18469"/>
                    <a:pt x="18147" y="17987"/>
                  </a:cubicBezTo>
                  <a:cubicBezTo>
                    <a:pt x="23554" y="20074"/>
                    <a:pt x="29549" y="16729"/>
                    <a:pt x="30620" y="11028"/>
                  </a:cubicBezTo>
                  <a:cubicBezTo>
                    <a:pt x="31691" y="5327"/>
                    <a:pt x="27328" y="54"/>
                    <a:pt x="21520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8510275" y="3320800"/>
              <a:ext cx="113775" cy="60925"/>
            </a:xfrm>
            <a:custGeom>
              <a:avLst/>
              <a:gdLst/>
              <a:ahLst/>
              <a:cxnLst/>
              <a:rect l="l" t="t" r="r" b="b"/>
              <a:pathLst>
                <a:path w="4551" h="2437" extrusionOk="0">
                  <a:moveTo>
                    <a:pt x="1186" y="0"/>
                  </a:moveTo>
                  <a:cubicBezTo>
                    <a:pt x="537" y="0"/>
                    <a:pt x="1" y="552"/>
                    <a:pt x="1" y="1206"/>
                  </a:cubicBezTo>
                  <a:cubicBezTo>
                    <a:pt x="1" y="1901"/>
                    <a:pt x="563" y="2437"/>
                    <a:pt x="1232" y="2437"/>
                  </a:cubicBezTo>
                  <a:lnTo>
                    <a:pt x="3320" y="2437"/>
                  </a:lnTo>
                  <a:cubicBezTo>
                    <a:pt x="3989" y="2437"/>
                    <a:pt x="4551" y="1901"/>
                    <a:pt x="4551" y="1206"/>
                  </a:cubicBezTo>
                  <a:cubicBezTo>
                    <a:pt x="4551" y="552"/>
                    <a:pt x="4014" y="0"/>
                    <a:pt x="3365" y="0"/>
                  </a:cubicBezTo>
                  <a:cubicBezTo>
                    <a:pt x="3350" y="0"/>
                    <a:pt x="3335" y="0"/>
                    <a:pt x="3320" y="1"/>
                  </a:cubicBezTo>
                  <a:lnTo>
                    <a:pt x="1232" y="1"/>
                  </a:lnTo>
                  <a:cubicBezTo>
                    <a:pt x="1216" y="0"/>
                    <a:pt x="1201" y="0"/>
                    <a:pt x="1186" y="0"/>
                  </a:cubicBezTo>
                  <a:close/>
                </a:path>
              </a:pathLst>
            </a:custGeom>
            <a:solidFill>
              <a:srgbClr val="B0B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6984963" y="3341663"/>
              <a:ext cx="823075" cy="792225"/>
            </a:xfrm>
            <a:custGeom>
              <a:avLst/>
              <a:gdLst/>
              <a:ahLst/>
              <a:cxnLst/>
              <a:rect l="l" t="t" r="r" b="b"/>
              <a:pathLst>
                <a:path w="32923" h="31689" extrusionOk="0">
                  <a:moveTo>
                    <a:pt x="16462" y="1"/>
                  </a:moveTo>
                  <a:cubicBezTo>
                    <a:pt x="7468" y="1"/>
                    <a:pt x="135" y="7228"/>
                    <a:pt x="1" y="16221"/>
                  </a:cubicBezTo>
                  <a:cubicBezTo>
                    <a:pt x="1" y="22645"/>
                    <a:pt x="4337" y="27971"/>
                    <a:pt x="9315" y="31343"/>
                  </a:cubicBezTo>
                  <a:cubicBezTo>
                    <a:pt x="9577" y="31509"/>
                    <a:pt x="12928" y="31688"/>
                    <a:pt x="16409" y="31688"/>
                  </a:cubicBezTo>
                  <a:cubicBezTo>
                    <a:pt x="19686" y="31688"/>
                    <a:pt x="23078" y="31529"/>
                    <a:pt x="24117" y="31049"/>
                  </a:cubicBezTo>
                  <a:cubicBezTo>
                    <a:pt x="29657" y="28399"/>
                    <a:pt x="32923" y="22752"/>
                    <a:pt x="32923" y="16221"/>
                  </a:cubicBezTo>
                  <a:cubicBezTo>
                    <a:pt x="32789" y="7228"/>
                    <a:pt x="25455" y="1"/>
                    <a:pt x="16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38900" y="2687800"/>
              <a:ext cx="263675" cy="713325"/>
            </a:xfrm>
            <a:custGeom>
              <a:avLst/>
              <a:gdLst/>
              <a:ahLst/>
              <a:cxnLst/>
              <a:rect l="l" t="t" r="r" b="b"/>
              <a:pathLst>
                <a:path w="10547" h="28533" extrusionOk="0">
                  <a:moveTo>
                    <a:pt x="1" y="1"/>
                  </a:moveTo>
                  <a:lnTo>
                    <a:pt x="1" y="28533"/>
                  </a:lnTo>
                  <a:lnTo>
                    <a:pt x="10547" y="28533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98750" y="2620900"/>
              <a:ext cx="343975" cy="74300"/>
            </a:xfrm>
            <a:custGeom>
              <a:avLst/>
              <a:gdLst/>
              <a:ahLst/>
              <a:cxnLst/>
              <a:rect l="l" t="t" r="r" b="b"/>
              <a:pathLst>
                <a:path w="13759" h="2972" extrusionOk="0">
                  <a:moveTo>
                    <a:pt x="1473" y="0"/>
                  </a:moveTo>
                  <a:cubicBezTo>
                    <a:pt x="670" y="0"/>
                    <a:pt x="1" y="669"/>
                    <a:pt x="1" y="1499"/>
                  </a:cubicBezTo>
                  <a:cubicBezTo>
                    <a:pt x="1" y="2302"/>
                    <a:pt x="670" y="2971"/>
                    <a:pt x="1473" y="2971"/>
                  </a:cubicBezTo>
                  <a:lnTo>
                    <a:pt x="12286" y="2971"/>
                  </a:lnTo>
                  <a:cubicBezTo>
                    <a:pt x="13089" y="2971"/>
                    <a:pt x="13758" y="2302"/>
                    <a:pt x="13758" y="1499"/>
                  </a:cubicBezTo>
                  <a:cubicBezTo>
                    <a:pt x="13758" y="669"/>
                    <a:pt x="13089" y="0"/>
                    <a:pt x="12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8357050" y="3352900"/>
              <a:ext cx="420900" cy="769750"/>
            </a:xfrm>
            <a:custGeom>
              <a:avLst/>
              <a:gdLst/>
              <a:ahLst/>
              <a:cxnLst/>
              <a:rect l="l" t="t" r="r" b="b"/>
              <a:pathLst>
                <a:path w="16836" h="30790" extrusionOk="0">
                  <a:moveTo>
                    <a:pt x="5598" y="1"/>
                  </a:moveTo>
                  <a:cubicBezTo>
                    <a:pt x="4602" y="1"/>
                    <a:pt x="4594" y="1530"/>
                    <a:pt x="5574" y="1530"/>
                  </a:cubicBezTo>
                  <a:cubicBezTo>
                    <a:pt x="5598" y="1530"/>
                    <a:pt x="5623" y="1529"/>
                    <a:pt x="5648" y="1527"/>
                  </a:cubicBezTo>
                  <a:lnTo>
                    <a:pt x="5701" y="1527"/>
                  </a:lnTo>
                  <a:lnTo>
                    <a:pt x="5701" y="14884"/>
                  </a:lnTo>
                  <a:cubicBezTo>
                    <a:pt x="2302" y="16034"/>
                    <a:pt x="0" y="19246"/>
                    <a:pt x="0" y="22860"/>
                  </a:cubicBezTo>
                  <a:cubicBezTo>
                    <a:pt x="0" y="26125"/>
                    <a:pt x="2195" y="28882"/>
                    <a:pt x="4765" y="30595"/>
                  </a:cubicBezTo>
                  <a:cubicBezTo>
                    <a:pt x="4890" y="30692"/>
                    <a:pt x="6629" y="30789"/>
                    <a:pt x="8427" y="30789"/>
                  </a:cubicBezTo>
                  <a:cubicBezTo>
                    <a:pt x="10094" y="30789"/>
                    <a:pt x="11811" y="30706"/>
                    <a:pt x="12339" y="30461"/>
                  </a:cubicBezTo>
                  <a:cubicBezTo>
                    <a:pt x="15176" y="29096"/>
                    <a:pt x="16836" y="26205"/>
                    <a:pt x="16836" y="22860"/>
                  </a:cubicBezTo>
                  <a:cubicBezTo>
                    <a:pt x="16836" y="19246"/>
                    <a:pt x="14534" y="16034"/>
                    <a:pt x="11135" y="14884"/>
                  </a:cubicBezTo>
                  <a:lnTo>
                    <a:pt x="11135" y="1527"/>
                  </a:lnTo>
                  <a:lnTo>
                    <a:pt x="11188" y="1527"/>
                  </a:lnTo>
                  <a:cubicBezTo>
                    <a:pt x="11214" y="1529"/>
                    <a:pt x="11238" y="1530"/>
                    <a:pt x="11262" y="1530"/>
                  </a:cubicBezTo>
                  <a:cubicBezTo>
                    <a:pt x="12242" y="1530"/>
                    <a:pt x="12234" y="1"/>
                    <a:pt x="11239" y="1"/>
                  </a:cubicBezTo>
                  <a:cubicBezTo>
                    <a:pt x="11222" y="1"/>
                    <a:pt x="11205" y="1"/>
                    <a:pt x="11188" y="2"/>
                  </a:cubicBezTo>
                  <a:lnTo>
                    <a:pt x="5648" y="2"/>
                  </a:lnTo>
                  <a:cubicBezTo>
                    <a:pt x="5631" y="1"/>
                    <a:pt x="5614" y="1"/>
                    <a:pt x="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398100" y="3508850"/>
              <a:ext cx="471775" cy="608925"/>
            </a:xfrm>
            <a:custGeom>
              <a:avLst/>
              <a:gdLst/>
              <a:ahLst/>
              <a:cxnLst/>
              <a:rect l="l" t="t" r="r" b="b"/>
              <a:pathLst>
                <a:path w="18871" h="24357" extrusionOk="0">
                  <a:moveTo>
                    <a:pt x="1" y="0"/>
                  </a:moveTo>
                  <a:lnTo>
                    <a:pt x="1" y="24357"/>
                  </a:lnTo>
                  <a:lnTo>
                    <a:pt x="18870" y="24357"/>
                  </a:lnTo>
                  <a:lnTo>
                    <a:pt x="18870" y="0"/>
                  </a:ln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6363675" y="3320825"/>
              <a:ext cx="503875" cy="794275"/>
            </a:xfrm>
            <a:custGeom>
              <a:avLst/>
              <a:gdLst/>
              <a:ahLst/>
              <a:cxnLst/>
              <a:rect l="l" t="t" r="r" b="b"/>
              <a:pathLst>
                <a:path w="20155" h="31771" extrusionOk="0">
                  <a:moveTo>
                    <a:pt x="2383" y="0"/>
                  </a:moveTo>
                  <a:cubicBezTo>
                    <a:pt x="1071" y="0"/>
                    <a:pt x="0" y="1044"/>
                    <a:pt x="0" y="2355"/>
                  </a:cubicBezTo>
                  <a:lnTo>
                    <a:pt x="0" y="29389"/>
                  </a:lnTo>
                  <a:cubicBezTo>
                    <a:pt x="0" y="30700"/>
                    <a:pt x="1071" y="31771"/>
                    <a:pt x="2383" y="31771"/>
                  </a:cubicBezTo>
                  <a:lnTo>
                    <a:pt x="17746" y="31771"/>
                  </a:lnTo>
                  <a:cubicBezTo>
                    <a:pt x="19058" y="31771"/>
                    <a:pt x="20128" y="30700"/>
                    <a:pt x="20128" y="29389"/>
                  </a:cubicBezTo>
                  <a:lnTo>
                    <a:pt x="20155" y="2382"/>
                  </a:lnTo>
                  <a:cubicBezTo>
                    <a:pt x="20155" y="1071"/>
                    <a:pt x="19084" y="0"/>
                    <a:pt x="1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5805025" y="3390400"/>
              <a:ext cx="518525" cy="731250"/>
            </a:xfrm>
            <a:custGeom>
              <a:avLst/>
              <a:gdLst/>
              <a:ahLst/>
              <a:cxnLst/>
              <a:rect l="l" t="t" r="r" b="b"/>
              <a:pathLst>
                <a:path w="20741" h="29250" extrusionOk="0">
                  <a:moveTo>
                    <a:pt x="7331" y="1"/>
                  </a:moveTo>
                  <a:cubicBezTo>
                    <a:pt x="5886" y="27"/>
                    <a:pt x="5805" y="2142"/>
                    <a:pt x="7251" y="2276"/>
                  </a:cubicBezTo>
                  <a:lnTo>
                    <a:pt x="7304" y="8673"/>
                  </a:lnTo>
                  <a:cubicBezTo>
                    <a:pt x="7304" y="8673"/>
                    <a:pt x="3022" y="20369"/>
                    <a:pt x="1362" y="25080"/>
                  </a:cubicBezTo>
                  <a:cubicBezTo>
                    <a:pt x="1" y="28883"/>
                    <a:pt x="2582" y="29250"/>
                    <a:pt x="3627" y="29250"/>
                  </a:cubicBezTo>
                  <a:cubicBezTo>
                    <a:pt x="3877" y="29250"/>
                    <a:pt x="4039" y="29229"/>
                    <a:pt x="4039" y="29229"/>
                  </a:cubicBezTo>
                  <a:lnTo>
                    <a:pt x="16565" y="29229"/>
                  </a:lnTo>
                  <a:cubicBezTo>
                    <a:pt x="20740" y="29229"/>
                    <a:pt x="19268" y="24652"/>
                    <a:pt x="19268" y="24652"/>
                  </a:cubicBezTo>
                  <a:lnTo>
                    <a:pt x="14210" y="8807"/>
                  </a:lnTo>
                  <a:lnTo>
                    <a:pt x="14210" y="2276"/>
                  </a:lnTo>
                  <a:cubicBezTo>
                    <a:pt x="15601" y="2062"/>
                    <a:pt x="15468" y="27"/>
                    <a:pt x="14049" y="1"/>
                  </a:cubicBezTo>
                  <a:close/>
                </a:path>
              </a:pathLst>
            </a:custGeom>
            <a:solidFill>
              <a:srgbClr val="383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6084975" y="3371000"/>
              <a:ext cx="532325" cy="751375"/>
            </a:xfrm>
            <a:custGeom>
              <a:avLst/>
              <a:gdLst/>
              <a:ahLst/>
              <a:cxnLst/>
              <a:rect l="l" t="t" r="r" b="b"/>
              <a:pathLst>
                <a:path w="21293" h="30055" extrusionOk="0">
                  <a:moveTo>
                    <a:pt x="7508" y="1"/>
                  </a:moveTo>
                  <a:cubicBezTo>
                    <a:pt x="6090" y="81"/>
                    <a:pt x="6009" y="2142"/>
                    <a:pt x="7401" y="2356"/>
                  </a:cubicBezTo>
                  <a:lnTo>
                    <a:pt x="7482" y="8913"/>
                  </a:lnTo>
                  <a:cubicBezTo>
                    <a:pt x="7482" y="8913"/>
                    <a:pt x="3092" y="20904"/>
                    <a:pt x="1379" y="25776"/>
                  </a:cubicBezTo>
                  <a:cubicBezTo>
                    <a:pt x="1" y="29673"/>
                    <a:pt x="2624" y="30054"/>
                    <a:pt x="3703" y="30054"/>
                  </a:cubicBezTo>
                  <a:cubicBezTo>
                    <a:pt x="3965" y="30054"/>
                    <a:pt x="4136" y="30032"/>
                    <a:pt x="4136" y="30032"/>
                  </a:cubicBezTo>
                  <a:lnTo>
                    <a:pt x="17010" y="30032"/>
                  </a:lnTo>
                  <a:cubicBezTo>
                    <a:pt x="21293" y="30005"/>
                    <a:pt x="19767" y="25294"/>
                    <a:pt x="19767" y="25294"/>
                  </a:cubicBezTo>
                  <a:lnTo>
                    <a:pt x="14574" y="9047"/>
                  </a:lnTo>
                  <a:lnTo>
                    <a:pt x="14574" y="2356"/>
                  </a:lnTo>
                  <a:cubicBezTo>
                    <a:pt x="16020" y="2115"/>
                    <a:pt x="15859" y="27"/>
                    <a:pt x="14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6170300" y="3677475"/>
              <a:ext cx="380100" cy="414875"/>
            </a:xfrm>
            <a:custGeom>
              <a:avLst/>
              <a:gdLst/>
              <a:ahLst/>
              <a:cxnLst/>
              <a:rect l="l" t="t" r="r" b="b"/>
              <a:pathLst>
                <a:path w="15204" h="16595" extrusionOk="0">
                  <a:moveTo>
                    <a:pt x="5273" y="0"/>
                  </a:moveTo>
                  <a:lnTo>
                    <a:pt x="2275" y="9422"/>
                  </a:lnTo>
                  <a:lnTo>
                    <a:pt x="803" y="14025"/>
                  </a:lnTo>
                  <a:cubicBezTo>
                    <a:pt x="803" y="14025"/>
                    <a:pt x="0" y="16595"/>
                    <a:pt x="2570" y="16595"/>
                  </a:cubicBezTo>
                  <a:lnTo>
                    <a:pt x="13410" y="16595"/>
                  </a:lnTo>
                  <a:cubicBezTo>
                    <a:pt x="13410" y="16595"/>
                    <a:pt x="15203" y="16515"/>
                    <a:pt x="14480" y="13758"/>
                  </a:cubicBezTo>
                  <a:cubicBezTo>
                    <a:pt x="14239" y="12901"/>
                    <a:pt x="13731" y="11269"/>
                    <a:pt x="13142" y="9422"/>
                  </a:cubicBezTo>
                  <a:cubicBezTo>
                    <a:pt x="11804" y="5273"/>
                    <a:pt x="10011" y="54"/>
                    <a:pt x="10011" y="54"/>
                  </a:cubicBezTo>
                  <a:lnTo>
                    <a:pt x="5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819825" y="3204375"/>
              <a:ext cx="649600" cy="918125"/>
            </a:xfrm>
            <a:custGeom>
              <a:avLst/>
              <a:gdLst/>
              <a:ahLst/>
              <a:cxnLst/>
              <a:rect l="l" t="t" r="r" b="b"/>
              <a:pathLst>
                <a:path w="25984" h="36725" extrusionOk="0">
                  <a:moveTo>
                    <a:pt x="9175" y="1"/>
                  </a:moveTo>
                  <a:cubicBezTo>
                    <a:pt x="7355" y="28"/>
                    <a:pt x="7247" y="2704"/>
                    <a:pt x="9068" y="2865"/>
                  </a:cubicBezTo>
                  <a:lnTo>
                    <a:pt x="9121" y="10894"/>
                  </a:lnTo>
                  <a:cubicBezTo>
                    <a:pt x="9121" y="10894"/>
                    <a:pt x="3768" y="25562"/>
                    <a:pt x="1680" y="31477"/>
                  </a:cubicBezTo>
                  <a:cubicBezTo>
                    <a:pt x="1" y="36257"/>
                    <a:pt x="3205" y="36724"/>
                    <a:pt x="4523" y="36724"/>
                  </a:cubicBezTo>
                  <a:cubicBezTo>
                    <a:pt x="4844" y="36724"/>
                    <a:pt x="5053" y="36697"/>
                    <a:pt x="5053" y="36697"/>
                  </a:cubicBezTo>
                  <a:lnTo>
                    <a:pt x="20764" y="36697"/>
                  </a:lnTo>
                  <a:cubicBezTo>
                    <a:pt x="25983" y="36670"/>
                    <a:pt x="24137" y="30915"/>
                    <a:pt x="24137" y="30915"/>
                  </a:cubicBezTo>
                  <a:lnTo>
                    <a:pt x="17793" y="11055"/>
                  </a:lnTo>
                  <a:lnTo>
                    <a:pt x="17793" y="2865"/>
                  </a:lnTo>
                  <a:cubicBezTo>
                    <a:pt x="19560" y="2624"/>
                    <a:pt x="19399" y="1"/>
                    <a:pt x="17606" y="1"/>
                  </a:cubicBezTo>
                  <a:close/>
                </a:path>
              </a:pathLst>
            </a:custGeom>
            <a:solidFill>
              <a:srgbClr val="62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924050" y="3579100"/>
              <a:ext cx="463725" cy="505900"/>
            </a:xfrm>
            <a:custGeom>
              <a:avLst/>
              <a:gdLst/>
              <a:ahLst/>
              <a:cxnLst/>
              <a:rect l="l" t="t" r="r" b="b"/>
              <a:pathLst>
                <a:path w="18549" h="20236" extrusionOk="0">
                  <a:moveTo>
                    <a:pt x="6424" y="1"/>
                  </a:moveTo>
                  <a:lnTo>
                    <a:pt x="2784" y="11483"/>
                  </a:lnTo>
                  <a:lnTo>
                    <a:pt x="964" y="17131"/>
                  </a:lnTo>
                  <a:cubicBezTo>
                    <a:pt x="964" y="17131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55"/>
                    <a:pt x="17666" y="16809"/>
                  </a:cubicBezTo>
                  <a:cubicBezTo>
                    <a:pt x="17398" y="15766"/>
                    <a:pt x="16756" y="13758"/>
                    <a:pt x="16033" y="11483"/>
                  </a:cubicBezTo>
                  <a:cubicBezTo>
                    <a:pt x="14374" y="6424"/>
                    <a:pt x="12206" y="81"/>
                    <a:pt x="12206" y="81"/>
                  </a:cubicBezTo>
                  <a:lnTo>
                    <a:pt x="6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8090725" y="3085950"/>
              <a:ext cx="169325" cy="52225"/>
            </a:xfrm>
            <a:custGeom>
              <a:avLst/>
              <a:gdLst/>
              <a:ahLst/>
              <a:cxnLst/>
              <a:rect l="l" t="t" r="r" b="b"/>
              <a:pathLst>
                <a:path w="6773" h="2089" extrusionOk="0">
                  <a:moveTo>
                    <a:pt x="1" y="0"/>
                  </a:moveTo>
                  <a:lnTo>
                    <a:pt x="1" y="803"/>
                  </a:lnTo>
                  <a:lnTo>
                    <a:pt x="1232" y="803"/>
                  </a:lnTo>
                  <a:lnTo>
                    <a:pt x="1232" y="2088"/>
                  </a:lnTo>
                  <a:lnTo>
                    <a:pt x="5541" y="2088"/>
                  </a:lnTo>
                  <a:lnTo>
                    <a:pt x="5541" y="803"/>
                  </a:lnTo>
                  <a:lnTo>
                    <a:pt x="6772" y="803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5068875" y="3234500"/>
              <a:ext cx="773550" cy="881275"/>
            </a:xfrm>
            <a:custGeom>
              <a:avLst/>
              <a:gdLst/>
              <a:ahLst/>
              <a:cxnLst/>
              <a:rect l="l" t="t" r="r" b="b"/>
              <a:pathLst>
                <a:path w="30942" h="35251" extrusionOk="0">
                  <a:moveTo>
                    <a:pt x="1" y="0"/>
                  </a:moveTo>
                  <a:cubicBezTo>
                    <a:pt x="1232" y="803"/>
                    <a:pt x="4203" y="3105"/>
                    <a:pt x="4203" y="6879"/>
                  </a:cubicBezTo>
                  <a:lnTo>
                    <a:pt x="4203" y="35251"/>
                  </a:lnTo>
                  <a:lnTo>
                    <a:pt x="28265" y="35251"/>
                  </a:lnTo>
                  <a:lnTo>
                    <a:pt x="28265" y="6745"/>
                  </a:lnTo>
                  <a:cubicBezTo>
                    <a:pt x="28265" y="6719"/>
                    <a:pt x="27891" y="2650"/>
                    <a:pt x="30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6735725" y="3041125"/>
              <a:ext cx="52200" cy="168625"/>
            </a:xfrm>
            <a:custGeom>
              <a:avLst/>
              <a:gdLst/>
              <a:ahLst/>
              <a:cxnLst/>
              <a:rect l="l" t="t" r="r" b="b"/>
              <a:pathLst>
                <a:path w="2088" h="6745" extrusionOk="0">
                  <a:moveTo>
                    <a:pt x="0" y="0"/>
                  </a:moveTo>
                  <a:lnTo>
                    <a:pt x="0" y="6745"/>
                  </a:lnTo>
                  <a:lnTo>
                    <a:pt x="830" y="6745"/>
                  </a:lnTo>
                  <a:lnTo>
                    <a:pt x="830" y="5541"/>
                  </a:lnTo>
                  <a:lnTo>
                    <a:pt x="2088" y="5541"/>
                  </a:lnTo>
                  <a:lnTo>
                    <a:pt x="2088" y="1231"/>
                  </a:lnTo>
                  <a:lnTo>
                    <a:pt x="830" y="12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0B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6515575" y="2675775"/>
              <a:ext cx="735400" cy="1454725"/>
            </a:xfrm>
            <a:custGeom>
              <a:avLst/>
              <a:gdLst/>
              <a:ahLst/>
              <a:cxnLst/>
              <a:rect l="l" t="t" r="r" b="b"/>
              <a:pathLst>
                <a:path w="29416" h="58189" extrusionOk="0">
                  <a:moveTo>
                    <a:pt x="19432" y="30111"/>
                  </a:moveTo>
                  <a:lnTo>
                    <a:pt x="19432" y="0"/>
                  </a:lnTo>
                  <a:lnTo>
                    <a:pt x="9984" y="0"/>
                  </a:lnTo>
                  <a:lnTo>
                    <a:pt x="9984" y="30111"/>
                  </a:lnTo>
                  <a:cubicBezTo>
                    <a:pt x="4015" y="32119"/>
                    <a:pt x="0" y="37713"/>
                    <a:pt x="0" y="44003"/>
                  </a:cubicBezTo>
                  <a:cubicBezTo>
                    <a:pt x="0" y="49757"/>
                    <a:pt x="3854" y="54548"/>
                    <a:pt x="8324" y="57546"/>
                  </a:cubicBezTo>
                  <a:cubicBezTo>
                    <a:pt x="8753" y="57841"/>
                    <a:pt x="19646" y="58189"/>
                    <a:pt x="21547" y="57305"/>
                  </a:cubicBezTo>
                  <a:cubicBezTo>
                    <a:pt x="26525" y="54923"/>
                    <a:pt x="29416" y="49864"/>
                    <a:pt x="29416" y="44003"/>
                  </a:cubicBezTo>
                  <a:cubicBezTo>
                    <a:pt x="29416" y="37713"/>
                    <a:pt x="25401" y="32119"/>
                    <a:pt x="19432" y="30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6765150" y="2566700"/>
              <a:ext cx="236250" cy="101050"/>
            </a:xfrm>
            <a:custGeom>
              <a:avLst/>
              <a:gdLst/>
              <a:ahLst/>
              <a:cxnLst/>
              <a:rect l="l" t="t" r="r" b="b"/>
              <a:pathLst>
                <a:path w="9450" h="4042" extrusionOk="0">
                  <a:moveTo>
                    <a:pt x="1" y="0"/>
                  </a:moveTo>
                  <a:lnTo>
                    <a:pt x="1" y="4042"/>
                  </a:lnTo>
                  <a:lnTo>
                    <a:pt x="9449" y="404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6570429" y="3792550"/>
              <a:ext cx="640375" cy="289775"/>
            </a:xfrm>
            <a:custGeom>
              <a:avLst/>
              <a:gdLst/>
              <a:ahLst/>
              <a:cxnLst/>
              <a:rect l="l" t="t" r="r" b="b"/>
              <a:pathLst>
                <a:path w="25615" h="11591" extrusionOk="0">
                  <a:moveTo>
                    <a:pt x="0" y="1"/>
                  </a:moveTo>
                  <a:cubicBezTo>
                    <a:pt x="0" y="6398"/>
                    <a:pt x="5728" y="11590"/>
                    <a:pt x="12794" y="11590"/>
                  </a:cubicBezTo>
                  <a:cubicBezTo>
                    <a:pt x="19860" y="11590"/>
                    <a:pt x="25615" y="6398"/>
                    <a:pt x="25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4891164" y="3471375"/>
              <a:ext cx="659800" cy="653100"/>
            </a:xfrm>
            <a:custGeom>
              <a:avLst/>
              <a:gdLst/>
              <a:ahLst/>
              <a:cxnLst/>
              <a:rect l="l" t="t" r="r" b="b"/>
              <a:pathLst>
                <a:path w="26392" h="26124" extrusionOk="0">
                  <a:moveTo>
                    <a:pt x="1" y="0"/>
                  </a:moveTo>
                  <a:lnTo>
                    <a:pt x="1" y="23768"/>
                  </a:lnTo>
                  <a:cubicBezTo>
                    <a:pt x="1" y="25080"/>
                    <a:pt x="1045" y="26124"/>
                    <a:pt x="2383" y="26124"/>
                  </a:cubicBezTo>
                  <a:lnTo>
                    <a:pt x="20129" y="26124"/>
                  </a:lnTo>
                  <a:cubicBezTo>
                    <a:pt x="21440" y="26124"/>
                    <a:pt x="22511" y="25080"/>
                    <a:pt x="22511" y="23768"/>
                  </a:cubicBezTo>
                  <a:lnTo>
                    <a:pt x="22511" y="4470"/>
                  </a:lnTo>
                  <a:lnTo>
                    <a:pt x="26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4934400" y="3746400"/>
              <a:ext cx="479125" cy="331900"/>
            </a:xfrm>
            <a:custGeom>
              <a:avLst/>
              <a:gdLst/>
              <a:ahLst/>
              <a:cxnLst/>
              <a:rect l="l" t="t" r="r" b="b"/>
              <a:pathLst>
                <a:path w="19165" h="13276" extrusionOk="0">
                  <a:moveTo>
                    <a:pt x="0" y="0"/>
                  </a:moveTo>
                  <a:lnTo>
                    <a:pt x="0" y="10894"/>
                  </a:lnTo>
                  <a:cubicBezTo>
                    <a:pt x="0" y="12205"/>
                    <a:pt x="1071" y="13276"/>
                    <a:pt x="2382" y="13276"/>
                  </a:cubicBezTo>
                  <a:lnTo>
                    <a:pt x="16782" y="13276"/>
                  </a:lnTo>
                  <a:cubicBezTo>
                    <a:pt x="18094" y="13276"/>
                    <a:pt x="19137" y="12205"/>
                    <a:pt x="19164" y="10894"/>
                  </a:cubicBezTo>
                  <a:lnTo>
                    <a:pt x="191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7849175" y="3148625"/>
              <a:ext cx="651100" cy="973950"/>
            </a:xfrm>
            <a:custGeom>
              <a:avLst/>
              <a:gdLst/>
              <a:ahLst/>
              <a:cxnLst/>
              <a:rect l="l" t="t" r="r" b="b"/>
              <a:pathLst>
                <a:path w="26044" h="38958" extrusionOk="0">
                  <a:moveTo>
                    <a:pt x="8583" y="0"/>
                  </a:moveTo>
                  <a:cubicBezTo>
                    <a:pt x="7062" y="0"/>
                    <a:pt x="7069" y="2372"/>
                    <a:pt x="8606" y="2372"/>
                  </a:cubicBezTo>
                  <a:cubicBezTo>
                    <a:pt x="8654" y="2372"/>
                    <a:pt x="8702" y="2369"/>
                    <a:pt x="8753" y="2365"/>
                  </a:cubicBezTo>
                  <a:lnTo>
                    <a:pt x="8833" y="2365"/>
                  </a:lnTo>
                  <a:lnTo>
                    <a:pt x="8833" y="14382"/>
                  </a:lnTo>
                  <a:cubicBezTo>
                    <a:pt x="3560" y="16149"/>
                    <a:pt x="0" y="21101"/>
                    <a:pt x="0" y="26695"/>
                  </a:cubicBezTo>
                  <a:cubicBezTo>
                    <a:pt x="0" y="31780"/>
                    <a:pt x="3426" y="36009"/>
                    <a:pt x="7361" y="38686"/>
                  </a:cubicBezTo>
                  <a:cubicBezTo>
                    <a:pt x="7569" y="38811"/>
                    <a:pt x="10263" y="38957"/>
                    <a:pt x="13043" y="38957"/>
                  </a:cubicBezTo>
                  <a:cubicBezTo>
                    <a:pt x="15621" y="38957"/>
                    <a:pt x="18273" y="38831"/>
                    <a:pt x="19084" y="38445"/>
                  </a:cubicBezTo>
                  <a:cubicBezTo>
                    <a:pt x="23474" y="36357"/>
                    <a:pt x="26043" y="31860"/>
                    <a:pt x="26043" y="26695"/>
                  </a:cubicBezTo>
                  <a:cubicBezTo>
                    <a:pt x="26043" y="21127"/>
                    <a:pt x="22483" y="16176"/>
                    <a:pt x="17210" y="14382"/>
                  </a:cubicBezTo>
                  <a:lnTo>
                    <a:pt x="17210" y="2365"/>
                  </a:lnTo>
                  <a:lnTo>
                    <a:pt x="17318" y="2365"/>
                  </a:lnTo>
                  <a:cubicBezTo>
                    <a:pt x="17350" y="2367"/>
                    <a:pt x="17382" y="2368"/>
                    <a:pt x="17413" y="2368"/>
                  </a:cubicBezTo>
                  <a:cubicBezTo>
                    <a:pt x="18067" y="2368"/>
                    <a:pt x="18602" y="1851"/>
                    <a:pt x="18602" y="1187"/>
                  </a:cubicBezTo>
                  <a:cubicBezTo>
                    <a:pt x="18602" y="536"/>
                    <a:pt x="18087" y="2"/>
                    <a:pt x="17450" y="2"/>
                  </a:cubicBezTo>
                  <a:cubicBezTo>
                    <a:pt x="17406" y="2"/>
                    <a:pt x="17362" y="4"/>
                    <a:pt x="17318" y="9"/>
                  </a:cubicBezTo>
                  <a:lnTo>
                    <a:pt x="8753" y="9"/>
                  </a:lnTo>
                  <a:cubicBezTo>
                    <a:pt x="8694" y="3"/>
                    <a:pt x="8638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7925450" y="3846100"/>
              <a:ext cx="507225" cy="229525"/>
            </a:xfrm>
            <a:custGeom>
              <a:avLst/>
              <a:gdLst/>
              <a:ahLst/>
              <a:cxnLst/>
              <a:rect l="l" t="t" r="r" b="b"/>
              <a:pathLst>
                <a:path w="20289" h="9181" extrusionOk="0">
                  <a:moveTo>
                    <a:pt x="0" y="0"/>
                  </a:moveTo>
                  <a:cubicBezTo>
                    <a:pt x="0" y="5059"/>
                    <a:pt x="4524" y="9181"/>
                    <a:pt x="10145" y="9181"/>
                  </a:cubicBezTo>
                  <a:cubicBezTo>
                    <a:pt x="15739" y="9181"/>
                    <a:pt x="20289" y="5059"/>
                    <a:pt x="20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4823975" y="3726325"/>
              <a:ext cx="63600" cy="182700"/>
            </a:xfrm>
            <a:custGeom>
              <a:avLst/>
              <a:gdLst/>
              <a:ahLst/>
              <a:cxnLst/>
              <a:rect l="l" t="t" r="r" b="b"/>
              <a:pathLst>
                <a:path w="2544" h="7308" extrusionOk="0">
                  <a:moveTo>
                    <a:pt x="1" y="0"/>
                  </a:moveTo>
                  <a:lnTo>
                    <a:pt x="1" y="7307"/>
                  </a:lnTo>
                  <a:lnTo>
                    <a:pt x="2543" y="7307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5360475" y="2946025"/>
              <a:ext cx="832375" cy="1175350"/>
            </a:xfrm>
            <a:custGeom>
              <a:avLst/>
              <a:gdLst/>
              <a:ahLst/>
              <a:cxnLst/>
              <a:rect l="l" t="t" r="r" b="b"/>
              <a:pathLst>
                <a:path w="33295" h="47014" extrusionOk="0">
                  <a:moveTo>
                    <a:pt x="22646" y="1"/>
                  </a:moveTo>
                  <a:cubicBezTo>
                    <a:pt x="22612" y="1"/>
                    <a:pt x="22578" y="2"/>
                    <a:pt x="22543" y="3"/>
                  </a:cubicBezTo>
                  <a:lnTo>
                    <a:pt x="11757" y="3"/>
                  </a:lnTo>
                  <a:cubicBezTo>
                    <a:pt x="9401" y="30"/>
                    <a:pt x="9268" y="3483"/>
                    <a:pt x="11623" y="3697"/>
                  </a:cubicBezTo>
                  <a:lnTo>
                    <a:pt x="11703" y="13975"/>
                  </a:lnTo>
                  <a:cubicBezTo>
                    <a:pt x="11703" y="13975"/>
                    <a:pt x="4825" y="32738"/>
                    <a:pt x="2148" y="40312"/>
                  </a:cubicBezTo>
                  <a:cubicBezTo>
                    <a:pt x="1" y="46411"/>
                    <a:pt x="4072" y="47014"/>
                    <a:pt x="5767" y="47014"/>
                  </a:cubicBezTo>
                  <a:cubicBezTo>
                    <a:pt x="6184" y="47014"/>
                    <a:pt x="6457" y="46977"/>
                    <a:pt x="6457" y="46977"/>
                  </a:cubicBezTo>
                  <a:lnTo>
                    <a:pt x="26612" y="46977"/>
                  </a:lnTo>
                  <a:cubicBezTo>
                    <a:pt x="26624" y="46977"/>
                    <a:pt x="26636" y="46977"/>
                    <a:pt x="26648" y="46977"/>
                  </a:cubicBezTo>
                  <a:cubicBezTo>
                    <a:pt x="33295" y="46977"/>
                    <a:pt x="30921" y="39616"/>
                    <a:pt x="30921" y="39616"/>
                  </a:cubicBezTo>
                  <a:lnTo>
                    <a:pt x="22811" y="14189"/>
                  </a:lnTo>
                  <a:lnTo>
                    <a:pt x="22811" y="3697"/>
                  </a:lnTo>
                  <a:cubicBezTo>
                    <a:pt x="23828" y="3617"/>
                    <a:pt x="24604" y="2733"/>
                    <a:pt x="24524" y="1716"/>
                  </a:cubicBezTo>
                  <a:cubicBezTo>
                    <a:pt x="24446" y="734"/>
                    <a:pt x="23619" y="1"/>
                    <a:pt x="22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5675186" y="2871211"/>
              <a:ext cx="233550" cy="71625"/>
            </a:xfrm>
            <a:custGeom>
              <a:avLst/>
              <a:gdLst/>
              <a:ahLst/>
              <a:cxnLst/>
              <a:rect l="l" t="t" r="r" b="b"/>
              <a:pathLst>
                <a:path w="9342" h="2865" extrusionOk="0">
                  <a:moveTo>
                    <a:pt x="1" y="1"/>
                  </a:moveTo>
                  <a:lnTo>
                    <a:pt x="1" y="1125"/>
                  </a:lnTo>
                  <a:lnTo>
                    <a:pt x="1687" y="1125"/>
                  </a:lnTo>
                  <a:lnTo>
                    <a:pt x="1687" y="2864"/>
                  </a:lnTo>
                  <a:lnTo>
                    <a:pt x="7655" y="2864"/>
                  </a:lnTo>
                  <a:lnTo>
                    <a:pt x="7655" y="1125"/>
                  </a:lnTo>
                  <a:lnTo>
                    <a:pt x="9342" y="1125"/>
                  </a:lnTo>
                  <a:lnTo>
                    <a:pt x="9342" y="1"/>
                  </a:lnTo>
                  <a:close/>
                </a:path>
              </a:pathLst>
            </a:custGeom>
            <a:solidFill>
              <a:srgbClr val="DDA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5582775" y="3425875"/>
              <a:ext cx="424275" cy="368050"/>
            </a:xfrm>
            <a:custGeom>
              <a:avLst/>
              <a:gdLst/>
              <a:ahLst/>
              <a:cxnLst/>
              <a:rect l="l" t="t" r="r" b="b"/>
              <a:pathLst>
                <a:path w="16971" h="14722" extrusionOk="0">
                  <a:moveTo>
                    <a:pt x="4685" y="0"/>
                  </a:moveTo>
                  <a:lnTo>
                    <a:pt x="1" y="14721"/>
                  </a:lnTo>
                  <a:lnTo>
                    <a:pt x="16970" y="14721"/>
                  </a:lnTo>
                  <a:cubicBezTo>
                    <a:pt x="14883" y="8271"/>
                    <a:pt x="12099" y="107"/>
                    <a:pt x="12099" y="107"/>
                  </a:cubicBezTo>
                  <a:lnTo>
                    <a:pt x="4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5494450" y="3794575"/>
              <a:ext cx="593550" cy="280375"/>
            </a:xfrm>
            <a:custGeom>
              <a:avLst/>
              <a:gdLst/>
              <a:ahLst/>
              <a:cxnLst/>
              <a:rect l="l" t="t" r="r" b="b"/>
              <a:pathLst>
                <a:path w="23742" h="11215" extrusionOk="0">
                  <a:moveTo>
                    <a:pt x="3534" y="0"/>
                  </a:moveTo>
                  <a:lnTo>
                    <a:pt x="1232" y="7227"/>
                  </a:lnTo>
                  <a:cubicBezTo>
                    <a:pt x="1232" y="7227"/>
                    <a:pt x="1" y="11215"/>
                    <a:pt x="4016" y="11215"/>
                  </a:cubicBezTo>
                  <a:lnTo>
                    <a:pt x="20985" y="11215"/>
                  </a:lnTo>
                  <a:cubicBezTo>
                    <a:pt x="20985" y="11215"/>
                    <a:pt x="23742" y="11108"/>
                    <a:pt x="22618" y="6825"/>
                  </a:cubicBezTo>
                  <a:cubicBezTo>
                    <a:pt x="22270" y="5487"/>
                    <a:pt x="21467" y="2891"/>
                    <a:pt x="20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8966150" y="3204375"/>
              <a:ext cx="650250" cy="918125"/>
            </a:xfrm>
            <a:custGeom>
              <a:avLst/>
              <a:gdLst/>
              <a:ahLst/>
              <a:cxnLst/>
              <a:rect l="l" t="t" r="r" b="b"/>
              <a:pathLst>
                <a:path w="26010" h="36725" extrusionOk="0">
                  <a:moveTo>
                    <a:pt x="9200" y="1"/>
                  </a:moveTo>
                  <a:cubicBezTo>
                    <a:pt x="7380" y="28"/>
                    <a:pt x="7273" y="2704"/>
                    <a:pt x="9067" y="2865"/>
                  </a:cubicBezTo>
                  <a:lnTo>
                    <a:pt x="9147" y="10894"/>
                  </a:lnTo>
                  <a:cubicBezTo>
                    <a:pt x="9147" y="10894"/>
                    <a:pt x="3767" y="25562"/>
                    <a:pt x="1679" y="31477"/>
                  </a:cubicBezTo>
                  <a:cubicBezTo>
                    <a:pt x="0" y="36257"/>
                    <a:pt x="3204" y="36724"/>
                    <a:pt x="4522" y="36724"/>
                  </a:cubicBezTo>
                  <a:cubicBezTo>
                    <a:pt x="4843" y="36724"/>
                    <a:pt x="5052" y="36697"/>
                    <a:pt x="5052" y="36697"/>
                  </a:cubicBezTo>
                  <a:lnTo>
                    <a:pt x="20790" y="36697"/>
                  </a:lnTo>
                  <a:cubicBezTo>
                    <a:pt x="26009" y="36670"/>
                    <a:pt x="24162" y="30915"/>
                    <a:pt x="24162" y="30915"/>
                  </a:cubicBezTo>
                  <a:lnTo>
                    <a:pt x="17792" y="11055"/>
                  </a:lnTo>
                  <a:lnTo>
                    <a:pt x="17792" y="2865"/>
                  </a:lnTo>
                  <a:cubicBezTo>
                    <a:pt x="19585" y="2624"/>
                    <a:pt x="19398" y="1"/>
                    <a:pt x="17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9063000" y="3566400"/>
              <a:ext cx="463725" cy="505875"/>
            </a:xfrm>
            <a:custGeom>
              <a:avLst/>
              <a:gdLst/>
              <a:ahLst/>
              <a:cxnLst/>
              <a:rect l="l" t="t" r="r" b="b"/>
              <a:pathLst>
                <a:path w="18549" h="20235" extrusionOk="0">
                  <a:moveTo>
                    <a:pt x="6424" y="0"/>
                  </a:moveTo>
                  <a:lnTo>
                    <a:pt x="2757" y="11483"/>
                  </a:lnTo>
                  <a:lnTo>
                    <a:pt x="964" y="17130"/>
                  </a:lnTo>
                  <a:cubicBezTo>
                    <a:pt x="964" y="17130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81"/>
                    <a:pt x="17665" y="16809"/>
                  </a:cubicBezTo>
                  <a:cubicBezTo>
                    <a:pt x="17371" y="15765"/>
                    <a:pt x="16755" y="13758"/>
                    <a:pt x="16006" y="11483"/>
                  </a:cubicBezTo>
                  <a:cubicBezTo>
                    <a:pt x="14373" y="6424"/>
                    <a:pt x="12205" y="80"/>
                    <a:pt x="12205" y="80"/>
                  </a:cubicBezTo>
                  <a:lnTo>
                    <a:pt x="6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9297850" y="3567050"/>
              <a:ext cx="228875" cy="505225"/>
            </a:xfrm>
            <a:custGeom>
              <a:avLst/>
              <a:gdLst/>
              <a:ahLst/>
              <a:cxnLst/>
              <a:rect l="l" t="t" r="r" b="b"/>
              <a:pathLst>
                <a:path w="9155" h="20209" extrusionOk="0">
                  <a:moveTo>
                    <a:pt x="8271" y="16783"/>
                  </a:moveTo>
                  <a:cubicBezTo>
                    <a:pt x="7977" y="15739"/>
                    <a:pt x="7361" y="13732"/>
                    <a:pt x="6612" y="11457"/>
                  </a:cubicBezTo>
                  <a:cubicBezTo>
                    <a:pt x="4979" y="6398"/>
                    <a:pt x="2811" y="54"/>
                    <a:pt x="2811" y="54"/>
                  </a:cubicBezTo>
                  <a:lnTo>
                    <a:pt x="1" y="1"/>
                  </a:lnTo>
                  <a:lnTo>
                    <a:pt x="1" y="20209"/>
                  </a:lnTo>
                  <a:lnTo>
                    <a:pt x="6987" y="20209"/>
                  </a:lnTo>
                  <a:cubicBezTo>
                    <a:pt x="6987" y="20209"/>
                    <a:pt x="9155" y="20155"/>
                    <a:pt x="8271" y="16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7748125" y="3286025"/>
              <a:ext cx="157275" cy="48200"/>
            </a:xfrm>
            <a:custGeom>
              <a:avLst/>
              <a:gdLst/>
              <a:ahLst/>
              <a:cxnLst/>
              <a:rect l="l" t="t" r="r" b="b"/>
              <a:pathLst>
                <a:path w="6291" h="1928" extrusionOk="0">
                  <a:moveTo>
                    <a:pt x="1" y="0"/>
                  </a:moveTo>
                  <a:lnTo>
                    <a:pt x="1" y="776"/>
                  </a:lnTo>
                  <a:lnTo>
                    <a:pt x="1151" y="776"/>
                  </a:lnTo>
                  <a:lnTo>
                    <a:pt x="1151" y="1927"/>
                  </a:lnTo>
                  <a:lnTo>
                    <a:pt x="5166" y="1927"/>
                  </a:lnTo>
                  <a:lnTo>
                    <a:pt x="5166" y="776"/>
                  </a:lnTo>
                  <a:lnTo>
                    <a:pt x="6290" y="776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7546050" y="3331525"/>
              <a:ext cx="560100" cy="790850"/>
            </a:xfrm>
            <a:custGeom>
              <a:avLst/>
              <a:gdLst/>
              <a:ahLst/>
              <a:cxnLst/>
              <a:rect l="l" t="t" r="r" b="b"/>
              <a:pathLst>
                <a:path w="22404" h="31634" extrusionOk="0">
                  <a:moveTo>
                    <a:pt x="15203" y="0"/>
                  </a:moveTo>
                  <a:cubicBezTo>
                    <a:pt x="15194" y="0"/>
                    <a:pt x="15185" y="0"/>
                    <a:pt x="15176" y="0"/>
                  </a:cubicBezTo>
                  <a:lnTo>
                    <a:pt x="7923" y="0"/>
                  </a:lnTo>
                  <a:cubicBezTo>
                    <a:pt x="6317" y="0"/>
                    <a:pt x="6210" y="2356"/>
                    <a:pt x="7816" y="2463"/>
                  </a:cubicBezTo>
                  <a:lnTo>
                    <a:pt x="7869" y="9395"/>
                  </a:lnTo>
                  <a:cubicBezTo>
                    <a:pt x="7869" y="9395"/>
                    <a:pt x="3239" y="22002"/>
                    <a:pt x="1446" y="27114"/>
                  </a:cubicBezTo>
                  <a:cubicBezTo>
                    <a:pt x="0" y="31234"/>
                    <a:pt x="2780" y="31634"/>
                    <a:pt x="3913" y="31634"/>
                  </a:cubicBezTo>
                  <a:cubicBezTo>
                    <a:pt x="4186" y="31634"/>
                    <a:pt x="4363" y="31611"/>
                    <a:pt x="4363" y="31611"/>
                  </a:cubicBezTo>
                  <a:lnTo>
                    <a:pt x="17907" y="31611"/>
                  </a:lnTo>
                  <a:cubicBezTo>
                    <a:pt x="22403" y="31584"/>
                    <a:pt x="20797" y="26632"/>
                    <a:pt x="20797" y="26632"/>
                  </a:cubicBezTo>
                  <a:lnTo>
                    <a:pt x="15337" y="9529"/>
                  </a:lnTo>
                  <a:lnTo>
                    <a:pt x="15337" y="2463"/>
                  </a:lnTo>
                  <a:cubicBezTo>
                    <a:pt x="16880" y="2277"/>
                    <a:pt x="16731" y="0"/>
                    <a:pt x="15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7636375" y="3654050"/>
              <a:ext cx="399500" cy="436300"/>
            </a:xfrm>
            <a:custGeom>
              <a:avLst/>
              <a:gdLst/>
              <a:ahLst/>
              <a:cxnLst/>
              <a:rect l="l" t="t" r="r" b="b"/>
              <a:pathLst>
                <a:path w="15980" h="17452" extrusionOk="0">
                  <a:moveTo>
                    <a:pt x="5541" y="0"/>
                  </a:moveTo>
                  <a:lnTo>
                    <a:pt x="2383" y="9904"/>
                  </a:lnTo>
                  <a:lnTo>
                    <a:pt x="830" y="14775"/>
                  </a:lnTo>
                  <a:cubicBezTo>
                    <a:pt x="830" y="14775"/>
                    <a:pt x="1" y="17452"/>
                    <a:pt x="2704" y="17452"/>
                  </a:cubicBezTo>
                  <a:lnTo>
                    <a:pt x="14106" y="17452"/>
                  </a:lnTo>
                  <a:cubicBezTo>
                    <a:pt x="14106" y="17452"/>
                    <a:pt x="15980" y="17371"/>
                    <a:pt x="15204" y="14481"/>
                  </a:cubicBezTo>
                  <a:cubicBezTo>
                    <a:pt x="14963" y="13597"/>
                    <a:pt x="14427" y="11858"/>
                    <a:pt x="13785" y="9904"/>
                  </a:cubicBezTo>
                  <a:cubicBezTo>
                    <a:pt x="12393" y="5541"/>
                    <a:pt x="10520" y="81"/>
                    <a:pt x="10520" y="81"/>
                  </a:cubicBezTo>
                  <a:lnTo>
                    <a:pt x="55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3750675" y="4122450"/>
              <a:ext cx="7041400" cy="25"/>
            </a:xfrm>
            <a:custGeom>
              <a:avLst/>
              <a:gdLst/>
              <a:ahLst/>
              <a:cxnLst/>
              <a:rect l="l" t="t" r="r" b="b"/>
              <a:pathLst>
                <a:path w="281656" h="1" extrusionOk="0">
                  <a:moveTo>
                    <a:pt x="1" y="0"/>
                  </a:moveTo>
                  <a:lnTo>
                    <a:pt x="28165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908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>
            <a:spLocks noGrp="1"/>
          </p:cNvSpPr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Diagram Use Cas</a:t>
            </a:r>
            <a:endParaRPr sz="3600" dirty="0"/>
          </a:p>
        </p:txBody>
      </p:sp>
      <p:pic>
        <p:nvPicPr>
          <p:cNvPr id="27" name="Picture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07" y="874106"/>
            <a:ext cx="3822986" cy="4269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Diagram Activity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D4BBC-EA67-4A22-84CC-F6780597C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99" y="913608"/>
            <a:ext cx="2033602" cy="42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5646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216</Words>
  <Application>Microsoft Office PowerPoint</Application>
  <PresentationFormat>On-screen Show (16:9)</PresentationFormat>
  <Paragraphs>29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Nunito Light</vt:lpstr>
      <vt:lpstr>Fira Sans Extra Condensed Medium</vt:lpstr>
      <vt:lpstr>Calibri</vt:lpstr>
      <vt:lpstr>Wingdings</vt:lpstr>
      <vt:lpstr>Raleway</vt:lpstr>
      <vt:lpstr>Hind Vadodara Light</vt:lpstr>
      <vt:lpstr>Roboto Condensed Light</vt:lpstr>
      <vt:lpstr>Teko Light</vt:lpstr>
      <vt:lpstr>Arial</vt:lpstr>
      <vt:lpstr>Science Fair Newsletter by Slidesgo</vt:lpstr>
      <vt:lpstr>Aplikasi Penjualan Motor</vt:lpstr>
      <vt:lpstr>Latar Belakang</vt:lpstr>
      <vt:lpstr>Latar belakang</vt:lpstr>
      <vt:lpstr>Tujuan dan Manfaat</vt:lpstr>
      <vt:lpstr>Tujuan</vt:lpstr>
      <vt:lpstr>Manfaat pembuatan aplikasi</vt:lpstr>
      <vt:lpstr>Diagram </vt:lpstr>
      <vt:lpstr>Diagram Use Cas</vt:lpstr>
      <vt:lpstr>Diagram Activity</vt:lpstr>
      <vt:lpstr>Implementasi</vt:lpstr>
      <vt:lpstr>Implementasi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Penjualan Motor</dc:title>
  <dc:creator>firman</dc:creator>
  <cp:lastModifiedBy>firman</cp:lastModifiedBy>
  <cp:revision>27</cp:revision>
  <dcterms:modified xsi:type="dcterms:W3CDTF">2022-01-18T03:25:47Z</dcterms:modified>
</cp:coreProperties>
</file>