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47115" y="473075"/>
            <a:ext cx="3777615" cy="5910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3970" y="762635"/>
            <a:ext cx="2092960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15415" y="894715"/>
            <a:ext cx="1856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注册登录</a:t>
            </a:r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3324225" y="1881505"/>
            <a:ext cx="1382395" cy="42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1515" y="2019935"/>
            <a:ext cx="1475105" cy="39490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/>
              <a:t>借阅、图书、用户、借书卡信息的管理以及修改</a:t>
            </a:r>
            <a:endParaRPr lang="zh-CN" altLang="en-US" sz="2800"/>
          </a:p>
        </p:txBody>
      </p:sp>
      <p:sp>
        <p:nvSpPr>
          <p:cNvPr id="9" name="圆角矩形 8"/>
          <p:cNvSpPr/>
          <p:nvPr/>
        </p:nvSpPr>
        <p:spPr>
          <a:xfrm>
            <a:off x="1205230" y="3422015"/>
            <a:ext cx="2026920" cy="1355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5415" y="3623310"/>
            <a:ext cx="17767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数据备份</a:t>
            </a:r>
            <a:endParaRPr lang="zh-CN" altLang="en-US" sz="2800"/>
          </a:p>
          <a:p>
            <a:r>
              <a:rPr lang="zh-CN" altLang="en-US" sz="2800"/>
              <a:t>数据恢复</a:t>
            </a:r>
            <a:endParaRPr lang="zh-CN" altLang="en-US" sz="2800"/>
          </a:p>
        </p:txBody>
      </p:sp>
      <p:sp>
        <p:nvSpPr>
          <p:cNvPr id="11" name="圆角矩形 10"/>
          <p:cNvSpPr/>
          <p:nvPr/>
        </p:nvSpPr>
        <p:spPr>
          <a:xfrm>
            <a:off x="1178560" y="5554345"/>
            <a:ext cx="2092960" cy="67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70635" y="5699125"/>
            <a:ext cx="192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图书入库、出库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325" y="1210310"/>
            <a:ext cx="736600" cy="4831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管理员系统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56555" y="1631950"/>
            <a:ext cx="2080260" cy="4014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20080" y="2116455"/>
            <a:ext cx="15532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</a:t>
            </a:r>
            <a:r>
              <a:rPr lang="zh-CN" altLang="en-US" sz="2400"/>
              <a:t>数据存储</a:t>
            </a:r>
            <a:endParaRPr lang="zh-CN" altLang="en-US" sz="2400"/>
          </a:p>
          <a:p>
            <a:r>
              <a:rPr lang="zh-CN" altLang="en-US" sz="2400"/>
              <a:t> 数据查询</a:t>
            </a:r>
            <a:endParaRPr lang="zh-CN" altLang="en-US" sz="2400"/>
          </a:p>
          <a:p>
            <a:r>
              <a:rPr lang="zh-CN" altLang="en-US" sz="2400"/>
              <a:t> 数据更新</a:t>
            </a:r>
            <a:endParaRPr lang="zh-CN" altLang="en-US" sz="2400"/>
          </a:p>
          <a:p>
            <a:r>
              <a:rPr lang="zh-CN" altLang="en-US" sz="2400"/>
              <a:t> 数据删除</a:t>
            </a:r>
            <a:endParaRPr lang="zh-CN" altLang="en-US" sz="2400"/>
          </a:p>
          <a:p>
            <a:r>
              <a:rPr lang="zh-CN" altLang="en-US" sz="2400"/>
              <a:t> 数据备份</a:t>
            </a:r>
            <a:endParaRPr lang="zh-CN" altLang="en-US" sz="2400"/>
          </a:p>
          <a:p>
            <a:r>
              <a:rPr lang="zh-CN" altLang="en-US" sz="2400"/>
              <a:t> 数据恢复</a:t>
            </a:r>
            <a:endParaRPr lang="zh-CN" altLang="en-US" sz="2400"/>
          </a:p>
          <a:p>
            <a:r>
              <a:rPr lang="zh-CN" altLang="en-US" sz="2400"/>
              <a:t> 处理请求</a:t>
            </a:r>
            <a:endParaRPr lang="zh-CN" altLang="en-US" sz="2400"/>
          </a:p>
          <a:p>
            <a:r>
              <a:rPr lang="zh-CN" altLang="en-US" sz="2400"/>
              <a:t> 管理链接</a:t>
            </a:r>
            <a:endParaRPr lang="zh-CN" altLang="en-US" sz="2400"/>
          </a:p>
        </p:txBody>
      </p:sp>
      <p:cxnSp>
        <p:nvCxnSpPr>
          <p:cNvPr id="16" name="直接箭头连接符 15"/>
          <p:cNvCxnSpPr>
            <a:stCxn id="4" idx="3"/>
          </p:cNvCxnSpPr>
          <p:nvPr/>
        </p:nvCxnSpPr>
        <p:spPr>
          <a:xfrm flipV="1">
            <a:off x="4824730" y="3422015"/>
            <a:ext cx="63182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78825" y="525780"/>
            <a:ext cx="3356610" cy="604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615045" y="789305"/>
            <a:ext cx="2500630" cy="882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785860" y="881380"/>
            <a:ext cx="2224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注册登录</a:t>
            </a:r>
            <a:endParaRPr lang="zh-CN" altLang="en-US" sz="3600"/>
          </a:p>
        </p:txBody>
      </p:sp>
      <p:sp>
        <p:nvSpPr>
          <p:cNvPr id="20" name="圆角矩形 19"/>
          <p:cNvSpPr/>
          <p:nvPr/>
        </p:nvSpPr>
        <p:spPr>
          <a:xfrm>
            <a:off x="9286240" y="1974215"/>
            <a:ext cx="2355850" cy="94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31020" y="2105660"/>
            <a:ext cx="2092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zh-CN" altLang="en-US"/>
              <a:t>借书卡注册</a:t>
            </a:r>
            <a:endParaRPr lang="zh-CN" altLang="en-US"/>
          </a:p>
          <a:p>
            <a:r>
              <a:rPr lang="zh-CN" altLang="en-US"/>
              <a:t>     借书卡</a:t>
            </a:r>
            <a:r>
              <a:rPr lang="zh-CN" altLang="en-US"/>
              <a:t>登陆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0115550" y="3316605"/>
            <a:ext cx="1447800" cy="3040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179685" y="3448050"/>
            <a:ext cx="1290320" cy="2777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/>
              <a:t>查询个人借阅信息</a:t>
            </a:r>
            <a:endParaRPr lang="zh-CN" altLang="en-US" sz="3600"/>
          </a:p>
        </p:txBody>
      </p:sp>
      <p:sp>
        <p:nvSpPr>
          <p:cNvPr id="24" name="圆角矩形 23"/>
          <p:cNvSpPr/>
          <p:nvPr/>
        </p:nvSpPr>
        <p:spPr>
          <a:xfrm>
            <a:off x="8496300" y="3316605"/>
            <a:ext cx="1460500" cy="300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81390" y="3448050"/>
            <a:ext cx="1290320" cy="2698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/>
              <a:t>查询图书相关信息</a:t>
            </a:r>
            <a:endParaRPr lang="zh-CN" altLang="en-US" sz="3600"/>
          </a:p>
        </p:txBody>
      </p:sp>
      <p:sp>
        <p:nvSpPr>
          <p:cNvPr id="26" name="文本框 25"/>
          <p:cNvSpPr txBox="1"/>
          <p:nvPr/>
        </p:nvSpPr>
        <p:spPr>
          <a:xfrm>
            <a:off x="11643360" y="934085"/>
            <a:ext cx="459740" cy="3764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用户系统</a:t>
            </a:r>
            <a:endParaRPr lang="zh-CN" altLang="en-US"/>
          </a:p>
        </p:txBody>
      </p:sp>
      <p:cxnSp>
        <p:nvCxnSpPr>
          <p:cNvPr id="27" name="直接箭头连接符 26"/>
          <p:cNvCxnSpPr>
            <a:stCxn id="17" idx="1"/>
          </p:cNvCxnSpPr>
          <p:nvPr/>
        </p:nvCxnSpPr>
        <p:spPr>
          <a:xfrm flipH="1" flipV="1">
            <a:off x="7518400" y="3514090"/>
            <a:ext cx="860425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2017-06-14T08:39:35Z</dcterms:created>
  <dcterms:modified xsi:type="dcterms:W3CDTF">2017-06-14T08:49:17Z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