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89255" y="1394460"/>
            <a:ext cx="2199005" cy="35413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88155" y="1394460"/>
            <a:ext cx="3277870" cy="35413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230360" y="1394460"/>
            <a:ext cx="2199005" cy="35413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574290" y="1974215"/>
            <a:ext cx="2040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586990" y="2618740"/>
            <a:ext cx="1737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653030" y="3684905"/>
            <a:ext cx="16719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653030" y="4382770"/>
            <a:ext cx="2000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207250" y="2052955"/>
            <a:ext cx="2000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167880" y="4316730"/>
            <a:ext cx="20275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1"/>
            <a:endCxn id="6" idx="6"/>
          </p:cNvCxnSpPr>
          <p:nvPr/>
        </p:nvCxnSpPr>
        <p:spPr>
          <a:xfrm flipH="1">
            <a:off x="7566025" y="3165475"/>
            <a:ext cx="16643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28065" y="1546225"/>
            <a:ext cx="921385" cy="32378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800">
                <a:solidFill>
                  <a:schemeClr val="accent1"/>
                </a:solidFill>
              </a:rPr>
              <a:t>图书管理员</a:t>
            </a:r>
            <a:endParaRPr lang="zh-CN" altLang="en-US" sz="480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61195" y="1546225"/>
            <a:ext cx="1536700" cy="32378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8800">
                <a:solidFill>
                  <a:schemeClr val="accent1"/>
                </a:solidFill>
              </a:rPr>
              <a:t>  </a:t>
            </a:r>
            <a:r>
              <a:rPr lang="zh-CN" altLang="en-US" sz="8800">
                <a:solidFill>
                  <a:schemeClr val="accent1"/>
                </a:solidFill>
              </a:rPr>
              <a:t>读者</a:t>
            </a:r>
            <a:endParaRPr lang="zh-CN" altLang="en-US" sz="8800">
              <a:solidFill>
                <a:schemeClr val="accent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28310" y="1546225"/>
            <a:ext cx="798195" cy="32378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图书管理系统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53030" y="1447165"/>
            <a:ext cx="2172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</a:rPr>
              <a:t>借还书</a:t>
            </a:r>
            <a:r>
              <a:rPr lang="zh-CN" altLang="en-US" sz="2800">
                <a:solidFill>
                  <a:schemeClr val="accent1"/>
                </a:solidFill>
              </a:rPr>
              <a:t>信息</a:t>
            </a: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86990" y="2052955"/>
            <a:ext cx="1868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</a:rPr>
              <a:t>图书信息</a:t>
            </a: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53030" y="3162935"/>
            <a:ext cx="1868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</a:rPr>
              <a:t>读者信息</a:t>
            </a: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86990" y="3860800"/>
            <a:ext cx="1868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</a:rPr>
              <a:t>图书情况</a:t>
            </a: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7880" y="1447165"/>
            <a:ext cx="2145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</a:rPr>
              <a:t>借还书信息</a:t>
            </a: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66025" y="2640965"/>
            <a:ext cx="1868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</a:rPr>
              <a:t>读者信息</a:t>
            </a: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44740" y="3794760"/>
            <a:ext cx="1868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</a:rPr>
              <a:t>图书信息</a:t>
            </a:r>
            <a:endParaRPr lang="zh-CN" altLang="en-US"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32460" y="2830195"/>
            <a:ext cx="1303020" cy="447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14890" y="2829560"/>
            <a:ext cx="1303020" cy="447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6735" y="2868930"/>
            <a:ext cx="1474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图书管理员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645015" y="2869565"/>
            <a:ext cx="1474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读者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019675" y="2869565"/>
            <a:ext cx="129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019675" y="3053715"/>
            <a:ext cx="129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914265" y="2461260"/>
            <a:ext cx="150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系统数据库</a:t>
            </a:r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2911475" y="745490"/>
            <a:ext cx="1000760" cy="90805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2911475" y="2561590"/>
            <a:ext cx="1000760" cy="90805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2911475" y="4417695"/>
            <a:ext cx="1000760" cy="90805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7417435" y="2561590"/>
            <a:ext cx="1000760" cy="90805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7417435" y="745490"/>
            <a:ext cx="1000760" cy="90805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7417435" y="4417695"/>
            <a:ext cx="1000760" cy="90805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43555" y="745490"/>
            <a:ext cx="737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记录图书信息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043555" y="2547620"/>
            <a:ext cx="737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查询借阅信息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42920" y="4403725"/>
            <a:ext cx="737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查询读者信息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548880" y="745490"/>
            <a:ext cx="737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查询图书信息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549515" y="2547620"/>
            <a:ext cx="737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提交借阅</a:t>
            </a:r>
            <a:r>
              <a:rPr lang="zh-CN" altLang="en-US"/>
              <a:t>申请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549515" y="4417695"/>
            <a:ext cx="737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登记读者信息</a:t>
            </a:r>
            <a:endParaRPr lang="zh-CN" altLang="en-US"/>
          </a:p>
        </p:txBody>
      </p:sp>
      <p:cxnSp>
        <p:nvCxnSpPr>
          <p:cNvPr id="24" name="直接箭头连接符 23"/>
          <p:cNvCxnSpPr>
            <a:endCxn id="12" idx="3"/>
          </p:cNvCxnSpPr>
          <p:nvPr/>
        </p:nvCxnSpPr>
        <p:spPr>
          <a:xfrm flipV="1">
            <a:off x="1351915" y="1520825"/>
            <a:ext cx="1706245" cy="1308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3" idx="2"/>
          </p:cNvCxnSpPr>
          <p:nvPr/>
        </p:nvCxnSpPr>
        <p:spPr>
          <a:xfrm flipV="1">
            <a:off x="2021205" y="3015615"/>
            <a:ext cx="890270" cy="3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2"/>
            <a:endCxn id="14" idx="2"/>
          </p:cNvCxnSpPr>
          <p:nvPr/>
        </p:nvCxnSpPr>
        <p:spPr>
          <a:xfrm>
            <a:off x="1283970" y="3237230"/>
            <a:ext cx="1627505" cy="163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5"/>
          </p:cNvCxnSpPr>
          <p:nvPr/>
        </p:nvCxnSpPr>
        <p:spPr>
          <a:xfrm>
            <a:off x="3765550" y="1520825"/>
            <a:ext cx="1369060" cy="1334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883660" y="3093085"/>
            <a:ext cx="1211580" cy="131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4" idx="6"/>
          </p:cNvCxnSpPr>
          <p:nvPr/>
        </p:nvCxnSpPr>
        <p:spPr>
          <a:xfrm flipV="1">
            <a:off x="3912235" y="3119120"/>
            <a:ext cx="124841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0"/>
          </p:cNvCxnSpPr>
          <p:nvPr/>
        </p:nvCxnSpPr>
        <p:spPr>
          <a:xfrm flipH="1" flipV="1">
            <a:off x="8385810" y="1552575"/>
            <a:ext cx="2180590" cy="127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5" idx="6"/>
          </p:cNvCxnSpPr>
          <p:nvPr/>
        </p:nvCxnSpPr>
        <p:spPr>
          <a:xfrm flipH="1" flipV="1">
            <a:off x="8418195" y="3015615"/>
            <a:ext cx="136144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7" idx="6"/>
          </p:cNvCxnSpPr>
          <p:nvPr/>
        </p:nvCxnSpPr>
        <p:spPr>
          <a:xfrm flipH="1">
            <a:off x="8418195" y="3342640"/>
            <a:ext cx="2244725" cy="152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6200775" y="1579245"/>
            <a:ext cx="1224280" cy="1236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2"/>
          </p:cNvCxnSpPr>
          <p:nvPr/>
        </p:nvCxnSpPr>
        <p:spPr>
          <a:xfrm flipH="1">
            <a:off x="6318885" y="3015615"/>
            <a:ext cx="1098550" cy="64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2"/>
          </p:cNvCxnSpPr>
          <p:nvPr/>
        </p:nvCxnSpPr>
        <p:spPr>
          <a:xfrm flipH="1" flipV="1">
            <a:off x="6200775" y="3145155"/>
            <a:ext cx="1216660" cy="172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56615" y="1724025"/>
            <a:ext cx="159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图书登记表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704340" y="2547620"/>
            <a:ext cx="152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借阅</a:t>
            </a:r>
            <a:r>
              <a:rPr lang="zh-CN" altLang="en-US"/>
              <a:t>登记表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48690" y="4403725"/>
            <a:ext cx="159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读者信息</a:t>
            </a:r>
            <a:r>
              <a:rPr lang="zh-CN" altLang="en-US"/>
              <a:t>表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355455" y="4201795"/>
            <a:ext cx="186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读者注册</a:t>
            </a:r>
            <a:r>
              <a:rPr lang="zh-CN" altLang="en-US"/>
              <a:t>登记表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418195" y="2561590"/>
            <a:ext cx="186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借阅申请表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演示</Application>
  <PresentationFormat>宽屏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</cp:revision>
  <dcterms:created xsi:type="dcterms:W3CDTF">2017-06-06T12:04:19Z</dcterms:created>
  <dcterms:modified xsi:type="dcterms:W3CDTF">2017-06-06T12:44:36Z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