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0" r:id="rId5"/>
    <p:sldId id="258" r:id="rId6"/>
    <p:sldId id="271" r:id="rId7"/>
    <p:sldId id="261" r:id="rId8"/>
    <p:sldId id="263" r:id="rId9"/>
    <p:sldId id="264" r:id="rId10"/>
    <p:sldId id="265" r:id="rId11"/>
    <p:sldId id="259" r:id="rId12"/>
    <p:sldId id="272" r:id="rId13"/>
    <p:sldId id="262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0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3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102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9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659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6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6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6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9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6228-9170-4AA9-8F8A-29D7CA7AE8D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83F3F1-1A72-428C-9E15-E2A74B42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Soal-Soal</a:t>
            </a:r>
            <a:r>
              <a:rPr lang="en-US" dirty="0" smtClean="0"/>
              <a:t> 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Firnanda</a:t>
            </a:r>
            <a:r>
              <a:rPr lang="en-US" dirty="0" smtClean="0"/>
              <a:t> </a:t>
            </a:r>
            <a:r>
              <a:rPr lang="en-US" dirty="0" err="1" smtClean="0"/>
              <a:t>Pristiana</a:t>
            </a:r>
            <a:r>
              <a:rPr lang="en-US" dirty="0" smtClean="0"/>
              <a:t> </a:t>
            </a:r>
            <a:r>
              <a:rPr lang="en-US" dirty="0" err="1" smtClean="0"/>
              <a:t>Nurmaida</a:t>
            </a:r>
            <a:r>
              <a:rPr lang="en-US" dirty="0" smtClean="0"/>
              <a:t> - 1122800004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84" t="19778" r="31583" b="22148"/>
          <a:stretch/>
        </p:blipFill>
        <p:spPr>
          <a:xfrm>
            <a:off x="555171" y="631372"/>
            <a:ext cx="947755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552" t="63205" r="11657" b="25110"/>
          <a:stretch/>
        </p:blipFill>
        <p:spPr>
          <a:xfrm>
            <a:off x="677334" y="1532708"/>
            <a:ext cx="9215749" cy="20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92" y="69664"/>
            <a:ext cx="8596668" cy="1320800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Penjelasan</a:t>
            </a:r>
            <a:r>
              <a:rPr lang="en-US" sz="2500" dirty="0" smtClean="0"/>
              <a:t> Program</a:t>
            </a:r>
            <a:endParaRPr lang="en-US" sz="2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3792" y="532442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#include&lt;</a:t>
            </a:r>
            <a:r>
              <a:rPr lang="en-US" sz="1000" dirty="0" err="1" smtClean="0"/>
              <a:t>stdio.h</a:t>
            </a:r>
            <a:r>
              <a:rPr lang="en-US" sz="1000" dirty="0" smtClean="0"/>
              <a:t>&gt;</a:t>
            </a: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void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X[100][100];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Pawal</a:t>
            </a:r>
            <a:r>
              <a:rPr lang="en-US" sz="1000" dirty="0" smtClean="0"/>
              <a:t>, </a:t>
            </a:r>
            <a:r>
              <a:rPr lang="en-US" sz="1000" dirty="0" err="1" smtClean="0"/>
              <a:t>Pakhir</a:t>
            </a:r>
            <a:r>
              <a:rPr lang="en-US" sz="1000" dirty="0" smtClean="0"/>
              <a:t>, </a:t>
            </a:r>
            <a:r>
              <a:rPr lang="en-US" sz="1000" dirty="0" err="1" smtClean="0"/>
              <a:t>Qawal</a:t>
            </a:r>
            <a:r>
              <a:rPr lang="en-US" sz="1000" dirty="0" smtClean="0"/>
              <a:t>, </a:t>
            </a:r>
            <a:r>
              <a:rPr lang="en-US" sz="1000" dirty="0" err="1" smtClean="0"/>
              <a:t>Qakhir</a:t>
            </a:r>
            <a:r>
              <a:rPr lang="en-US" sz="1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x,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Yx</a:t>
            </a:r>
            <a:r>
              <a:rPr lang="en-US" sz="1000" dirty="0" smtClean="0"/>
              <a:t>, </a:t>
            </a:r>
            <a:r>
              <a:rPr lang="en-US" sz="1000" dirty="0" err="1" smtClean="0"/>
              <a:t>Yy</a:t>
            </a:r>
            <a:r>
              <a:rPr lang="en-US" sz="1000" dirty="0" smtClean="0"/>
              <a:t>, </a:t>
            </a:r>
            <a:r>
              <a:rPr lang="en-US" sz="1000" dirty="0" err="1" smtClean="0"/>
              <a:t>Ytot</a:t>
            </a:r>
            <a:r>
              <a:rPr lang="en-US" sz="1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//</a:t>
            </a:r>
            <a:r>
              <a:rPr lang="en-US" sz="1000" dirty="0" err="1" smtClean="0"/>
              <a:t>Misalnya</a:t>
            </a:r>
            <a:r>
              <a:rPr lang="en-US" sz="1000" dirty="0" smtClean="0"/>
              <a:t> </a:t>
            </a:r>
            <a:r>
              <a:rPr lang="en-US" sz="1000" dirty="0" err="1" smtClean="0"/>
              <a:t>matriks</a:t>
            </a:r>
            <a:r>
              <a:rPr lang="en-US" sz="1000" dirty="0" smtClean="0"/>
              <a:t> </a:t>
            </a:r>
            <a:r>
              <a:rPr lang="en-US" sz="1000" dirty="0" err="1" smtClean="0"/>
              <a:t>gambar</a:t>
            </a:r>
            <a:r>
              <a:rPr lang="en-US" sz="1000" dirty="0" smtClean="0"/>
              <a:t> </a:t>
            </a:r>
            <a:r>
              <a:rPr lang="en-US" sz="1000" dirty="0" err="1" smtClean="0"/>
              <a:t>asal</a:t>
            </a:r>
            <a:r>
              <a:rPr lang="en-US" sz="1000" dirty="0" smtClean="0"/>
              <a:t> </a:t>
            </a:r>
            <a:r>
              <a:rPr lang="en-US" sz="1000" dirty="0" err="1" smtClean="0"/>
              <a:t>adalah</a:t>
            </a:r>
            <a:r>
              <a:rPr lang="en-US" sz="1000" dirty="0" smtClean="0"/>
              <a:t> </a:t>
            </a:r>
            <a:r>
              <a:rPr lang="en-US" sz="1000" dirty="0" err="1" smtClean="0"/>
              <a:t>sebagai</a:t>
            </a:r>
            <a:r>
              <a:rPr lang="en-US" sz="1000" dirty="0" smtClean="0"/>
              <a:t> </a:t>
            </a:r>
            <a:r>
              <a:rPr lang="en-US" sz="1000" dirty="0" err="1" smtClean="0"/>
              <a:t>berikut</a:t>
            </a:r>
            <a:r>
              <a:rPr lang="en-US" sz="1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X[1][1] = 1; X[1][2] = 0; X[1][3] = 0; X[1][4]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X[2][1] = 1; X[2][2] = 1; X[2][3] = 1; X[2][4]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X[3][1] = 1; X[3][2] = 1; X[3][3] = 1; X[3][4]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X[4][1] = 1; X[4][2] = 0; X[4][3] = 0; X[4][4] = 0</a:t>
            </a:r>
            <a:r>
              <a:rPr lang="en-US" sz="1000" dirty="0" smtClean="0"/>
              <a:t>;</a:t>
            </a: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for(</a:t>
            </a:r>
            <a:r>
              <a:rPr lang="en-US" sz="1000" dirty="0" err="1" smtClean="0"/>
              <a:t>int</a:t>
            </a:r>
            <a:r>
              <a:rPr lang="en-US" sz="1000" dirty="0" smtClean="0"/>
              <a:t> z = 1; z&lt;=10; z++)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    X[10][z]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    X[z][10]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smtClean="0"/>
              <a:t>}</a:t>
            </a: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</a:t>
            </a:r>
            <a:r>
              <a:rPr lang="en-US" sz="1000" dirty="0" err="1" smtClean="0"/>
              <a:t>Mencari</a:t>
            </a:r>
            <a:r>
              <a:rPr lang="en-US" sz="1000" dirty="0" smtClean="0"/>
              <a:t> </a:t>
            </a:r>
            <a:r>
              <a:rPr lang="en-US" sz="1000" dirty="0" err="1" smtClean="0"/>
              <a:t>hasil</a:t>
            </a:r>
            <a:r>
              <a:rPr lang="en-US" sz="1000" dirty="0" smtClean="0"/>
              <a:t> </a:t>
            </a:r>
            <a:r>
              <a:rPr lang="en-US" sz="1000" dirty="0" err="1" smtClean="0"/>
              <a:t>konvolusi</a:t>
            </a:r>
            <a:r>
              <a:rPr lang="en-US" sz="1000" dirty="0" smtClean="0"/>
              <a:t> </a:t>
            </a:r>
            <a:r>
              <a:rPr lang="en-US" sz="1000" dirty="0" err="1" smtClean="0"/>
              <a:t>dengan</a:t>
            </a:r>
            <a:r>
              <a:rPr lang="en-US" sz="1000" dirty="0" smtClean="0"/>
              <a:t> </a:t>
            </a:r>
            <a:r>
              <a:rPr lang="en-US" sz="1000" dirty="0" err="1" smtClean="0"/>
              <a:t>metode</a:t>
            </a:r>
            <a:r>
              <a:rPr lang="en-US" sz="1000" dirty="0" smtClean="0"/>
              <a:t> </a:t>
            </a:r>
            <a:r>
              <a:rPr lang="en-US" sz="1000" dirty="0" err="1" smtClean="0"/>
              <a:t>sobel</a:t>
            </a:r>
            <a:r>
              <a:rPr lang="en-US" sz="1000" dirty="0" smtClean="0"/>
              <a:t> </a:t>
            </a:r>
            <a:r>
              <a:rPr lang="en-US" sz="1000" dirty="0" err="1" smtClean="0"/>
              <a:t>pada</a:t>
            </a:r>
            <a:r>
              <a:rPr lang="en-US" sz="1000" dirty="0" smtClean="0"/>
              <a:t>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</a:t>
            </a:r>
            <a:r>
              <a:rPr lang="en-US" sz="1000" dirty="0" err="1" smtClean="0"/>
              <a:t>Baris</a:t>
            </a:r>
            <a:r>
              <a:rPr lang="en-US" sz="1000" dirty="0" smtClean="0"/>
              <a:t>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scanf</a:t>
            </a:r>
            <a:r>
              <a:rPr lang="en-US" sz="1000" dirty="0" smtClean="0"/>
              <a:t>("%d", 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</a:t>
            </a:r>
            <a:r>
              <a:rPr lang="en-US" sz="1000" dirty="0" err="1" smtClean="0"/>
              <a:t>Kolom</a:t>
            </a:r>
            <a:r>
              <a:rPr lang="en-US" sz="1000" dirty="0" smtClean="0"/>
              <a:t>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scanf</a:t>
            </a:r>
            <a:r>
              <a:rPr lang="en-US" sz="1000" dirty="0" smtClean="0"/>
              <a:t>("%d", &amp;y</a:t>
            </a:r>
            <a:r>
              <a:rPr lang="en-US" sz="1000" dirty="0" smtClean="0"/>
              <a:t>);</a:t>
            </a: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Pawal</a:t>
            </a:r>
            <a:r>
              <a:rPr lang="en-US" sz="1000" dirty="0" smtClean="0"/>
              <a:t> = x-1;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Pakhir</a:t>
            </a:r>
            <a:r>
              <a:rPr lang="en-US" sz="1000" dirty="0" smtClean="0"/>
              <a:t> = x+1;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Qawal</a:t>
            </a:r>
            <a:r>
              <a:rPr lang="en-US" sz="1000" dirty="0" smtClean="0"/>
              <a:t> = y-1;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Qakhir</a:t>
            </a:r>
            <a:r>
              <a:rPr lang="en-US" sz="1000" dirty="0" smtClean="0"/>
              <a:t> = y+1</a:t>
            </a:r>
            <a:r>
              <a:rPr lang="en-US" sz="1000" dirty="0" smtClean="0"/>
              <a:t>;</a:t>
            </a: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if(</a:t>
            </a:r>
            <a:r>
              <a:rPr lang="en-US" sz="1000" dirty="0" err="1" smtClean="0"/>
              <a:t>Pawal</a:t>
            </a:r>
            <a:r>
              <a:rPr lang="en-US" sz="1000" dirty="0" smtClean="0"/>
              <a:t>&lt;1) </a:t>
            </a:r>
            <a:r>
              <a:rPr lang="en-US" sz="1000" dirty="0" err="1" smtClean="0"/>
              <a:t>Pawal</a:t>
            </a:r>
            <a:r>
              <a:rPr lang="en-US" sz="1000" dirty="0" smtClean="0"/>
              <a:t>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if(</a:t>
            </a:r>
            <a:r>
              <a:rPr lang="en-US" sz="1000" dirty="0" err="1" smtClean="0"/>
              <a:t>Pakhir</a:t>
            </a:r>
            <a:r>
              <a:rPr lang="en-US" sz="1000" dirty="0" smtClean="0"/>
              <a:t>&gt;4) </a:t>
            </a:r>
            <a:r>
              <a:rPr lang="en-US" sz="1000" dirty="0" err="1" smtClean="0"/>
              <a:t>Pakhir</a:t>
            </a:r>
            <a:r>
              <a:rPr lang="en-US" sz="1000" dirty="0" smtClean="0"/>
              <a:t>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if(</a:t>
            </a:r>
            <a:r>
              <a:rPr lang="en-US" sz="1000" dirty="0" err="1" smtClean="0"/>
              <a:t>Qawal</a:t>
            </a:r>
            <a:r>
              <a:rPr lang="en-US" sz="1000" dirty="0" smtClean="0"/>
              <a:t>&lt;1) </a:t>
            </a:r>
            <a:r>
              <a:rPr lang="en-US" sz="1000" dirty="0" err="1" smtClean="0"/>
              <a:t>Qawal</a:t>
            </a:r>
            <a:r>
              <a:rPr lang="en-US" sz="1000" dirty="0" smtClean="0"/>
              <a:t>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if(</a:t>
            </a:r>
            <a:r>
              <a:rPr lang="en-US" sz="1000" dirty="0" err="1" smtClean="0"/>
              <a:t>Qakhir</a:t>
            </a:r>
            <a:r>
              <a:rPr lang="en-US" sz="1000" dirty="0" smtClean="0"/>
              <a:t>&gt;4)</a:t>
            </a:r>
            <a:r>
              <a:rPr lang="en-US" sz="1000" dirty="0" err="1" smtClean="0"/>
              <a:t>Qakhir</a:t>
            </a:r>
            <a:r>
              <a:rPr lang="en-US" sz="1000" dirty="0" smtClean="0"/>
              <a:t>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smtClean="0"/>
              <a:t>//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("%d, %d, %d, %d", </a:t>
            </a:r>
            <a:r>
              <a:rPr lang="en-US" sz="1000" dirty="0" err="1" smtClean="0"/>
              <a:t>Pawal</a:t>
            </a:r>
            <a:r>
              <a:rPr lang="en-US" sz="1000" dirty="0" smtClean="0"/>
              <a:t>, </a:t>
            </a:r>
            <a:r>
              <a:rPr lang="en-US" sz="1000" dirty="0" err="1" smtClean="0"/>
              <a:t>Pakhir</a:t>
            </a:r>
            <a:r>
              <a:rPr lang="en-US" sz="1000" dirty="0" smtClean="0"/>
              <a:t>, </a:t>
            </a:r>
            <a:r>
              <a:rPr lang="en-US" sz="1000" dirty="0" err="1" smtClean="0"/>
              <a:t>Qawal</a:t>
            </a:r>
            <a:r>
              <a:rPr lang="en-US" sz="1000" dirty="0" smtClean="0"/>
              <a:t>, </a:t>
            </a:r>
            <a:r>
              <a:rPr lang="en-US" sz="1000" dirty="0" err="1" smtClean="0"/>
              <a:t>Qakhir</a:t>
            </a:r>
            <a:r>
              <a:rPr lang="en-US" sz="1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Yx</a:t>
            </a:r>
            <a:r>
              <a:rPr lang="en-US" sz="1000" dirty="0" smtClean="0"/>
              <a:t> = -X[</a:t>
            </a:r>
            <a:r>
              <a:rPr lang="en-US" sz="1000" dirty="0" err="1" smtClean="0"/>
              <a:t>Pawal</a:t>
            </a:r>
            <a:r>
              <a:rPr lang="en-US" sz="1000" dirty="0" smtClean="0"/>
              <a:t>][</a:t>
            </a:r>
            <a:r>
              <a:rPr lang="en-US" sz="1000" dirty="0" err="1" smtClean="0"/>
              <a:t>Qawal</a:t>
            </a:r>
            <a:r>
              <a:rPr lang="en-US" sz="1000" dirty="0" smtClean="0"/>
              <a:t>]-2*X[</a:t>
            </a:r>
            <a:r>
              <a:rPr lang="en-US" sz="1000" dirty="0" err="1" smtClean="0"/>
              <a:t>Pawal</a:t>
            </a:r>
            <a:r>
              <a:rPr lang="en-US" sz="1000" dirty="0" smtClean="0"/>
              <a:t>][y]-X[</a:t>
            </a:r>
            <a:r>
              <a:rPr lang="en-US" sz="1000" dirty="0" err="1" smtClean="0"/>
              <a:t>Pawal</a:t>
            </a:r>
            <a:r>
              <a:rPr lang="en-US" sz="1000" dirty="0" smtClean="0"/>
              <a:t>][</a:t>
            </a:r>
            <a:r>
              <a:rPr lang="en-US" sz="1000" dirty="0" err="1" smtClean="0"/>
              <a:t>Qakhir</a:t>
            </a:r>
            <a:r>
              <a:rPr lang="en-US" sz="1000" dirty="0" smtClean="0"/>
              <a:t>]+X[</a:t>
            </a:r>
            <a:r>
              <a:rPr lang="en-US" sz="1000" dirty="0" err="1" smtClean="0"/>
              <a:t>Pakhir</a:t>
            </a:r>
            <a:r>
              <a:rPr lang="en-US" sz="1000" dirty="0" smtClean="0"/>
              <a:t>][</a:t>
            </a:r>
            <a:r>
              <a:rPr lang="en-US" sz="1000" dirty="0" err="1" smtClean="0"/>
              <a:t>Qawal</a:t>
            </a:r>
            <a:r>
              <a:rPr lang="en-US" sz="1000" dirty="0" smtClean="0"/>
              <a:t>]+2*X[</a:t>
            </a:r>
            <a:r>
              <a:rPr lang="en-US" sz="1000" dirty="0" err="1" smtClean="0"/>
              <a:t>Pakhir</a:t>
            </a:r>
            <a:r>
              <a:rPr lang="en-US" sz="1000" dirty="0" smtClean="0"/>
              <a:t>][y]+X[</a:t>
            </a:r>
            <a:r>
              <a:rPr lang="en-US" sz="1000" dirty="0" err="1" smtClean="0"/>
              <a:t>Pakhir</a:t>
            </a:r>
            <a:r>
              <a:rPr lang="en-US" sz="1000" dirty="0" smtClean="0"/>
              <a:t>][</a:t>
            </a:r>
            <a:r>
              <a:rPr lang="en-US" sz="1000" dirty="0" err="1" smtClean="0"/>
              <a:t>Qakhir</a:t>
            </a:r>
            <a:r>
              <a:rPr lang="en-US" sz="1000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Yy</a:t>
            </a:r>
            <a:r>
              <a:rPr lang="en-US" sz="1000" dirty="0" smtClean="0"/>
              <a:t> = -X[</a:t>
            </a:r>
            <a:r>
              <a:rPr lang="en-US" sz="1000" dirty="0" err="1" smtClean="0"/>
              <a:t>Pawal</a:t>
            </a:r>
            <a:r>
              <a:rPr lang="en-US" sz="1000" dirty="0" smtClean="0"/>
              <a:t>][</a:t>
            </a:r>
            <a:r>
              <a:rPr lang="en-US" sz="1000" dirty="0" err="1" smtClean="0"/>
              <a:t>Qawal</a:t>
            </a:r>
            <a:r>
              <a:rPr lang="en-US" sz="1000" dirty="0" smtClean="0"/>
              <a:t>]+X[</a:t>
            </a:r>
            <a:r>
              <a:rPr lang="en-US" sz="1000" dirty="0" err="1" smtClean="0"/>
              <a:t>Pawal</a:t>
            </a:r>
            <a:r>
              <a:rPr lang="en-US" sz="1000" dirty="0" smtClean="0"/>
              <a:t>][</a:t>
            </a:r>
            <a:r>
              <a:rPr lang="en-US" sz="1000" dirty="0" err="1" smtClean="0"/>
              <a:t>Qakhir</a:t>
            </a:r>
            <a:r>
              <a:rPr lang="en-US" sz="1000" dirty="0" smtClean="0"/>
              <a:t>]-2*X[x][</a:t>
            </a:r>
            <a:r>
              <a:rPr lang="en-US" sz="1000" dirty="0" err="1" smtClean="0"/>
              <a:t>Qawal</a:t>
            </a:r>
            <a:r>
              <a:rPr lang="en-US" sz="1000" dirty="0" smtClean="0"/>
              <a:t>]+2*X[x][</a:t>
            </a:r>
            <a:r>
              <a:rPr lang="en-US" sz="1000" dirty="0" err="1" smtClean="0"/>
              <a:t>Qakhir</a:t>
            </a:r>
            <a:r>
              <a:rPr lang="en-US" sz="1000" dirty="0" smtClean="0"/>
              <a:t>]-X[</a:t>
            </a:r>
            <a:r>
              <a:rPr lang="en-US" sz="1000" dirty="0" err="1" smtClean="0"/>
              <a:t>Pakhir</a:t>
            </a:r>
            <a:r>
              <a:rPr lang="en-US" sz="1000" dirty="0" smtClean="0"/>
              <a:t>][</a:t>
            </a:r>
            <a:r>
              <a:rPr lang="en-US" sz="1000" dirty="0" err="1" smtClean="0"/>
              <a:t>Qawal</a:t>
            </a:r>
            <a:r>
              <a:rPr lang="en-US" sz="1000" dirty="0" smtClean="0"/>
              <a:t>]+X[</a:t>
            </a:r>
            <a:r>
              <a:rPr lang="en-US" sz="1000" dirty="0" err="1" smtClean="0"/>
              <a:t>Pakhir</a:t>
            </a:r>
            <a:r>
              <a:rPr lang="en-US" sz="1000" dirty="0" smtClean="0"/>
              <a:t>][</a:t>
            </a:r>
            <a:r>
              <a:rPr lang="en-US" sz="1000" dirty="0" err="1" smtClean="0"/>
              <a:t>Qakhir</a:t>
            </a:r>
            <a:r>
              <a:rPr lang="en-US" sz="1000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Ytot</a:t>
            </a:r>
            <a:r>
              <a:rPr lang="en-US" sz="1000" dirty="0" smtClean="0"/>
              <a:t> = </a:t>
            </a:r>
            <a:r>
              <a:rPr lang="en-US" sz="1000" dirty="0" err="1" smtClean="0"/>
              <a:t>Yx+Yy</a:t>
            </a:r>
            <a:r>
              <a:rPr lang="en-US" sz="1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("\</a:t>
            </a:r>
            <a:r>
              <a:rPr lang="en-US" sz="1000" dirty="0" err="1" smtClean="0"/>
              <a:t>nNilai</a:t>
            </a:r>
            <a:r>
              <a:rPr lang="en-US" sz="1000" dirty="0" smtClean="0"/>
              <a:t> Y[%d][%d] </a:t>
            </a:r>
            <a:r>
              <a:rPr lang="en-US" sz="1000" dirty="0" err="1" smtClean="0"/>
              <a:t>adalah</a:t>
            </a:r>
            <a:r>
              <a:rPr lang="en-US" sz="1000" dirty="0" smtClean="0"/>
              <a:t> %d\n\n", </a:t>
            </a:r>
            <a:r>
              <a:rPr lang="en-US" sz="1000" dirty="0" err="1" smtClean="0"/>
              <a:t>x,y,Ytot</a:t>
            </a:r>
            <a:r>
              <a:rPr lang="en-US" sz="1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sp>
        <p:nvSpPr>
          <p:cNvPr id="5" name="Right Brace 4"/>
          <p:cNvSpPr/>
          <p:nvPr/>
        </p:nvSpPr>
        <p:spPr>
          <a:xfrm>
            <a:off x="4302034" y="1680754"/>
            <a:ext cx="209006" cy="7141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537164" y="2490651"/>
            <a:ext cx="217714" cy="27693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080069" y="5434149"/>
            <a:ext cx="130628" cy="8186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3291" y="1793607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Matriks</a:t>
            </a:r>
            <a:r>
              <a:rPr lang="en-US" sz="1400" dirty="0" smtClean="0"/>
              <a:t> </a:t>
            </a:r>
            <a:r>
              <a:rPr lang="en-US" sz="1400" dirty="0" err="1" smtClean="0"/>
              <a:t>gambar</a:t>
            </a:r>
            <a:r>
              <a:rPr lang="en-US" sz="1400" dirty="0" smtClean="0"/>
              <a:t> </a:t>
            </a:r>
            <a:r>
              <a:rPr lang="en-US" sz="1400" dirty="0" err="1" smtClean="0"/>
              <a:t>asal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33250" y="3399554"/>
            <a:ext cx="1410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Program agar </a:t>
            </a:r>
            <a:r>
              <a:rPr lang="en-US" sz="1400" dirty="0" err="1" smtClean="0"/>
              <a:t>elemen</a:t>
            </a:r>
            <a:r>
              <a:rPr lang="en-US" sz="1400" dirty="0" smtClean="0"/>
              <a:t> di </a:t>
            </a:r>
            <a:r>
              <a:rPr lang="en-US" sz="1400" dirty="0" err="1" smtClean="0"/>
              <a:t>luar</a:t>
            </a:r>
            <a:r>
              <a:rPr lang="en-US" sz="1400" dirty="0" smtClean="0"/>
              <a:t> </a:t>
            </a:r>
            <a:r>
              <a:rPr lang="en-US" sz="1400" dirty="0" err="1" smtClean="0"/>
              <a:t>matriks</a:t>
            </a:r>
            <a:r>
              <a:rPr lang="en-US" sz="1400" dirty="0" smtClean="0"/>
              <a:t> </a:t>
            </a:r>
            <a:r>
              <a:rPr lang="en-US" sz="1400" dirty="0" err="1" smtClean="0"/>
              <a:t>bernilai</a:t>
            </a:r>
            <a:r>
              <a:rPr lang="en-US" sz="1400" dirty="0" smtClean="0"/>
              <a:t> 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76021" y="5688943"/>
            <a:ext cx="141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Hasil</a:t>
            </a:r>
            <a:r>
              <a:rPr lang="en-US" sz="1400" dirty="0" smtClean="0"/>
              <a:t> </a:t>
            </a:r>
            <a:r>
              <a:rPr lang="en-US" sz="1400" dirty="0" err="1" smtClean="0"/>
              <a:t>konvolusi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72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00" t="20666" r="31584" b="20666"/>
          <a:stretch/>
        </p:blipFill>
        <p:spPr>
          <a:xfrm>
            <a:off x="583475" y="1018262"/>
            <a:ext cx="9395455" cy="5400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6323" y="329589"/>
            <a:ext cx="8596668" cy="1320800"/>
          </a:xfrm>
        </p:spPr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4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917" t="20519" r="31750" b="20519"/>
          <a:stretch/>
        </p:blipFill>
        <p:spPr>
          <a:xfrm>
            <a:off x="551905" y="507683"/>
            <a:ext cx="933467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00" t="20667" r="31166" b="20815"/>
          <a:stretch/>
        </p:blipFill>
        <p:spPr>
          <a:xfrm>
            <a:off x="407127" y="609600"/>
            <a:ext cx="948759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84" t="20371" r="31583" b="20222"/>
          <a:stretch/>
        </p:blipFill>
        <p:spPr>
          <a:xfrm>
            <a:off x="677334" y="609600"/>
            <a:ext cx="926483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40" y="255161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 smtClean="0"/>
              <a:t>Terimakasih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004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042" t="27044" r="4119" b="54658"/>
          <a:stretch/>
        </p:blipFill>
        <p:spPr>
          <a:xfrm>
            <a:off x="677334" y="1454333"/>
            <a:ext cx="8501500" cy="27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9560"/>
            <a:ext cx="8596668" cy="1320800"/>
          </a:xfrm>
        </p:spPr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871720"/>
            <a:ext cx="11418872" cy="5746794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void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h[1000];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c[1000];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wbaru</a:t>
            </a:r>
            <a:r>
              <a:rPr lang="en-US" dirty="0" smtClean="0"/>
              <a:t>[1000];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cc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h[1]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h[2]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h[3]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h[4]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h[5]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h[6] =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h[7]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h[8]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h[9]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h[10]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h[11]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h[12] = 2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&lt;=12;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cc = cc + h[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c[</a:t>
            </a:r>
            <a:r>
              <a:rPr lang="en-US" dirty="0" err="1" smtClean="0"/>
              <a:t>i</a:t>
            </a:r>
            <a:r>
              <a:rPr lang="en-US" dirty="0" smtClean="0"/>
              <a:t>] = cc;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&lt;=12;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wbaru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(c[</a:t>
            </a:r>
            <a:r>
              <a:rPr lang="en-US" dirty="0" err="1" smtClean="0"/>
              <a:t>i</a:t>
            </a:r>
            <a:r>
              <a:rPr lang="en-US" dirty="0" smtClean="0"/>
              <a:t>]*12)/32;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("w | </a:t>
            </a:r>
            <a:r>
              <a:rPr lang="en-US" dirty="0" err="1" smtClean="0"/>
              <a:t>Cw</a:t>
            </a:r>
            <a:r>
              <a:rPr lang="en-US" dirty="0" smtClean="0"/>
              <a:t> | w-</a:t>
            </a:r>
            <a:r>
              <a:rPr lang="en-US" dirty="0" err="1" smtClean="0"/>
              <a:t>baru</a:t>
            </a:r>
            <a:r>
              <a:rPr lang="en-US" dirty="0" smtClean="0"/>
              <a:t>\n");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&lt;=12;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("%d | %d | %d\n", h[</a:t>
            </a:r>
            <a:r>
              <a:rPr lang="en-US" dirty="0" err="1" smtClean="0"/>
              <a:t>i</a:t>
            </a:r>
            <a:r>
              <a:rPr lang="en-US" dirty="0" smtClean="0"/>
              <a:t>], c[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wbaru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2978331" y="1280160"/>
            <a:ext cx="391886" cy="2133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082834" y="3605347"/>
            <a:ext cx="174172" cy="6270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082834" y="4403634"/>
            <a:ext cx="174172" cy="6270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140926" y="5148217"/>
            <a:ext cx="174172" cy="6270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70217" y="2192520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Inisialisasi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w </a:t>
            </a:r>
            <a:r>
              <a:rPr lang="en-US" sz="1400" dirty="0" err="1" smtClean="0"/>
              <a:t>awal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74424" y="3647087"/>
            <a:ext cx="208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Menghitung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w </a:t>
            </a:r>
            <a:r>
              <a:rPr lang="en-US" sz="1400" dirty="0" err="1" smtClean="0"/>
              <a:t>kumulatif</a:t>
            </a:r>
            <a:r>
              <a:rPr lang="en-US" sz="1400" dirty="0" smtClean="0"/>
              <a:t> (</a:t>
            </a:r>
            <a:r>
              <a:rPr lang="en-US" sz="1400" dirty="0" err="1" smtClean="0"/>
              <a:t>Cw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74424" y="4455532"/>
            <a:ext cx="208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Menghitung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w </a:t>
            </a:r>
            <a:r>
              <a:rPr lang="en-US" sz="1400" dirty="0" err="1" smtClean="0"/>
              <a:t>baru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05422" y="5086528"/>
            <a:ext cx="2081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Menampilkan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w </a:t>
            </a:r>
            <a:r>
              <a:rPr lang="en-US" sz="1400" dirty="0" err="1" smtClean="0"/>
              <a:t>awal</a:t>
            </a:r>
            <a:r>
              <a:rPr lang="en-US" sz="1400" dirty="0" smtClean="0"/>
              <a:t>, w </a:t>
            </a:r>
            <a:r>
              <a:rPr lang="en-US" sz="1400" dirty="0" err="1" smtClean="0"/>
              <a:t>kumulatif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w </a:t>
            </a:r>
            <a:r>
              <a:rPr lang="en-US" sz="1400" dirty="0" err="1" smtClean="0"/>
              <a:t>baru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8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000" t="21259" r="30750" b="20371"/>
          <a:stretch/>
        </p:blipFill>
        <p:spPr>
          <a:xfrm>
            <a:off x="483326" y="966657"/>
            <a:ext cx="9415736" cy="5400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3326" y="238897"/>
            <a:ext cx="8596668" cy="1320800"/>
          </a:xfrm>
        </p:spPr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043" y="339634"/>
            <a:ext cx="8596668" cy="1320800"/>
          </a:xfrm>
        </p:spPr>
        <p:txBody>
          <a:bodyPr/>
          <a:lstStyle/>
          <a:p>
            <a:r>
              <a:rPr lang="en-US" dirty="0" smtClean="0"/>
              <a:t>No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982" t="46055" r="1780" b="36388"/>
          <a:stretch/>
        </p:blipFill>
        <p:spPr>
          <a:xfrm>
            <a:off x="686043" y="1149530"/>
            <a:ext cx="8830490" cy="26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6413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Penjelasan</a:t>
            </a:r>
            <a:r>
              <a:rPr lang="en-US" sz="2800" dirty="0" smtClean="0"/>
              <a:t> Program</a:t>
            </a:r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7002" y="793313"/>
            <a:ext cx="8596668" cy="38807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#include&lt;</a:t>
            </a:r>
            <a:r>
              <a:rPr lang="en-US" sz="1000" dirty="0" err="1" smtClean="0"/>
              <a:t>stdio.h</a:t>
            </a:r>
            <a:r>
              <a:rPr lang="en-US" sz="10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void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X[100][100];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Y, x,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Pawal</a:t>
            </a:r>
            <a:r>
              <a:rPr lang="en-US" sz="1000" dirty="0" smtClean="0"/>
              <a:t>, </a:t>
            </a:r>
            <a:r>
              <a:rPr lang="en-US" sz="1000" dirty="0" err="1" smtClean="0"/>
              <a:t>Pakhir</a:t>
            </a:r>
            <a:r>
              <a:rPr lang="en-US" sz="1000" dirty="0" smtClean="0"/>
              <a:t>, </a:t>
            </a:r>
            <a:r>
              <a:rPr lang="en-US" sz="1000" dirty="0" err="1" smtClean="0"/>
              <a:t>Qawal</a:t>
            </a:r>
            <a:r>
              <a:rPr lang="en-US" sz="1000" dirty="0" smtClean="0"/>
              <a:t>, </a:t>
            </a:r>
            <a:r>
              <a:rPr lang="en-US" sz="1000" dirty="0" err="1" smtClean="0"/>
              <a:t>Qakhir</a:t>
            </a:r>
            <a:r>
              <a:rPr lang="en-US" sz="1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//</a:t>
            </a:r>
            <a:r>
              <a:rPr lang="en-US" sz="1000" dirty="0" err="1" smtClean="0"/>
              <a:t>Matriks</a:t>
            </a:r>
            <a:r>
              <a:rPr lang="en-US" sz="1000" dirty="0" smtClean="0"/>
              <a:t> </a:t>
            </a:r>
            <a:r>
              <a:rPr lang="en-US" sz="1000" dirty="0" err="1" smtClean="0"/>
              <a:t>gambar</a:t>
            </a:r>
            <a:r>
              <a:rPr lang="en-US" sz="1000" dirty="0" smtClean="0"/>
              <a:t> </a:t>
            </a:r>
            <a:r>
              <a:rPr lang="en-US" sz="1000" dirty="0" err="1" smtClean="0"/>
              <a:t>asal</a:t>
            </a:r>
            <a:r>
              <a:rPr lang="en-US" sz="1000" dirty="0" smtClean="0"/>
              <a:t> </a:t>
            </a:r>
            <a:r>
              <a:rPr lang="en-US" sz="1000" dirty="0" err="1" smtClean="0"/>
              <a:t>adalah</a:t>
            </a:r>
            <a:r>
              <a:rPr lang="en-US" sz="1000" dirty="0" smtClean="0"/>
              <a:t> </a:t>
            </a:r>
            <a:r>
              <a:rPr lang="en-US" sz="1000" dirty="0" err="1" smtClean="0"/>
              <a:t>sebagai</a:t>
            </a:r>
            <a:r>
              <a:rPr lang="en-US" sz="1000" dirty="0" smtClean="0"/>
              <a:t> </a:t>
            </a:r>
            <a:r>
              <a:rPr lang="en-US" sz="1000" dirty="0" err="1" smtClean="0"/>
              <a:t>berikut</a:t>
            </a:r>
            <a:r>
              <a:rPr lang="en-US" sz="1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X[1][1] = 1; X[1][2] = 0; X[1][3] = 0; X[1][4]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X[2][1] = 1; X[2][2] = 1; X[2][3] = 1; X[2][4]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X[3][1] = 1; X[3][2] = 1; X[3][3] = 1; X[3][4]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X[4][1] = 1; X[4][2] = 0; X[4][3] = 0; X[4][4]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for(</a:t>
            </a:r>
            <a:r>
              <a:rPr lang="en-US" sz="1000" dirty="0" err="1" smtClean="0"/>
              <a:t>int</a:t>
            </a:r>
            <a:r>
              <a:rPr lang="en-US" sz="1000" dirty="0" smtClean="0"/>
              <a:t> z = 1; z&lt;=10; z++)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    X[10][z]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    X[z][10]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</a:t>
            </a:r>
            <a:r>
              <a:rPr lang="en-US" sz="1000" dirty="0" err="1" smtClean="0"/>
              <a:t>Mencari</a:t>
            </a:r>
            <a:r>
              <a:rPr lang="en-US" sz="1000" dirty="0" smtClean="0"/>
              <a:t> </a:t>
            </a:r>
            <a:r>
              <a:rPr lang="en-US" sz="1000" dirty="0" err="1" smtClean="0"/>
              <a:t>hasil</a:t>
            </a:r>
            <a:r>
              <a:rPr lang="en-US" sz="1000" dirty="0" smtClean="0"/>
              <a:t> </a:t>
            </a:r>
            <a:r>
              <a:rPr lang="en-US" sz="1000" dirty="0" err="1" smtClean="0"/>
              <a:t>konvolusi</a:t>
            </a:r>
            <a:r>
              <a:rPr lang="en-US" sz="1000" dirty="0" smtClean="0"/>
              <a:t> </a:t>
            </a:r>
            <a:r>
              <a:rPr lang="en-US" sz="1000" dirty="0" err="1" smtClean="0"/>
              <a:t>pada</a:t>
            </a:r>
            <a:r>
              <a:rPr lang="en-US" sz="1000" dirty="0" smtClean="0"/>
              <a:t>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</a:t>
            </a:r>
            <a:r>
              <a:rPr lang="en-US" sz="1000" dirty="0" err="1" smtClean="0"/>
              <a:t>Baris</a:t>
            </a:r>
            <a:r>
              <a:rPr lang="en-US" sz="1000" dirty="0" smtClean="0"/>
              <a:t>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scanf</a:t>
            </a:r>
            <a:r>
              <a:rPr lang="en-US" sz="1000" dirty="0" smtClean="0"/>
              <a:t>("%d", 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</a:t>
            </a:r>
            <a:r>
              <a:rPr lang="en-US" sz="1000" dirty="0" err="1" smtClean="0"/>
              <a:t>Kolom</a:t>
            </a:r>
            <a:r>
              <a:rPr lang="en-US" sz="1000" dirty="0" smtClean="0"/>
              <a:t>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scanf</a:t>
            </a:r>
            <a:r>
              <a:rPr lang="en-US" sz="1000" dirty="0" smtClean="0"/>
              <a:t>("%d", &amp;y);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Pawal</a:t>
            </a:r>
            <a:r>
              <a:rPr lang="en-US" sz="1000" dirty="0" smtClean="0"/>
              <a:t> = x-1</a:t>
            </a:r>
            <a:r>
              <a:rPr lang="en-US" sz="1000" dirty="0" smtClean="0"/>
              <a:t>;     </a:t>
            </a:r>
            <a:r>
              <a:rPr lang="en-US" sz="1000" dirty="0" err="1" smtClean="0"/>
              <a:t>Pakhir</a:t>
            </a:r>
            <a:r>
              <a:rPr lang="en-US" sz="1000" dirty="0" smtClean="0"/>
              <a:t> = x+1;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Qawal</a:t>
            </a:r>
            <a:r>
              <a:rPr lang="en-US" sz="1000" dirty="0" smtClean="0"/>
              <a:t> = y-1</a:t>
            </a:r>
            <a:r>
              <a:rPr lang="en-US" sz="1000" dirty="0" smtClean="0"/>
              <a:t>;    </a:t>
            </a:r>
            <a:r>
              <a:rPr lang="en-US" sz="1000" dirty="0" err="1" smtClean="0"/>
              <a:t>Qakhir</a:t>
            </a:r>
            <a:r>
              <a:rPr lang="en-US" sz="1000" dirty="0" smtClean="0"/>
              <a:t> = y+1;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if(</a:t>
            </a:r>
            <a:r>
              <a:rPr lang="en-US" sz="1000" dirty="0" err="1" smtClean="0"/>
              <a:t>Pawal</a:t>
            </a:r>
            <a:r>
              <a:rPr lang="en-US" sz="1000" dirty="0" smtClean="0"/>
              <a:t>&lt;1) </a:t>
            </a:r>
            <a:r>
              <a:rPr lang="en-US" sz="1000" dirty="0" err="1" smtClean="0"/>
              <a:t>Pawal</a:t>
            </a:r>
            <a:r>
              <a:rPr lang="en-US" sz="1000" dirty="0" smtClean="0"/>
              <a:t> = 10</a:t>
            </a:r>
            <a:r>
              <a:rPr lang="en-US" sz="1000" dirty="0" smtClean="0"/>
              <a:t>;    </a:t>
            </a:r>
            <a:r>
              <a:rPr lang="en-US" sz="1000" dirty="0" smtClean="0"/>
              <a:t>if(</a:t>
            </a:r>
            <a:r>
              <a:rPr lang="en-US" sz="1000" dirty="0" err="1" smtClean="0"/>
              <a:t>Pakhir</a:t>
            </a:r>
            <a:r>
              <a:rPr lang="en-US" sz="1000" dirty="0" smtClean="0"/>
              <a:t>&gt;4) </a:t>
            </a:r>
            <a:r>
              <a:rPr lang="en-US" sz="1000" dirty="0" err="1" smtClean="0"/>
              <a:t>Pakhir</a:t>
            </a:r>
            <a:r>
              <a:rPr lang="en-US" sz="1000" dirty="0" smtClean="0"/>
              <a:t>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if(</a:t>
            </a:r>
            <a:r>
              <a:rPr lang="en-US" sz="1000" dirty="0" err="1" smtClean="0"/>
              <a:t>Qawal</a:t>
            </a:r>
            <a:r>
              <a:rPr lang="en-US" sz="1000" dirty="0" smtClean="0"/>
              <a:t>&lt;1) </a:t>
            </a:r>
            <a:r>
              <a:rPr lang="en-US" sz="1000" dirty="0" err="1" smtClean="0"/>
              <a:t>Qawal</a:t>
            </a:r>
            <a:r>
              <a:rPr lang="en-US" sz="1000" dirty="0" smtClean="0"/>
              <a:t> = 10</a:t>
            </a:r>
            <a:r>
              <a:rPr lang="en-US" sz="1000" dirty="0" smtClean="0"/>
              <a:t>;   </a:t>
            </a:r>
            <a:r>
              <a:rPr lang="en-US" sz="1000" dirty="0" smtClean="0"/>
              <a:t>if(</a:t>
            </a:r>
            <a:r>
              <a:rPr lang="en-US" sz="1000" dirty="0" err="1" smtClean="0"/>
              <a:t>Qakhir</a:t>
            </a:r>
            <a:r>
              <a:rPr lang="en-US" sz="1000" dirty="0" smtClean="0"/>
              <a:t>&gt;4)</a:t>
            </a:r>
            <a:r>
              <a:rPr lang="en-US" sz="1000" dirty="0" err="1" smtClean="0"/>
              <a:t>Qakhir</a:t>
            </a:r>
            <a:r>
              <a:rPr lang="en-US" sz="1000" dirty="0" smtClean="0"/>
              <a:t> 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//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("%d, %d, %d, %d", </a:t>
            </a:r>
            <a:r>
              <a:rPr lang="en-US" sz="1000" dirty="0" err="1" smtClean="0"/>
              <a:t>Pawal</a:t>
            </a:r>
            <a:r>
              <a:rPr lang="en-US" sz="1000" dirty="0" smtClean="0"/>
              <a:t>, </a:t>
            </a:r>
            <a:r>
              <a:rPr lang="en-US" sz="1000" dirty="0" err="1" smtClean="0"/>
              <a:t>Pakhir</a:t>
            </a:r>
            <a:r>
              <a:rPr lang="en-US" sz="1000" dirty="0" smtClean="0"/>
              <a:t>, </a:t>
            </a:r>
            <a:r>
              <a:rPr lang="en-US" sz="1000" dirty="0" err="1" smtClean="0"/>
              <a:t>Qawal</a:t>
            </a:r>
            <a:r>
              <a:rPr lang="en-US" sz="1000" dirty="0" smtClean="0"/>
              <a:t>, </a:t>
            </a:r>
            <a:r>
              <a:rPr lang="en-US" sz="1000" dirty="0" err="1" smtClean="0"/>
              <a:t>Qakhir</a:t>
            </a:r>
            <a:r>
              <a:rPr lang="en-US" sz="1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Y = X[</a:t>
            </a:r>
            <a:r>
              <a:rPr lang="en-US" sz="1000" dirty="0" err="1" smtClean="0"/>
              <a:t>Pawal</a:t>
            </a:r>
            <a:r>
              <a:rPr lang="en-US" sz="1000" dirty="0" smtClean="0"/>
              <a:t>][</a:t>
            </a:r>
            <a:r>
              <a:rPr lang="en-US" sz="1000" dirty="0" err="1" smtClean="0"/>
              <a:t>Qawal</a:t>
            </a:r>
            <a:r>
              <a:rPr lang="en-US" sz="1000" dirty="0" smtClean="0"/>
              <a:t>]+X[</a:t>
            </a:r>
            <a:r>
              <a:rPr lang="en-US" sz="1000" dirty="0" err="1" smtClean="0"/>
              <a:t>Pawal</a:t>
            </a:r>
            <a:r>
              <a:rPr lang="en-US" sz="1000" dirty="0" smtClean="0"/>
              <a:t>][y]+X[</a:t>
            </a:r>
            <a:r>
              <a:rPr lang="en-US" sz="1000" dirty="0" err="1" smtClean="0"/>
              <a:t>Pawal</a:t>
            </a:r>
            <a:r>
              <a:rPr lang="en-US" sz="1000" dirty="0" smtClean="0"/>
              <a:t>][</a:t>
            </a:r>
            <a:r>
              <a:rPr lang="en-US" sz="1000" dirty="0" err="1" smtClean="0"/>
              <a:t>Qakhir</a:t>
            </a:r>
            <a:r>
              <a:rPr lang="en-US" sz="1000" dirty="0" smtClean="0"/>
              <a:t>]+X[x][</a:t>
            </a:r>
            <a:r>
              <a:rPr lang="en-US" sz="1000" dirty="0" err="1" smtClean="0"/>
              <a:t>Qawal</a:t>
            </a:r>
            <a:r>
              <a:rPr lang="en-US" sz="1000" dirty="0" smtClean="0"/>
              <a:t>]+4*X[x][y</a:t>
            </a:r>
            <a:r>
              <a:rPr lang="en-US" sz="1000" dirty="0" smtClean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smtClean="0"/>
              <a:t>+</a:t>
            </a:r>
            <a:r>
              <a:rPr lang="en-US" sz="1000" dirty="0" smtClean="0"/>
              <a:t>X[x][</a:t>
            </a:r>
            <a:r>
              <a:rPr lang="en-US" sz="1000" dirty="0" err="1" smtClean="0"/>
              <a:t>Qakhir</a:t>
            </a:r>
            <a:r>
              <a:rPr lang="en-US" sz="1000" dirty="0" smtClean="0"/>
              <a:t>]+X[</a:t>
            </a:r>
            <a:r>
              <a:rPr lang="en-US" sz="1000" dirty="0" err="1" smtClean="0"/>
              <a:t>Pakhir</a:t>
            </a:r>
            <a:r>
              <a:rPr lang="en-US" sz="1000" dirty="0" smtClean="0"/>
              <a:t>][</a:t>
            </a:r>
            <a:r>
              <a:rPr lang="en-US" sz="1000" dirty="0" err="1" smtClean="0"/>
              <a:t>Qawal</a:t>
            </a:r>
            <a:r>
              <a:rPr lang="en-US" sz="1000" dirty="0" smtClean="0"/>
              <a:t>]+X[</a:t>
            </a:r>
            <a:r>
              <a:rPr lang="en-US" sz="1000" dirty="0" err="1" smtClean="0"/>
              <a:t>Pakhir</a:t>
            </a:r>
            <a:r>
              <a:rPr lang="en-US" sz="1000" dirty="0" smtClean="0"/>
              <a:t>][y]+X[</a:t>
            </a:r>
            <a:r>
              <a:rPr lang="en-US" sz="1000" dirty="0" err="1" smtClean="0"/>
              <a:t>Pakhir</a:t>
            </a:r>
            <a:r>
              <a:rPr lang="en-US" sz="1000" dirty="0" smtClean="0"/>
              <a:t>][</a:t>
            </a:r>
            <a:r>
              <a:rPr lang="en-US" sz="1000" dirty="0" err="1" smtClean="0"/>
              <a:t>Qakhir</a:t>
            </a:r>
            <a:r>
              <a:rPr lang="en-US" sz="1000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("\</a:t>
            </a:r>
            <a:r>
              <a:rPr lang="en-US" sz="1000" dirty="0" err="1" smtClean="0"/>
              <a:t>nNilai</a:t>
            </a:r>
            <a:r>
              <a:rPr lang="en-US" sz="1000" dirty="0" smtClean="0"/>
              <a:t> Y[%d][%d] </a:t>
            </a:r>
            <a:r>
              <a:rPr lang="en-US" sz="1000" dirty="0" err="1" smtClean="0"/>
              <a:t>adalah</a:t>
            </a:r>
            <a:r>
              <a:rPr lang="en-US" sz="1000" dirty="0" smtClean="0"/>
              <a:t> %d\n\n", </a:t>
            </a:r>
            <a:r>
              <a:rPr lang="en-US" sz="1000" dirty="0" err="1" smtClean="0"/>
              <a:t>x,y,Y</a:t>
            </a:r>
            <a:r>
              <a:rPr lang="en-US" sz="1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</p:txBody>
      </p:sp>
      <p:sp>
        <p:nvSpPr>
          <p:cNvPr id="5" name="Right Brace 4"/>
          <p:cNvSpPr/>
          <p:nvPr/>
        </p:nvSpPr>
        <p:spPr>
          <a:xfrm>
            <a:off x="3901440" y="1750417"/>
            <a:ext cx="383177" cy="7663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936271" y="2656114"/>
            <a:ext cx="304800" cy="25848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381897" y="5625737"/>
            <a:ext cx="182880" cy="7663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4285" y="1871984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Matriks</a:t>
            </a:r>
            <a:r>
              <a:rPr lang="en-US" sz="1400" dirty="0" smtClean="0"/>
              <a:t> </a:t>
            </a:r>
            <a:r>
              <a:rPr lang="en-US" sz="1400" dirty="0" err="1" smtClean="0"/>
              <a:t>gambar</a:t>
            </a:r>
            <a:r>
              <a:rPr lang="en-US" sz="1400" dirty="0" smtClean="0"/>
              <a:t> </a:t>
            </a:r>
            <a:r>
              <a:rPr lang="en-US" sz="1400" dirty="0" err="1" smtClean="0"/>
              <a:t>asal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54285" y="3469225"/>
            <a:ext cx="1410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Program agar </a:t>
            </a:r>
            <a:r>
              <a:rPr lang="en-US" sz="1400" dirty="0" err="1" smtClean="0"/>
              <a:t>elemen</a:t>
            </a:r>
            <a:r>
              <a:rPr lang="en-US" sz="1400" dirty="0" smtClean="0"/>
              <a:t> di </a:t>
            </a:r>
            <a:r>
              <a:rPr lang="en-US" sz="1400" dirty="0" err="1" smtClean="0"/>
              <a:t>luar</a:t>
            </a:r>
            <a:r>
              <a:rPr lang="en-US" sz="1400" dirty="0" smtClean="0"/>
              <a:t> </a:t>
            </a:r>
            <a:r>
              <a:rPr lang="en-US" sz="1400" dirty="0" err="1" smtClean="0"/>
              <a:t>matriks</a:t>
            </a:r>
            <a:r>
              <a:rPr lang="en-US" sz="1400" dirty="0" smtClean="0"/>
              <a:t> </a:t>
            </a:r>
            <a:r>
              <a:rPr lang="en-US" sz="1400" dirty="0" err="1" smtClean="0"/>
              <a:t>bernilai</a:t>
            </a:r>
            <a:r>
              <a:rPr lang="en-US" sz="1400" dirty="0" smtClean="0"/>
              <a:t> 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656216" y="5741197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Hasil</a:t>
            </a:r>
            <a:r>
              <a:rPr lang="en-US" sz="1400" dirty="0" smtClean="0"/>
              <a:t> </a:t>
            </a:r>
            <a:r>
              <a:rPr lang="en-US" sz="1400" dirty="0" err="1" smtClean="0"/>
              <a:t>konvolusi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filter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29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833" t="11333" r="27833" b="29704"/>
          <a:stretch/>
        </p:blipFill>
        <p:spPr>
          <a:xfrm>
            <a:off x="513807" y="939412"/>
            <a:ext cx="9334673" cy="5400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3326" y="238897"/>
            <a:ext cx="8596668" cy="1320800"/>
          </a:xfrm>
        </p:spPr>
        <p:txBody>
          <a:bodyPr/>
          <a:lstStyle/>
          <a:p>
            <a:r>
              <a:rPr lang="en-US" dirty="0" smtClean="0"/>
              <a:t>Output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83" t="12074" r="35417" b="29111"/>
          <a:stretch/>
        </p:blipFill>
        <p:spPr>
          <a:xfrm>
            <a:off x="477037" y="609600"/>
            <a:ext cx="938539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000" t="20963" r="30417" b="20222"/>
          <a:stretch/>
        </p:blipFill>
        <p:spPr>
          <a:xfrm>
            <a:off x="481148" y="644434"/>
            <a:ext cx="939899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1012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Program Soal-Soal UTS</vt:lpstr>
      <vt:lpstr>No 2</vt:lpstr>
      <vt:lpstr>Penjelasan Program</vt:lpstr>
      <vt:lpstr>Output Program</vt:lpstr>
      <vt:lpstr>No 3</vt:lpstr>
      <vt:lpstr>Penjelasan Program</vt:lpstr>
      <vt:lpstr>Output Program</vt:lpstr>
      <vt:lpstr>PowerPoint Presentation</vt:lpstr>
      <vt:lpstr>PowerPoint Presentation</vt:lpstr>
      <vt:lpstr>PowerPoint Presentation</vt:lpstr>
      <vt:lpstr>No 4</vt:lpstr>
      <vt:lpstr>Penjelasan Program</vt:lpstr>
      <vt:lpstr>Output Program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11</cp:revision>
  <dcterms:created xsi:type="dcterms:W3CDTF">2023-11-15T10:17:30Z</dcterms:created>
  <dcterms:modified xsi:type="dcterms:W3CDTF">2023-11-21T05:20:31Z</dcterms:modified>
</cp:coreProperties>
</file>