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722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3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23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99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3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5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5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8B0F-1C3B-4A54-BCC2-FF72E158852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A11094-836F-4131-96FB-4170EC8F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348916"/>
            <a:ext cx="8915399" cy="2262781"/>
          </a:xfrm>
        </p:spPr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Image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2916495"/>
            <a:ext cx="8915399" cy="112628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Silfiana</a:t>
            </a:r>
            <a:r>
              <a:rPr lang="en-US" sz="2400" dirty="0" smtClean="0"/>
              <a:t> </a:t>
            </a:r>
            <a:r>
              <a:rPr lang="en-US" sz="2400" dirty="0" err="1" smtClean="0"/>
              <a:t>Nur</a:t>
            </a:r>
            <a:r>
              <a:rPr lang="en-US" sz="2400" dirty="0" smtClean="0"/>
              <a:t> </a:t>
            </a:r>
            <a:r>
              <a:rPr lang="en-US" sz="2400" dirty="0" err="1" smtClean="0"/>
              <a:t>Hamida</a:t>
            </a:r>
            <a:r>
              <a:rPr lang="en-US" sz="2400" dirty="0" smtClean="0"/>
              <a:t> (1223800005)</a:t>
            </a:r>
          </a:p>
          <a:p>
            <a:r>
              <a:rPr lang="en-US" sz="2400" dirty="0" err="1" smtClean="0"/>
              <a:t>Firnanda</a:t>
            </a:r>
            <a:r>
              <a:rPr lang="en-US" sz="2400" dirty="0" smtClean="0"/>
              <a:t> </a:t>
            </a:r>
            <a:r>
              <a:rPr lang="en-US" sz="2400" dirty="0" err="1" smtClean="0"/>
              <a:t>Pristiana</a:t>
            </a:r>
            <a:r>
              <a:rPr lang="en-US" sz="2400" dirty="0" smtClean="0"/>
              <a:t> N. (1122800004)</a:t>
            </a:r>
          </a:p>
          <a:p>
            <a:r>
              <a:rPr lang="en-US" sz="2400" dirty="0" err="1" smtClean="0"/>
              <a:t>Ambarwati</a:t>
            </a:r>
            <a:r>
              <a:rPr lang="en-US" sz="2400" dirty="0" smtClean="0"/>
              <a:t> </a:t>
            </a:r>
            <a:r>
              <a:rPr lang="en-US" sz="2400" dirty="0" err="1" smtClean="0"/>
              <a:t>Rizkia</a:t>
            </a:r>
            <a:r>
              <a:rPr lang="en-US" sz="2400" dirty="0" smtClean="0"/>
              <a:t> </a:t>
            </a:r>
            <a:r>
              <a:rPr lang="en-US" sz="2400" dirty="0" err="1" smtClean="0"/>
              <a:t>Putri</a:t>
            </a:r>
            <a:r>
              <a:rPr lang="en-US" sz="2400" dirty="0" smtClean="0"/>
              <a:t> (1123800008)</a:t>
            </a:r>
          </a:p>
          <a:p>
            <a:r>
              <a:rPr lang="en-US" sz="2400" dirty="0" err="1" smtClean="0"/>
              <a:t>Mochamad</a:t>
            </a:r>
            <a:r>
              <a:rPr lang="en-US" sz="2400" dirty="0" smtClean="0"/>
              <a:t> </a:t>
            </a:r>
            <a:r>
              <a:rPr lang="en-US" sz="2400" dirty="0" err="1" smtClean="0"/>
              <a:t>Riswanda</a:t>
            </a:r>
            <a:r>
              <a:rPr lang="en-US" sz="2400" dirty="0" smtClean="0"/>
              <a:t> </a:t>
            </a:r>
            <a:r>
              <a:rPr lang="en-US" sz="2400" dirty="0" err="1" smtClean="0"/>
              <a:t>Lazuardi</a:t>
            </a:r>
            <a:r>
              <a:rPr lang="en-US" sz="2400" dirty="0" smtClean="0"/>
              <a:t> (1123800006)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62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56194"/>
            <a:ext cx="8911687" cy="1280890"/>
          </a:xfrm>
        </p:spPr>
        <p:txBody>
          <a:bodyPr/>
          <a:lstStyle/>
          <a:p>
            <a:r>
              <a:rPr lang="en-US" dirty="0" smtClean="0"/>
              <a:t>Region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1863"/>
            <a:ext cx="8915400" cy="443935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Teknik</a:t>
            </a:r>
            <a:r>
              <a:rPr lang="en-US" sz="2000" dirty="0" smtClean="0"/>
              <a:t> Region Growing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di area </a:t>
            </a:r>
            <a:r>
              <a:rPr lang="en-US" sz="2000" dirty="0" err="1" smtClean="0"/>
              <a:t>potensial</a:t>
            </a:r>
            <a:r>
              <a:rPr lang="en-US" sz="2000" dirty="0" smtClean="0"/>
              <a:t>, </a:t>
            </a:r>
            <a:r>
              <a:rPr lang="id-ID" sz="2000" dirty="0" smtClean="0"/>
              <a:t>Teknik ini berfokus pada identifikasi dan pengelompokan piksel (pixel) yang memiliki karakteristik atau sifat serupa ke dalam wilayah (region) yang lebih besar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implementasi</a:t>
            </a:r>
            <a:r>
              <a:rPr lang="en-US" sz="2000" dirty="0" smtClean="0"/>
              <a:t> source code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Region Growing.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9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497702"/>
            <a:ext cx="6096000" cy="4057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cv2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numpy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np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def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region_growing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(image, seed):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tolerance = 10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rows, cols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image.shape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visited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np.zeros_like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(image,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dtype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=np.uint8)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stack = []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result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np.zeros_like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(image)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def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is_within_tolerance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(p1, p2):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return abs(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(p1) -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(p2)) &lt; tolerance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stack.append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(seed)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visited[seed] = 1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while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len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(stack) &gt; 0: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stack.pop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result[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 = image[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910362"/>
            <a:ext cx="6096000" cy="50372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in range(-1, 2):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for j in range(-1, 2):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    if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[0] +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&gt;= 0 and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[1] + j &gt;= 0 and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[0] +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&lt; rows and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[1] + j &lt; cols: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        if visited[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[0] +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[1] + j] == 0 and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is_within_tolerance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(image[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], image[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[0] +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[1] + j]):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    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stack.append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[0] +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[1] + j))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            visited[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[0] +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current_point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[1] + j] = 1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return result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if __name__ == "__main__":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image = cv2.imread("kayu.jpg", 0)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seed = (50, 50)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result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region_growing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(image, seed)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cv2.imshow("Result Region Growing", result)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cv2.waitKey(0)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cv2.destroyAllWindows()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71184"/>
            <a:ext cx="8911687" cy="1280890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1" y="1132972"/>
            <a:ext cx="5800809" cy="50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002" y="207015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region growing</a:t>
            </a: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036971"/>
            <a:ext cx="5223293" cy="51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338" y="149191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clustering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K-Means, </a:t>
            </a:r>
            <a:r>
              <a:rPr lang="id-ID" sz="2000" dirty="0"/>
              <a:t>tujuannya untuk mengidentifikasi struktur, pola, atau objek dalam citra dengan mengelompokkan piksel-piksel yang mirip berdasarkan properti tertentu seperti intensitas warna atau tekstur.</a:t>
            </a:r>
            <a:r>
              <a:rPr lang="en-US" sz="2000" dirty="0"/>
              <a:t> D</a:t>
            </a:r>
            <a:r>
              <a:rPr lang="id-ID" sz="2000" dirty="0"/>
              <a:t>an berikut in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implementasinya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29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81985"/>
            <a:ext cx="6096000" cy="62940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numpy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np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matplotlib.pyplot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sklearn.cluster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sklearn.datasets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load_sample_image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sklearn.utils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import shuffle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PIL import Image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np.array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Image.open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('favorit.jpg'))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/ 255.0 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w, h, d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original_shape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tuple(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gambar.shape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assert d == 3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image_array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np.reshape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(w * h, d))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n_colors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3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n_colors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random_state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=0).fit(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image_array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labels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kmeans.predict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image_array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centers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kmeans.cluster_centers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_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compressed_image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centers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[labels].reshape(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gambar.shape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plt.figure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figsize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=(10, 5))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plt.subplot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(1, 2, 1)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plt.axis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('off')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plt.title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('Citra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Asli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plt.imshow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plt.subplot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(1, 2, 2)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plt.axis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('off')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plt.title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('Citra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Menggunakan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K-means')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plt.imshow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compressed_image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55142"/>
            <a:ext cx="8911687" cy="1280890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248143"/>
            <a:ext cx="8342714" cy="47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Meng-Hee</a:t>
            </a:r>
            <a:r>
              <a:rPr lang="en-US" dirty="0" smtClean="0"/>
              <a:t> </a:t>
            </a:r>
            <a:r>
              <a:rPr lang="en-US" dirty="0" err="1" smtClean="0"/>
              <a:t>Heng’s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5233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Meng-Hee</a:t>
            </a:r>
            <a:r>
              <a:rPr lang="en-US" sz="2000" dirty="0"/>
              <a:t> </a:t>
            </a:r>
            <a:r>
              <a:rPr lang="en-US" sz="2000" dirty="0" err="1"/>
              <a:t>Heng’s</a:t>
            </a:r>
            <a:r>
              <a:rPr lang="en-US" sz="2000" dirty="0"/>
              <a:t> K-Means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variasi</a:t>
            </a:r>
            <a:r>
              <a:rPr lang="en-US" sz="2000" dirty="0"/>
              <a:t> K-Means yang </a:t>
            </a:r>
            <a:r>
              <a:rPr lang="en-US" sz="2000" dirty="0" err="1"/>
              <a:t>memperkenalkan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K-Means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codenya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8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771863"/>
            <a:ext cx="6096000" cy="55912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numpy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np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sklearn.cluster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skimage.feature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graycomatrix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graycoprops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skimage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io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img_as_ubyte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def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extract_texture_features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image_path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image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io.imread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image_path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img_as_ubyte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(color.rgb2gray(image))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glcm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graycomatrix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[1], [0], symmetric=True, normed=True)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contrast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graycoprops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glcm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prop='contrast')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correlation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graycoprops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glcm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prop='correlation')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return [contrast[0, 0], correlation[0, 0]]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image_paths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["best.jpg", "love.jpg", "kayu.jpg", "download.jpg"]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features = 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extract_texture_features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(path) for path in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image_paths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=2)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kmeans.fit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(features)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labels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kmeans.labels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_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path in enumerate(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image_paths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print(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{path}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klaster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{labels[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7664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Levitation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smtClean="0"/>
              <a:t>kami </a:t>
            </a:r>
            <a:r>
              <a:rPr lang="en-US" sz="2000" dirty="0" err="1" smtClean="0"/>
              <a:t>mencoba</a:t>
            </a:r>
            <a:r>
              <a:rPr lang="en-US" sz="2000" dirty="0" smtClean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library </a:t>
            </a:r>
            <a:r>
              <a:rPr lang="en-US" sz="2000" dirty="0" err="1"/>
              <a:t>pygame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simulasi</a:t>
            </a:r>
            <a:r>
              <a:rPr lang="en-US" sz="2000" dirty="0"/>
              <a:t> levitation, </a:t>
            </a:r>
            <a:r>
              <a:rPr lang="en-US" sz="2000" dirty="0" err="1"/>
              <a:t>dimana</a:t>
            </a:r>
            <a:r>
              <a:rPr lang="en-US" sz="2000" dirty="0"/>
              <a:t> levitation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fotografi</a:t>
            </a:r>
            <a:r>
              <a:rPr lang="en-US" sz="2000" dirty="0"/>
              <a:t> </a:t>
            </a:r>
            <a:r>
              <a:rPr lang="en-US" sz="2000" dirty="0" err="1"/>
              <a:t>kreatif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seni</a:t>
            </a:r>
            <a:r>
              <a:rPr lang="en-US" sz="2000" dirty="0"/>
              <a:t> digital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menciptkan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yang </a:t>
            </a:r>
            <a:r>
              <a:rPr lang="en-US" sz="2000" dirty="0" err="1"/>
              <a:t>seolah</a:t>
            </a:r>
            <a:r>
              <a:rPr lang="en-US" sz="2000" dirty="0"/>
              <a:t> </a:t>
            </a:r>
            <a:r>
              <a:rPr lang="en-US" sz="2000" dirty="0" err="1"/>
              <a:t>olah</a:t>
            </a:r>
            <a:r>
              <a:rPr lang="en-US" sz="2000" dirty="0"/>
              <a:t> </a:t>
            </a:r>
            <a:r>
              <a:rPr lang="en-US" sz="2000" dirty="0" err="1"/>
              <a:t>melayang</a:t>
            </a:r>
            <a:r>
              <a:rPr lang="en-US" sz="2000" dirty="0"/>
              <a:t> di </a:t>
            </a:r>
            <a:r>
              <a:rPr lang="en-US" sz="2000" dirty="0" err="1"/>
              <a:t>udara</a:t>
            </a:r>
            <a:r>
              <a:rPr lang="en-US" sz="2000" dirty="0"/>
              <a:t>. Dan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codenya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34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5" y="1560696"/>
            <a:ext cx="8703260" cy="21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944949"/>
            <a:ext cx="8911687" cy="1280890"/>
          </a:xfrm>
        </p:spPr>
        <p:txBody>
          <a:bodyPr/>
          <a:lstStyle/>
          <a:p>
            <a:r>
              <a:rPr lang="en-US" dirty="0" err="1" smtClean="0"/>
              <a:t>Isodata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Isodata</a:t>
            </a:r>
            <a:r>
              <a:rPr lang="en-US" sz="2000" dirty="0"/>
              <a:t> Clustering yang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membagi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segmen</a:t>
            </a:r>
            <a:r>
              <a:rPr lang="en-US" sz="2000" dirty="0"/>
              <a:t> </a:t>
            </a:r>
            <a:r>
              <a:rPr lang="en-US" sz="2000" dirty="0" err="1"/>
              <a:t>yag</a:t>
            </a:r>
            <a:r>
              <a:rPr lang="en-US" sz="2000" dirty="0"/>
              <a:t> </a:t>
            </a:r>
            <a:r>
              <a:rPr lang="en-US" sz="2000" dirty="0" err="1"/>
              <a:t>homogen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kesamaan</a:t>
            </a:r>
            <a:r>
              <a:rPr lang="en-US" sz="2000" dirty="0"/>
              <a:t> </a:t>
            </a:r>
            <a:r>
              <a:rPr lang="en-US" sz="2000" dirty="0" err="1"/>
              <a:t>intensitas</a:t>
            </a:r>
            <a:r>
              <a:rPr lang="en-US" sz="2000" dirty="0"/>
              <a:t> </a:t>
            </a:r>
            <a:r>
              <a:rPr lang="en-US" sz="2000" dirty="0" err="1"/>
              <a:t>piksel</a:t>
            </a:r>
            <a:r>
              <a:rPr lang="en-US" sz="2000" dirty="0"/>
              <a:t>. Dan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codenya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4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330716"/>
            <a:ext cx="6096000" cy="63913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numpy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np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matplotlib.pyplot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skimage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io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def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isodata_segmentation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(image,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max_iterations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min_samples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max_variance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color.rgb2gray(image)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m, n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gray_image.shape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data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gray_image.reshape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(-1, 1)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np.random.seed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(0)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centroids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np.random.rand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1)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for _ in range(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max_iterations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distances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np.abs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(data -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centroids.T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labels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np.argmin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(distances, axis=1)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new_centroids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np.array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([data[labels ==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].mean() for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in range(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)])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if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np.all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np.isclose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new_centroids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centroids,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atol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=1e-2)):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break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centroids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new_centroids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cluster_variances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np.array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([data[labels ==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].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 for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in range(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)])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mean_variance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cluster_variances.mean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low_variance_clusters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np.where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cluster_variances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&lt;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max_variance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*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mean_variance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)[0]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for cluster in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low_variance_clusters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labels[labels == cluster] = labels[labels == cluster].min()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segmented_image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labels.reshape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(m, n)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return </a:t>
            </a:r>
            <a:r>
              <a:rPr lang="en-ID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segmented_image</a:t>
            </a:r>
            <a:endParaRPr lang="en-ID" dirty="0" smtClean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179667"/>
            <a:ext cx="6096000" cy="44986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if __name__ == "__main__":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image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io.imread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('favorit.jpg')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3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max_iterations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100 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min_samples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0.1 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max_variance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0.5 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segmented_image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isodata_segmentation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(image,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max_iterations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min_samples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max_variance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plt.figure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figsize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=(8, 4))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plt.subplot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(121)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plt.imshow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(image,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cmap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='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plt.axis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('off')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plt.title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Citra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Asli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plt.subplot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(122)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plt.imshow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segmented_image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cmap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='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nipy_spectral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plt.axis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('off')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plt.title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Hasil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Segmentasi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ISODATA')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71184"/>
            <a:ext cx="8911687" cy="755511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210226"/>
            <a:ext cx="8205136" cy="44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Ohlander’s</a:t>
            </a:r>
            <a:r>
              <a:rPr lang="en-US" b="1" dirty="0"/>
              <a:t> Recursive Histogram-Based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Ohlander’s</a:t>
            </a:r>
            <a:r>
              <a:rPr lang="en-US" sz="2000" dirty="0"/>
              <a:t> Recursive Histogram-Based Clustering yang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memanfaatka</a:t>
            </a:r>
            <a:r>
              <a:rPr lang="en-US" sz="2000" dirty="0"/>
              <a:t> </a:t>
            </a:r>
            <a:r>
              <a:rPr lang="en-US" sz="2000" dirty="0" err="1"/>
              <a:t>representasi</a:t>
            </a:r>
            <a:r>
              <a:rPr lang="en-US" sz="2000" dirty="0"/>
              <a:t> histogram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clustering. Dan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code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implementasinya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6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420484"/>
            <a:ext cx="6096000" cy="6211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cv2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numpy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np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image = cv2.imread('favorit.jpg')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lab_image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cv2.cvtColor(image, cv2.COLOR_BGR2Lab)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l_channel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a_channel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b_channel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cv2.split(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lab_image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cv2.calcHist([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l_channel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], [0], None, [256], [0, 256])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cv2.calcHist([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a_channel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], [0], None, [256], [0, 256])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hist_b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cv2.calcHist([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b_channel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], [0], None, [256], [0, 256])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def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histogram_distance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(hist1, hist2):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return cv2.compareHist(hist1, hist2, cv2.HISTCMP_BHATTACHARYYA)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histograms_and_masks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[(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l_channel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), 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a_channel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), 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hist_b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b_channel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def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recursive_clustering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cluster_list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if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len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 == 0: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return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max_distance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-1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cluster_index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-1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for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in range(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len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for j in range(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+ 1,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len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distance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histogram_distance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][0],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[j][0])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if distance &gt;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max_distance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max_distance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distance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cluster_index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j</a:t>
            </a:r>
            <a:r>
              <a:rPr lang="en-ID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130935"/>
            <a:ext cx="6096000" cy="4596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if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cluster_index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!= -1: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j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cluster_index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new_histogram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][0] +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[j][0]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new_mask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np.maximum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][1],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[j][1])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del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[j]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del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hist_and_mask_list.append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new_histogram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new_mask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cluster_list.append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new_mask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recursive_clustering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hist_and_mask_list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cluster_list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clusters = []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recursive_clustering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histograms_and_masks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clusters)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cluster in enumerate(clusters):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result_image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cv2.bitwise_and(image, image, mask=cluster)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cv2.imwrite(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f'cluster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_{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}.jpg',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673" y="1057244"/>
            <a:ext cx="8911687" cy="1280890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8604568" cy="19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37457"/>
            <a:ext cx="8911687" cy="62717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Jianbo</a:t>
            </a:r>
            <a:r>
              <a:rPr lang="en-US" b="1" dirty="0"/>
              <a:t> Shi’s Graph-Partitioning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Jianbo</a:t>
            </a:r>
            <a:r>
              <a:rPr lang="en-US" sz="2000" dirty="0"/>
              <a:t> Shi’s Graph-Partitioning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id-ID" sz="2000" dirty="0"/>
              <a:t>teknik segmentasi berbasis grafik yang mengandalkan pemisahan piksel menjadi segmen dengan mengoptimalkan pemotongan normalized pada grafik yang dihasilkan dari citra</a:t>
            </a:r>
            <a:r>
              <a:rPr lang="en-US" sz="2000" dirty="0"/>
              <a:t>. Dan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11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551289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#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contoh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simulasi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pygame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sys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pygame.init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width, height = 400, 300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screen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pygame.display.set_mode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((width, height))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bg_color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(0, 255, 255)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x, y = width // 2, height // 2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object_radius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20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x_speed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y_speed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1, 1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while True: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for event in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pygame.event.get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if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event.type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pygame.QUIT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pygame.quit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sys.exit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x +=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x_speed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y +=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y_speed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screen.fill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bg_color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pygame.draw.circle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(screen, (0, 0, 255), (x, y),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object_radius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pygame.display.flip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pygame.time.delay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5305" y="819312"/>
            <a:ext cx="6096000" cy="35189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networkx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nx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numpy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np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sklearn.cluster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spectral_clustering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G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nx.karate_club_graph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matrix_conv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nx.to_numpy_matrix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(G)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array_conv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np.array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matrix_conv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2 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labels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spectral_clustering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array_conv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#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Hasil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partisi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graf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for node, label in enumerate(labels):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print(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f"Node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{node}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{label}")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1183"/>
            <a:ext cx="8911687" cy="1280890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5" y="1272773"/>
            <a:ext cx="9181980" cy="49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220" y="1153500"/>
            <a:ext cx="8911687" cy="1280890"/>
          </a:xfrm>
        </p:spPr>
        <p:txBody>
          <a:bodyPr/>
          <a:lstStyle/>
          <a:p>
            <a:r>
              <a:rPr lang="en-US" dirty="0" smtClean="0"/>
              <a:t>Minimal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minimal cuts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pengolahan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konteks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minimal cuts </a:t>
            </a:r>
            <a:r>
              <a:rPr lang="en-US" sz="2000" dirty="0" err="1"/>
              <a:t>melainkan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pemotongan</a:t>
            </a:r>
            <a:r>
              <a:rPr lang="en-US" sz="2000" dirty="0"/>
              <a:t>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segmen</a:t>
            </a:r>
            <a:r>
              <a:rPr lang="en-US" sz="2000" dirty="0"/>
              <a:t> yang </a:t>
            </a:r>
            <a:r>
              <a:rPr lang="en-US" sz="2000" dirty="0" err="1"/>
              <a:t>seimbang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berkaitan</a:t>
            </a:r>
            <a:r>
              <a:rPr lang="en-US" sz="2000" dirty="0"/>
              <a:t>. Dan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code yang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69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179667"/>
            <a:ext cx="6096000" cy="44986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random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def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min_cut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(graph):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while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len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(graph) &gt; 2: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u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random.choice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(list(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graph.keys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()))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v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random.choice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(graph[u])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graph[u].extend(graph[v])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for node in graph[v]: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graph[node].remove(v)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    graph[node].append(u)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    del graph[v]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min_cuts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len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(list(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graph.values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())[0])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return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min_cuts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graph = {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'A': ['B', 'C'],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'B': ['A', 'C', 'D'],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'C': ['A', 'B', 'D'],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'D': ['B', 'C']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#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Contoh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pengujian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min_cut_result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min_cut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(graph)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print("Minimal cuts:",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min_cut_result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67436"/>
            <a:ext cx="8911687" cy="755511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392304"/>
            <a:ext cx="8529320" cy="27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329962"/>
            <a:ext cx="8911687" cy="1280890"/>
          </a:xfrm>
        </p:spPr>
        <p:txBody>
          <a:bodyPr/>
          <a:lstStyle/>
          <a:p>
            <a:r>
              <a:rPr lang="en-US" dirty="0" smtClean="0"/>
              <a:t>Normalized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mormalized</a:t>
            </a:r>
            <a:r>
              <a:rPr lang="en-US" sz="2000" dirty="0"/>
              <a:t> cuts yang 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untukmembagi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segmen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wilayah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kesamaan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kesamaan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konteks</a:t>
            </a:r>
            <a:r>
              <a:rPr lang="en-US" sz="2000" dirty="0"/>
              <a:t> </a:t>
            </a:r>
            <a:r>
              <a:rPr lang="en-US" sz="2000" dirty="0" err="1"/>
              <a:t>lingkunagn</a:t>
            </a:r>
            <a:r>
              <a:rPr lang="en-US" sz="2000" dirty="0"/>
              <a:t> </a:t>
            </a:r>
            <a:r>
              <a:rPr lang="en-US" sz="2000" dirty="0" err="1"/>
              <a:t>sekitarnya</a:t>
            </a:r>
            <a:r>
              <a:rPr lang="en-US" sz="2000" dirty="0"/>
              <a:t>. Dan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code yang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9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910362"/>
            <a:ext cx="6096000" cy="50372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numpy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np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skimage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io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sklearn.cluster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matplotlib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pyplot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#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Membaca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citra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image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io.imread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("best.jpg")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height, width, _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image.shape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image_2d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image.reshape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(-1, 3)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num_segments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4 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n_clusters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num_segments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random_state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=0).fit(image_2d)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labels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kmeans.labels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_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segmented_image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labels.reshape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(height, width)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plt.figure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figsize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=(10, 5))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plt.subplot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(121)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plt.imshow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(image)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plt.axis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('off')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plt.title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Citra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Asli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plt.subplot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(122)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plt.imshow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segmented_image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cmap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='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nipy_spectral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plt.axis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('off')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plt.title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('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Hasil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Segmentasi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Normalized Cut')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58889"/>
            <a:ext cx="8911687" cy="1280890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093754"/>
            <a:ext cx="8200724" cy="47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009121"/>
            <a:ext cx="8911687" cy="1280890"/>
          </a:xfrm>
        </p:spPr>
        <p:txBody>
          <a:bodyPr/>
          <a:lstStyle/>
          <a:p>
            <a:r>
              <a:rPr lang="en-US" dirty="0" smtClean="0"/>
              <a:t>Shi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shi</a:t>
            </a:r>
            <a:r>
              <a:rPr lang="en-US" sz="2000" dirty="0"/>
              <a:t> clustering yang 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mendeteksi</a:t>
            </a:r>
            <a:r>
              <a:rPr lang="en-US" sz="2000" dirty="0"/>
              <a:t> </a:t>
            </a:r>
            <a:r>
              <a:rPr lang="en-US" sz="2000" dirty="0" err="1"/>
              <a:t>sudut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. Dan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code yang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1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3431" y="1217559"/>
            <a:ext cx="6096000" cy="28828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cv2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import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numpy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as np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image = cv2.imread('download.jpg')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cv2.cvtColor(image, cv2.COLOR_BGR2GRAY)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corners = cv2.goodFeaturesToTrack(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gray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maxCorners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=100,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qualityLevel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=0.01,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minDistance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=10)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corners = np.int0(corners)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for corner in corners: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x, y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corner.ravel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cv2.circle(image, (x, y), 3, 255, -1)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cv2.imshow('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Hasil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Deteksi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Corner', image)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cv2.waitKey(0)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427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5" y="1517482"/>
            <a:ext cx="6743580" cy="483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5" y="1421731"/>
            <a:ext cx="673258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89592"/>
            <a:ext cx="8911687" cy="1280890"/>
          </a:xfrm>
        </p:spPr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Kuantisasi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kodingan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kuantisasi</a:t>
            </a:r>
            <a:r>
              <a:rPr lang="en-US" sz="2000" dirty="0"/>
              <a:t> yang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r,g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b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image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0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669544"/>
            <a:ext cx="6096000" cy="35189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from PIL import Image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def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quantize_image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input_image_path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output_image_path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num_colors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Image.open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input_image_path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quantized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gambar.convert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("P", palette=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Image.ADAPTIVE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colors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num_colors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quantized =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quantized.convert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("RGB") 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quantized.save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output_image_path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, format="JPEG")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if __name__ == "__main__":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input_image_path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"download.jpg"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output_image_path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"skala256.jpg" 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</a:rPr>
              <a:t>num_colors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 = 256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quantize_image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input_image_path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output_image_path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num_colors</a:t>
            </a:r>
            <a:r>
              <a:rPr lang="en-ID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1086" y="174931"/>
            <a:ext cx="8911687" cy="1280890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71071"/>
            <a:ext cx="8915400" cy="5582653"/>
          </a:xfrm>
        </p:spPr>
        <p:txBody>
          <a:bodyPr/>
          <a:lstStyle/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78080" y="1772651"/>
            <a:ext cx="26670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79"/>
            <a:ext cx="8915400" cy="6545179"/>
          </a:xfrm>
        </p:spPr>
        <p:txBody>
          <a:bodyPr/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num_color</a:t>
            </a:r>
            <a:r>
              <a:rPr lang="en-US" dirty="0"/>
              <a:t> = 2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num_color</a:t>
            </a:r>
            <a:r>
              <a:rPr lang="en-US" dirty="0" smtClean="0"/>
              <a:t> = 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5995" y="704851"/>
            <a:ext cx="2667000" cy="17907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45995" y="3416968"/>
            <a:ext cx="26955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6674"/>
            <a:ext cx="8915400" cy="6352673"/>
          </a:xfrm>
        </p:spPr>
        <p:txBody>
          <a:bodyPr/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num_color</a:t>
            </a:r>
            <a:r>
              <a:rPr lang="en-US" dirty="0" smtClean="0"/>
              <a:t> = 16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num_color</a:t>
            </a:r>
            <a:r>
              <a:rPr lang="en-US" dirty="0" smtClean="0"/>
              <a:t> = 16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36469" y="850983"/>
            <a:ext cx="2686050" cy="18192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36469" y="3720640"/>
            <a:ext cx="27051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</TotalTime>
  <Words>753</Words>
  <Application>Microsoft Office PowerPoint</Application>
  <PresentationFormat>Widescreen</PresentationFormat>
  <Paragraphs>357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Century Gothic</vt:lpstr>
      <vt:lpstr>Consolas</vt:lpstr>
      <vt:lpstr>Times New Roman</vt:lpstr>
      <vt:lpstr>Wingdings 3</vt:lpstr>
      <vt:lpstr>Wisp</vt:lpstr>
      <vt:lpstr>Tugas Image Segmentation</vt:lpstr>
      <vt:lpstr>Levitation</vt:lpstr>
      <vt:lpstr>PowerPoint Presentation</vt:lpstr>
      <vt:lpstr>Output Program</vt:lpstr>
      <vt:lpstr>Image Kuantisasi</vt:lpstr>
      <vt:lpstr>PowerPoint Presentation</vt:lpstr>
      <vt:lpstr>Output Program</vt:lpstr>
      <vt:lpstr>PowerPoint Presentation</vt:lpstr>
      <vt:lpstr>PowerPoint Presentation</vt:lpstr>
      <vt:lpstr>Region Growing</vt:lpstr>
      <vt:lpstr>PowerPoint Presentation</vt:lpstr>
      <vt:lpstr>PowerPoint Presentation</vt:lpstr>
      <vt:lpstr>Output Program</vt:lpstr>
      <vt:lpstr>Gambar setelah dilakukan teknik region growing</vt:lpstr>
      <vt:lpstr>Clustering</vt:lpstr>
      <vt:lpstr>PowerPoint Presentation</vt:lpstr>
      <vt:lpstr>Output Program</vt:lpstr>
      <vt:lpstr>Meng-Hee Heng’s K-means</vt:lpstr>
      <vt:lpstr>PowerPoint Presentation</vt:lpstr>
      <vt:lpstr>Output Program</vt:lpstr>
      <vt:lpstr>Isodata Clustering</vt:lpstr>
      <vt:lpstr>PowerPoint Presentation</vt:lpstr>
      <vt:lpstr>PowerPoint Presentation</vt:lpstr>
      <vt:lpstr>Output Program</vt:lpstr>
      <vt:lpstr>Ohlander’s Recursive Histogram-Based Clustering</vt:lpstr>
      <vt:lpstr>PowerPoint Presentation</vt:lpstr>
      <vt:lpstr>PowerPoint Presentation</vt:lpstr>
      <vt:lpstr>Output Program</vt:lpstr>
      <vt:lpstr>Jianbo Shi’s Graph-Partitioning</vt:lpstr>
      <vt:lpstr>PowerPoint Presentation</vt:lpstr>
      <vt:lpstr>Output Program</vt:lpstr>
      <vt:lpstr>Minimal Cuts</vt:lpstr>
      <vt:lpstr>PowerPoint Presentation</vt:lpstr>
      <vt:lpstr>Output Program</vt:lpstr>
      <vt:lpstr>Normalized Cut</vt:lpstr>
      <vt:lpstr>PowerPoint Presentation</vt:lpstr>
      <vt:lpstr>Output Program</vt:lpstr>
      <vt:lpstr>Shi Clustering</vt:lpstr>
      <vt:lpstr>PowerPoint Presentation</vt:lpstr>
      <vt:lpstr>Output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Image Segmentation</dc:title>
  <dc:creator>ASUS</dc:creator>
  <cp:lastModifiedBy>ASUS</cp:lastModifiedBy>
  <cp:revision>5</cp:revision>
  <dcterms:created xsi:type="dcterms:W3CDTF">2023-11-22T04:29:17Z</dcterms:created>
  <dcterms:modified xsi:type="dcterms:W3CDTF">2023-11-22T06:37:01Z</dcterms:modified>
</cp:coreProperties>
</file>