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4.xml" ContentType="application/vnd.openxmlformats-officedocument.presentationml.slide+xml"/>
  <Override PartName="/ppt/notesSlides/notesSlide2.xml" ContentType="application/vnd.openxmlformats-officedocument.presentationml.notesSlide+xml"/>
  <Override PartName="/ppt/slides/slide5.xml" ContentType="application/vnd.openxmlformats-officedocument.presentationml.slide+xml"/>
  <Override PartName="/ppt/notesSlides/notesSlide3.xml" ContentType="application/vnd.openxmlformats-officedocument.presentationml.notesSlide+xml"/>
  <Override PartName="/ppt/slides/slide6.xml" ContentType="application/vnd.openxmlformats-officedocument.presentationml.slide+xml"/>
  <Override PartName="/ppt/notesSlides/notesSlide4.xml" ContentType="application/vnd.openxmlformats-officedocument.presentationml.notesSlide+xml"/>
  <Override PartName="/ppt/slides/slide7.xml" ContentType="application/vnd.openxmlformats-officedocument.presentationml.slide+xml"/>
  <Override PartName="/ppt/notesSlides/notesSlide5.xml" ContentType="application/vnd.openxmlformats-officedocument.presentationml.notesSlide+xml"/>
  <Override PartName="/ppt/slides/slide8.xml" ContentType="application/vnd.openxmlformats-officedocument.presentationml.slide+xml"/>
  <Override PartName="/ppt/notesSlides/notesSlide6.xml" ContentType="application/vnd.openxmlformats-officedocument.presentationml.notesSlide+xml"/>
  <Override PartName="/ppt/slides/slide9.xml" ContentType="application/vnd.openxmlformats-officedocument.presentationml.slide+xml"/>
  <Override PartName="/ppt/slides/slide10.xml" ContentType="application/vnd.openxmlformats-officedocument.presentationml.slide+xml"/>
  <Override PartName="/ppt/notesSlides/notesSlide7.xml" ContentType="application/vnd.openxmlformats-officedocument.presentationml.notes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Slides/notesSlide8.xml" ContentType="application/vnd.openxmlformats-officedocument.presentationml.notes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Slides/notesSlide9.xml" ContentType="application/vnd.openxmlformats-officedocument.presentationml.notes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2FB5A5"/>
    <a:srgbClr val="33CCCC"/>
    <a:srgbClr val="00CC99"/>
    <a:srgbClr val="009999"/>
  </p:clrMru>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7712" autoAdjust="0"/>
    <p:restoredTop sz="94660"/>
  </p:normalViewPr>
  <p:slideViewPr>
    <p:cSldViewPr snapToGrid="0">
      <p:cViewPr varScale="1">
        <p:scale>
          <a:sx n="111" d="100"/>
          <a:sy n="111" d="100"/>
        </p:scale>
        <p:origin x="438" y="108"/>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tableStyles" Target="tableStyles.xml"/><Relationship Id="rId33" Type="http://schemas.openxmlformats.org/officeDocument/2006/relationships/presProps" Target="presProps.xml"/><Relationship Id="rId34" Type="http://schemas.openxmlformats.org/officeDocument/2006/relationships/viewProps" Target="viewProps.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p:bgPr>
    </p:bg>
    <p:spTree>
      <p:nvGrpSpPr>
        <p:cNvPr id="107" name=""/>
        <p:cNvGrpSpPr/>
        <p:nvPr/>
      </p:nvGrpSpPr>
      <p:grpSpPr>
        <a:xfrm>
          <a:off x="0" y="0"/>
          <a:ext cx="0" cy="0"/>
          <a:chOff x="0" y="0"/>
          <a:chExt cx="0" cy="0"/>
        </a:xfrm>
      </p:grpSpPr>
      <p:sp>
        <p:nvSpPr>
          <p:cNvPr id="1048805"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806"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807"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808"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809"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810"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592" name="Notes Placeholder 1048621"/>
          <p:cNvSpPr>
            <a:spLocks noGrp="1"/>
          </p:cNvSpPr>
          <p:nvPr>
            <p:ph type="body"/>
          </p:nvPr>
        </p:nvSpPr>
        <p:spPr/>
        <p:txBody>
          <a:bodyPr/>
          <a:p>
            <a:endParaRPr altLang="en-US" 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60" name=""/>
        <p:cNvGrpSpPr/>
        <p:nvPr/>
      </p:nvGrpSpPr>
      <p:grpSpPr>
        <a:xfrm>
          <a:off x="0" y="0"/>
          <a:ext cx="0" cy="0"/>
          <a:chOff x="0" y="0"/>
          <a:chExt cx="0" cy="0"/>
        </a:xfrm>
      </p:grpSpPr>
      <p:sp>
        <p:nvSpPr>
          <p:cNvPr id="1048632" name="Notes Placeholder 1048604"/>
          <p:cNvSpPr>
            <a:spLocks noGrp="1"/>
          </p:cNvSpPr>
          <p:nvPr>
            <p:ph type="body"/>
          </p:nvPr>
        </p:nvSpPr>
        <p:spPr/>
        <p:txBody>
          <a:bodyPr/>
          <a:p>
            <a:endParaRPr altLang="en-US" dirty="0" 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63" name=""/>
        <p:cNvGrpSpPr/>
        <p:nvPr/>
      </p:nvGrpSpPr>
      <p:grpSpPr>
        <a:xfrm>
          <a:off x="0" y="0"/>
          <a:ext cx="0" cy="0"/>
          <a:chOff x="0" y="0"/>
          <a:chExt cx="0" cy="0"/>
        </a:xfrm>
      </p:grpSpPr>
      <p:sp>
        <p:nvSpPr>
          <p:cNvPr id="1048637" name="Notes Placeholder 1048608"/>
          <p:cNvSpPr>
            <a:spLocks noGrp="1"/>
          </p:cNvSpPr>
          <p:nvPr>
            <p:ph type="body"/>
          </p:nvPr>
        </p:nvSpPr>
        <p:spPr/>
        <p:txBody>
          <a:bodyPr/>
          <a:p>
            <a:endParaRPr altLang="en-US" dirty="0" 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66" name=""/>
        <p:cNvGrpSpPr/>
        <p:nvPr/>
      </p:nvGrpSpPr>
      <p:grpSpPr>
        <a:xfrm>
          <a:off x="0" y="0"/>
          <a:ext cx="0" cy="0"/>
          <a:chOff x="0" y="0"/>
          <a:chExt cx="0" cy="0"/>
        </a:xfrm>
      </p:grpSpPr>
      <p:sp>
        <p:nvSpPr>
          <p:cNvPr id="1048642" name="Notes Placeholder 1048612"/>
          <p:cNvSpPr>
            <a:spLocks noGrp="1"/>
          </p:cNvSpPr>
          <p:nvPr>
            <p:ph type="body"/>
          </p:nvPr>
        </p:nvSpPr>
        <p:spPr/>
        <p:txBody>
          <a:bodyPr/>
          <a:p>
            <a:endParaRPr altLang="en-US" dirty="0" 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69" name=""/>
        <p:cNvGrpSpPr/>
        <p:nvPr/>
      </p:nvGrpSpPr>
      <p:grpSpPr>
        <a:xfrm>
          <a:off x="0" y="0"/>
          <a:ext cx="0" cy="0"/>
          <a:chOff x="0" y="0"/>
          <a:chExt cx="0" cy="0"/>
        </a:xfrm>
      </p:grpSpPr>
      <p:sp>
        <p:nvSpPr>
          <p:cNvPr id="1048648" name="Notes Placeholder 1048618"/>
          <p:cNvSpPr>
            <a:spLocks noGrp="1"/>
          </p:cNvSpPr>
          <p:nvPr>
            <p:ph type="body"/>
          </p:nvPr>
        </p:nvSpPr>
        <p:spPr/>
        <p:txBody>
          <a:bodyPr/>
          <a:p>
            <a:endParaRPr altLang="en-US" dirty="0" 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73" name=""/>
        <p:cNvGrpSpPr/>
        <p:nvPr/>
      </p:nvGrpSpPr>
      <p:grpSpPr>
        <a:xfrm>
          <a:off x="0" y="0"/>
          <a:ext cx="0" cy="0"/>
          <a:chOff x="0" y="0"/>
          <a:chExt cx="0" cy="0"/>
        </a:xfrm>
      </p:grpSpPr>
      <p:sp>
        <p:nvSpPr>
          <p:cNvPr id="1048656" name="Notes Placeholder 1048625"/>
          <p:cNvSpPr>
            <a:spLocks noGrp="1"/>
          </p:cNvSpPr>
          <p:nvPr>
            <p:ph type="body"/>
          </p:nvPr>
        </p:nvSpPr>
        <p:spPr/>
        <p:txBody>
          <a:bodyPr/>
          <a:p>
            <a:endParaRPr altLang="en-US" dirty="0" 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81" name=""/>
        <p:cNvGrpSpPr/>
        <p:nvPr/>
      </p:nvGrpSpPr>
      <p:grpSpPr>
        <a:xfrm>
          <a:off x="0" y="0"/>
          <a:ext cx="0" cy="0"/>
          <a:chOff x="0" y="0"/>
          <a:chExt cx="0" cy="0"/>
        </a:xfrm>
      </p:grpSpPr>
      <p:sp>
        <p:nvSpPr>
          <p:cNvPr id="1048681" name="Notes Placeholder 1048673"/>
          <p:cNvSpPr>
            <a:spLocks noGrp="1"/>
          </p:cNvSpPr>
          <p:nvPr>
            <p:ph type="body"/>
          </p:nvPr>
        </p:nvSpPr>
        <p:spPr/>
        <p:txBody>
          <a:bodyPr/>
          <a:p>
            <a:endParaRPr altLang="en-US" 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89" name=""/>
        <p:cNvGrpSpPr/>
        <p:nvPr/>
      </p:nvGrpSpPr>
      <p:grpSpPr>
        <a:xfrm>
          <a:off x="0" y="0"/>
          <a:ext cx="0" cy="0"/>
          <a:chOff x="0" y="0"/>
          <a:chExt cx="0" cy="0"/>
        </a:xfrm>
      </p:grpSpPr>
      <p:sp>
        <p:nvSpPr>
          <p:cNvPr id="1048707" name="Notes Placeholder 1048673"/>
          <p:cNvSpPr>
            <a:spLocks noGrp="1"/>
          </p:cNvSpPr>
          <p:nvPr>
            <p:ph type="body"/>
          </p:nvPr>
        </p:nvSpPr>
        <p:spPr/>
        <p:txBody>
          <a:bodyPr/>
          <a:p>
            <a:endParaRPr altLang="en-US" 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1"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1048582" name="Subtitle 2"/>
          <p:cNvSpPr>
            <a:spLocks noGrp="1"/>
          </p:cNvSpPr>
          <p:nvPr>
            <p:ph type="subTitle" idx="1"/>
          </p:nvPr>
        </p:nvSpPr>
        <p:spPr>
          <a:xfrm>
            <a:off x="1524000" y="3602038"/>
            <a:ext cx="9144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smtClean="0"/>
              <a:t>Click to edit Master subtitle style</a:t>
            </a:r>
            <a:endParaRPr lang="en-GB"/>
          </a:p>
        </p:txBody>
      </p:sp>
      <p:sp>
        <p:nvSpPr>
          <p:cNvPr id="1048583" name="Date Placeholder 3"/>
          <p:cNvSpPr>
            <a:spLocks noGrp="1"/>
          </p:cNvSpPr>
          <p:nvPr>
            <p:ph type="dt" sz="half" idx="10"/>
          </p:nvPr>
        </p:nvSpPr>
        <p:spPr/>
        <p:txBody>
          <a:bodyPr/>
          <a:p>
            <a:fld id="{5B36DBF5-1371-4F18-96EB-69919719C00D}" type="datetimeFigureOut">
              <a:rPr lang="en-GB" smtClean="0"/>
              <a:t>17/01/2019</a:t>
            </a:fld>
            <a:endParaRPr lang="en-GB"/>
          </a:p>
        </p:txBody>
      </p:sp>
      <p:sp>
        <p:nvSpPr>
          <p:cNvPr id="1048584" name="Footer Placeholder 4"/>
          <p:cNvSpPr>
            <a:spLocks noGrp="1"/>
          </p:cNvSpPr>
          <p:nvPr>
            <p:ph type="ftr" sz="quarter" idx="11"/>
          </p:nvPr>
        </p:nvSpPr>
        <p:spPr/>
        <p:txBody>
          <a:bodyPr/>
          <a:p>
            <a:endParaRPr lang="en-GB"/>
          </a:p>
        </p:txBody>
      </p:sp>
      <p:sp>
        <p:nvSpPr>
          <p:cNvPr id="1048585" name="Slide Number Placeholder 5"/>
          <p:cNvSpPr>
            <a:spLocks noGrp="1"/>
          </p:cNvSpPr>
          <p:nvPr>
            <p:ph type="sldNum" sz="quarter" idx="12"/>
          </p:nvPr>
        </p:nvSpPr>
        <p:spPr/>
        <p:txBody>
          <a:bodyPr/>
          <a:p>
            <a:fld id="{F144E8D8-35EB-49D7-96A3-DAE07A53C691}"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101" name=""/>
        <p:cNvGrpSpPr/>
        <p:nvPr/>
      </p:nvGrpSpPr>
      <p:grpSpPr>
        <a:xfrm>
          <a:off x="0" y="0"/>
          <a:ext cx="0" cy="0"/>
          <a:chOff x="0" y="0"/>
          <a:chExt cx="0" cy="0"/>
        </a:xfrm>
      </p:grpSpPr>
      <p:sp>
        <p:nvSpPr>
          <p:cNvPr id="1048772" name="Title 1"/>
          <p:cNvSpPr>
            <a:spLocks noGrp="1"/>
          </p:cNvSpPr>
          <p:nvPr>
            <p:ph type="title"/>
          </p:nvPr>
        </p:nvSpPr>
        <p:spPr/>
        <p:txBody>
          <a:bodyPr/>
          <a:p>
            <a:r>
              <a:rPr lang="en-US" smtClean="0"/>
              <a:t>Click to edit Master title style</a:t>
            </a:r>
            <a:endParaRPr lang="en-GB"/>
          </a:p>
        </p:txBody>
      </p:sp>
      <p:sp>
        <p:nvSpPr>
          <p:cNvPr id="1048773" name="Vertical Text Placeholder 2"/>
          <p:cNvSpPr>
            <a:spLocks noGrp="1"/>
          </p:cNvSpPr>
          <p:nvPr>
            <p:ph type="body" orient="vert" idx="1"/>
          </p:nvPr>
        </p:nvSpPr>
        <p:spPr/>
        <p:txBody>
          <a:bodyPr vert="eaVert"/>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1048774" name="Date Placeholder 3"/>
          <p:cNvSpPr>
            <a:spLocks noGrp="1"/>
          </p:cNvSpPr>
          <p:nvPr>
            <p:ph type="dt" sz="half" idx="10"/>
          </p:nvPr>
        </p:nvSpPr>
        <p:spPr/>
        <p:txBody>
          <a:bodyPr/>
          <a:p>
            <a:fld id="{5B36DBF5-1371-4F18-96EB-69919719C00D}" type="datetimeFigureOut">
              <a:rPr lang="en-GB" smtClean="0"/>
              <a:t>17/01/2019</a:t>
            </a:fld>
            <a:endParaRPr lang="en-GB"/>
          </a:p>
        </p:txBody>
      </p:sp>
      <p:sp>
        <p:nvSpPr>
          <p:cNvPr id="1048775" name="Footer Placeholder 4"/>
          <p:cNvSpPr>
            <a:spLocks noGrp="1"/>
          </p:cNvSpPr>
          <p:nvPr>
            <p:ph type="ftr" sz="quarter" idx="11"/>
          </p:nvPr>
        </p:nvSpPr>
        <p:spPr/>
        <p:txBody>
          <a:bodyPr/>
          <a:p>
            <a:endParaRPr lang="en-GB"/>
          </a:p>
        </p:txBody>
      </p:sp>
      <p:sp>
        <p:nvSpPr>
          <p:cNvPr id="1048776" name="Slide Number Placeholder 5"/>
          <p:cNvSpPr>
            <a:spLocks noGrp="1"/>
          </p:cNvSpPr>
          <p:nvPr>
            <p:ph type="sldNum" sz="quarter" idx="12"/>
          </p:nvPr>
        </p:nvSpPr>
        <p:spPr/>
        <p:txBody>
          <a:bodyPr/>
          <a:p>
            <a:fld id="{F144E8D8-35EB-49D7-96A3-DAE07A53C691}"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98" name=""/>
        <p:cNvGrpSpPr/>
        <p:nvPr/>
      </p:nvGrpSpPr>
      <p:grpSpPr>
        <a:xfrm>
          <a:off x="0" y="0"/>
          <a:ext cx="0" cy="0"/>
          <a:chOff x="0" y="0"/>
          <a:chExt cx="0" cy="0"/>
        </a:xfrm>
      </p:grpSpPr>
      <p:sp>
        <p:nvSpPr>
          <p:cNvPr id="1048756" name="Vertical Title 1"/>
          <p:cNvSpPr>
            <a:spLocks noGrp="1"/>
          </p:cNvSpPr>
          <p:nvPr>
            <p:ph type="title" orient="vert"/>
          </p:nvPr>
        </p:nvSpPr>
        <p:spPr>
          <a:xfrm>
            <a:off x="8724900" y="365125"/>
            <a:ext cx="2628900" cy="5811838"/>
          </a:xfrm>
        </p:spPr>
        <p:txBody>
          <a:bodyPr vert="eaVert"/>
          <a:p>
            <a:r>
              <a:rPr lang="en-US" smtClean="0"/>
              <a:t>Click to edit Master title style</a:t>
            </a:r>
            <a:endParaRPr lang="en-GB"/>
          </a:p>
        </p:txBody>
      </p:sp>
      <p:sp>
        <p:nvSpPr>
          <p:cNvPr id="1048757" name="Vertical Text Placeholder 2"/>
          <p:cNvSpPr>
            <a:spLocks noGrp="1"/>
          </p:cNvSpPr>
          <p:nvPr>
            <p:ph type="body" orient="vert" idx="1"/>
          </p:nvPr>
        </p:nvSpPr>
        <p:spPr>
          <a:xfrm>
            <a:off x="838200" y="365125"/>
            <a:ext cx="7734300" cy="5811838"/>
          </a:xfrm>
        </p:spPr>
        <p:txBody>
          <a:bodyPr vert="eaVert"/>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1048758" name="Date Placeholder 3"/>
          <p:cNvSpPr>
            <a:spLocks noGrp="1"/>
          </p:cNvSpPr>
          <p:nvPr>
            <p:ph type="dt" sz="half" idx="10"/>
          </p:nvPr>
        </p:nvSpPr>
        <p:spPr/>
        <p:txBody>
          <a:bodyPr/>
          <a:p>
            <a:fld id="{5B36DBF5-1371-4F18-96EB-69919719C00D}" type="datetimeFigureOut">
              <a:rPr lang="en-GB" smtClean="0"/>
              <a:t>17/01/2019</a:t>
            </a:fld>
            <a:endParaRPr lang="en-GB"/>
          </a:p>
        </p:txBody>
      </p:sp>
      <p:sp>
        <p:nvSpPr>
          <p:cNvPr id="1048759" name="Footer Placeholder 4"/>
          <p:cNvSpPr>
            <a:spLocks noGrp="1"/>
          </p:cNvSpPr>
          <p:nvPr>
            <p:ph type="ftr" sz="quarter" idx="11"/>
          </p:nvPr>
        </p:nvSpPr>
        <p:spPr/>
        <p:txBody>
          <a:bodyPr/>
          <a:p>
            <a:endParaRPr lang="en-GB"/>
          </a:p>
        </p:txBody>
      </p:sp>
      <p:sp>
        <p:nvSpPr>
          <p:cNvPr id="1048760" name="Slide Number Placeholder 5"/>
          <p:cNvSpPr>
            <a:spLocks noGrp="1"/>
          </p:cNvSpPr>
          <p:nvPr>
            <p:ph type="sldNum" sz="quarter" idx="12"/>
          </p:nvPr>
        </p:nvSpPr>
        <p:spPr/>
        <p:txBody>
          <a:bodyPr/>
          <a:p>
            <a:fld id="{F144E8D8-35EB-49D7-96A3-DAE07A53C691}"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99" name=""/>
        <p:cNvGrpSpPr/>
        <p:nvPr/>
      </p:nvGrpSpPr>
      <p:grpSpPr>
        <a:xfrm>
          <a:off x="0" y="0"/>
          <a:ext cx="0" cy="0"/>
          <a:chOff x="0" y="0"/>
          <a:chExt cx="0" cy="0"/>
        </a:xfrm>
      </p:grpSpPr>
      <p:sp>
        <p:nvSpPr>
          <p:cNvPr id="1048761" name="Title 1"/>
          <p:cNvSpPr>
            <a:spLocks noGrp="1"/>
          </p:cNvSpPr>
          <p:nvPr>
            <p:ph type="title"/>
          </p:nvPr>
        </p:nvSpPr>
        <p:spPr/>
        <p:txBody>
          <a:bodyPr/>
          <a:p>
            <a:r>
              <a:rPr lang="en-US" smtClean="0"/>
              <a:t>Click to edit Master title style</a:t>
            </a:r>
            <a:endParaRPr lang="en-GB"/>
          </a:p>
        </p:txBody>
      </p:sp>
      <p:sp>
        <p:nvSpPr>
          <p:cNvPr id="1048762" name="Content Placeholder 2"/>
          <p:cNvSpPr>
            <a:spLocks noGrp="1"/>
          </p:cNvSpPr>
          <p:nvPr>
            <p:ph idx="1"/>
          </p:nvPr>
        </p:nvSpPr>
        <p:spPr/>
        <p:txBody>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1048763" name="Date Placeholder 3"/>
          <p:cNvSpPr>
            <a:spLocks noGrp="1"/>
          </p:cNvSpPr>
          <p:nvPr>
            <p:ph type="dt" sz="half" idx="10"/>
          </p:nvPr>
        </p:nvSpPr>
        <p:spPr/>
        <p:txBody>
          <a:bodyPr/>
          <a:p>
            <a:fld id="{5B36DBF5-1371-4F18-96EB-69919719C00D}" type="datetimeFigureOut">
              <a:rPr lang="en-GB" smtClean="0"/>
              <a:t>17/01/2019</a:t>
            </a:fld>
            <a:endParaRPr lang="en-GB"/>
          </a:p>
        </p:txBody>
      </p:sp>
      <p:sp>
        <p:nvSpPr>
          <p:cNvPr id="1048764" name="Footer Placeholder 4"/>
          <p:cNvSpPr>
            <a:spLocks noGrp="1"/>
          </p:cNvSpPr>
          <p:nvPr>
            <p:ph type="ftr" sz="quarter" idx="11"/>
          </p:nvPr>
        </p:nvSpPr>
        <p:spPr/>
        <p:txBody>
          <a:bodyPr/>
          <a:p>
            <a:endParaRPr lang="en-GB"/>
          </a:p>
        </p:txBody>
      </p:sp>
      <p:sp>
        <p:nvSpPr>
          <p:cNvPr id="1048765" name="Slide Number Placeholder 5"/>
          <p:cNvSpPr>
            <a:spLocks noGrp="1"/>
          </p:cNvSpPr>
          <p:nvPr>
            <p:ph type="sldNum" sz="quarter" idx="12"/>
          </p:nvPr>
        </p:nvSpPr>
        <p:spPr/>
        <p:txBody>
          <a:bodyPr/>
          <a:p>
            <a:fld id="{F144E8D8-35EB-49D7-96A3-DAE07A53C691}" type="slidenum">
              <a:rPr lang="en-GB" smtClean="0"/>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102" name=""/>
        <p:cNvGrpSpPr/>
        <p:nvPr/>
      </p:nvGrpSpPr>
      <p:grpSpPr>
        <a:xfrm>
          <a:off x="0" y="0"/>
          <a:ext cx="0" cy="0"/>
          <a:chOff x="0" y="0"/>
          <a:chExt cx="0" cy="0"/>
        </a:xfrm>
      </p:grpSpPr>
      <p:sp>
        <p:nvSpPr>
          <p:cNvPr id="1048777"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1048778" name="Text Placeholder 2"/>
          <p:cNvSpPr>
            <a:spLocks noGrp="1"/>
          </p:cNvSpPr>
          <p:nvPr>
            <p:ph type="body" idx="1"/>
          </p:nvPr>
        </p:nvSpPr>
        <p:spPr>
          <a:xfrm>
            <a:off x="831850" y="4589463"/>
            <a:ext cx="10515600" cy="1500187"/>
          </a:xfrm>
        </p:spPr>
        <p:txBody>
          <a:bodyPr/>
          <a:lstStyle>
            <a:lvl1pPr indent="0" marL="0">
              <a:buNone/>
              <a:defRPr sz="2400">
                <a:solidFill>
                  <a:schemeClr val="tx1">
                    <a:tint val="75000"/>
                  </a:schemeClr>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lang="en-US" smtClean="0"/>
              <a:t>Edit Master text styles</a:t>
            </a:r>
          </a:p>
        </p:txBody>
      </p:sp>
      <p:sp>
        <p:nvSpPr>
          <p:cNvPr id="1048779" name="Date Placeholder 3"/>
          <p:cNvSpPr>
            <a:spLocks noGrp="1"/>
          </p:cNvSpPr>
          <p:nvPr>
            <p:ph type="dt" sz="half" idx="10"/>
          </p:nvPr>
        </p:nvSpPr>
        <p:spPr/>
        <p:txBody>
          <a:bodyPr/>
          <a:p>
            <a:fld id="{5B36DBF5-1371-4F18-96EB-69919719C00D}" type="datetimeFigureOut">
              <a:rPr lang="en-GB" smtClean="0"/>
              <a:t>17/01/2019</a:t>
            </a:fld>
            <a:endParaRPr lang="en-GB"/>
          </a:p>
        </p:txBody>
      </p:sp>
      <p:sp>
        <p:nvSpPr>
          <p:cNvPr id="1048780" name="Footer Placeholder 4"/>
          <p:cNvSpPr>
            <a:spLocks noGrp="1"/>
          </p:cNvSpPr>
          <p:nvPr>
            <p:ph type="ftr" sz="quarter" idx="11"/>
          </p:nvPr>
        </p:nvSpPr>
        <p:spPr/>
        <p:txBody>
          <a:bodyPr/>
          <a:p>
            <a:endParaRPr lang="en-GB"/>
          </a:p>
        </p:txBody>
      </p:sp>
      <p:sp>
        <p:nvSpPr>
          <p:cNvPr id="1048781" name="Slide Number Placeholder 5"/>
          <p:cNvSpPr>
            <a:spLocks noGrp="1"/>
          </p:cNvSpPr>
          <p:nvPr>
            <p:ph type="sldNum" sz="quarter" idx="12"/>
          </p:nvPr>
        </p:nvSpPr>
        <p:spPr/>
        <p:txBody>
          <a:bodyPr/>
          <a:p>
            <a:fld id="{F144E8D8-35EB-49D7-96A3-DAE07A53C691}"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103" name=""/>
        <p:cNvGrpSpPr/>
        <p:nvPr/>
      </p:nvGrpSpPr>
      <p:grpSpPr>
        <a:xfrm>
          <a:off x="0" y="0"/>
          <a:ext cx="0" cy="0"/>
          <a:chOff x="0" y="0"/>
          <a:chExt cx="0" cy="0"/>
        </a:xfrm>
      </p:grpSpPr>
      <p:sp>
        <p:nvSpPr>
          <p:cNvPr id="1048782" name="Title 1"/>
          <p:cNvSpPr>
            <a:spLocks noGrp="1"/>
          </p:cNvSpPr>
          <p:nvPr>
            <p:ph type="title"/>
          </p:nvPr>
        </p:nvSpPr>
        <p:spPr/>
        <p:txBody>
          <a:bodyPr/>
          <a:p>
            <a:r>
              <a:rPr lang="en-US" smtClean="0"/>
              <a:t>Click to edit Master title style</a:t>
            </a:r>
            <a:endParaRPr lang="en-GB"/>
          </a:p>
        </p:txBody>
      </p:sp>
      <p:sp>
        <p:nvSpPr>
          <p:cNvPr id="1048783" name="Content Placeholder 2"/>
          <p:cNvSpPr>
            <a:spLocks noGrp="1"/>
          </p:cNvSpPr>
          <p:nvPr>
            <p:ph sz="half" idx="1"/>
          </p:nvPr>
        </p:nvSpPr>
        <p:spPr>
          <a:xfrm>
            <a:off x="838200" y="1825625"/>
            <a:ext cx="5181600" cy="4351338"/>
          </a:xfrm>
        </p:spPr>
        <p:txBody>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1048784" name="Content Placeholder 3"/>
          <p:cNvSpPr>
            <a:spLocks noGrp="1"/>
          </p:cNvSpPr>
          <p:nvPr>
            <p:ph sz="half" idx="2"/>
          </p:nvPr>
        </p:nvSpPr>
        <p:spPr>
          <a:xfrm>
            <a:off x="6172200" y="1825625"/>
            <a:ext cx="5181600" cy="4351338"/>
          </a:xfrm>
        </p:spPr>
        <p:txBody>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1048785" name="Date Placeholder 4"/>
          <p:cNvSpPr>
            <a:spLocks noGrp="1"/>
          </p:cNvSpPr>
          <p:nvPr>
            <p:ph type="dt" sz="half" idx="10"/>
          </p:nvPr>
        </p:nvSpPr>
        <p:spPr/>
        <p:txBody>
          <a:bodyPr/>
          <a:p>
            <a:fld id="{5B36DBF5-1371-4F18-96EB-69919719C00D}" type="datetimeFigureOut">
              <a:rPr lang="en-GB" smtClean="0"/>
              <a:t>17/01/2019</a:t>
            </a:fld>
            <a:endParaRPr lang="en-GB"/>
          </a:p>
        </p:txBody>
      </p:sp>
      <p:sp>
        <p:nvSpPr>
          <p:cNvPr id="1048786" name="Footer Placeholder 5"/>
          <p:cNvSpPr>
            <a:spLocks noGrp="1"/>
          </p:cNvSpPr>
          <p:nvPr>
            <p:ph type="ftr" sz="quarter" idx="11"/>
          </p:nvPr>
        </p:nvSpPr>
        <p:spPr/>
        <p:txBody>
          <a:bodyPr/>
          <a:p>
            <a:endParaRPr lang="en-GB"/>
          </a:p>
        </p:txBody>
      </p:sp>
      <p:sp>
        <p:nvSpPr>
          <p:cNvPr id="1048787" name="Slide Number Placeholder 6"/>
          <p:cNvSpPr>
            <a:spLocks noGrp="1"/>
          </p:cNvSpPr>
          <p:nvPr>
            <p:ph type="sldNum" sz="quarter" idx="12"/>
          </p:nvPr>
        </p:nvSpPr>
        <p:spPr/>
        <p:txBody>
          <a:bodyPr/>
          <a:p>
            <a:fld id="{F144E8D8-35EB-49D7-96A3-DAE07A53C691}"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104" name=""/>
        <p:cNvGrpSpPr/>
        <p:nvPr/>
      </p:nvGrpSpPr>
      <p:grpSpPr>
        <a:xfrm>
          <a:off x="0" y="0"/>
          <a:ext cx="0" cy="0"/>
          <a:chOff x="0" y="0"/>
          <a:chExt cx="0" cy="0"/>
        </a:xfrm>
      </p:grpSpPr>
      <p:sp>
        <p:nvSpPr>
          <p:cNvPr id="1048788" name="Title 1"/>
          <p:cNvSpPr>
            <a:spLocks noGrp="1"/>
          </p:cNvSpPr>
          <p:nvPr>
            <p:ph type="title"/>
          </p:nvPr>
        </p:nvSpPr>
        <p:spPr>
          <a:xfrm>
            <a:off x="839788" y="365125"/>
            <a:ext cx="10515600" cy="1325563"/>
          </a:xfrm>
        </p:spPr>
        <p:txBody>
          <a:bodyPr/>
          <a:p>
            <a:r>
              <a:rPr lang="en-US" smtClean="0"/>
              <a:t>Click to edit Master title style</a:t>
            </a:r>
            <a:endParaRPr lang="en-GB"/>
          </a:p>
        </p:txBody>
      </p:sp>
      <p:sp>
        <p:nvSpPr>
          <p:cNvPr id="1048789" name="Text Placeholder 2"/>
          <p:cNvSpPr>
            <a:spLocks noGrp="1"/>
          </p:cNvSpPr>
          <p:nvPr>
            <p:ph type="body" idx="1"/>
          </p:nvPr>
        </p:nvSpPr>
        <p:spPr>
          <a:xfrm>
            <a:off x="839788" y="1681163"/>
            <a:ext cx="5157787"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Edit Master text styles</a:t>
            </a:r>
          </a:p>
        </p:txBody>
      </p:sp>
      <p:sp>
        <p:nvSpPr>
          <p:cNvPr id="1048790" name="Content Placeholder 3"/>
          <p:cNvSpPr>
            <a:spLocks noGrp="1"/>
          </p:cNvSpPr>
          <p:nvPr>
            <p:ph sz="half" idx="2"/>
          </p:nvPr>
        </p:nvSpPr>
        <p:spPr>
          <a:xfrm>
            <a:off x="839788" y="2505075"/>
            <a:ext cx="5157787" cy="3684588"/>
          </a:xfrm>
        </p:spPr>
        <p:txBody>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1048791" name="Text Placeholder 4"/>
          <p:cNvSpPr>
            <a:spLocks noGrp="1"/>
          </p:cNvSpPr>
          <p:nvPr>
            <p:ph type="body" sz="quarter" idx="3"/>
          </p:nvPr>
        </p:nvSpPr>
        <p:spPr>
          <a:xfrm>
            <a:off x="6172200" y="1681163"/>
            <a:ext cx="5183188"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Edit Master text styles</a:t>
            </a:r>
          </a:p>
        </p:txBody>
      </p:sp>
      <p:sp>
        <p:nvSpPr>
          <p:cNvPr id="1048792" name="Content Placeholder 5"/>
          <p:cNvSpPr>
            <a:spLocks noGrp="1"/>
          </p:cNvSpPr>
          <p:nvPr>
            <p:ph sz="quarter" idx="4"/>
          </p:nvPr>
        </p:nvSpPr>
        <p:spPr>
          <a:xfrm>
            <a:off x="6172200" y="2505075"/>
            <a:ext cx="5183188" cy="3684588"/>
          </a:xfrm>
        </p:spPr>
        <p:txBody>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1048793" name="Date Placeholder 6"/>
          <p:cNvSpPr>
            <a:spLocks noGrp="1"/>
          </p:cNvSpPr>
          <p:nvPr>
            <p:ph type="dt" sz="half" idx="10"/>
          </p:nvPr>
        </p:nvSpPr>
        <p:spPr/>
        <p:txBody>
          <a:bodyPr/>
          <a:p>
            <a:fld id="{5B36DBF5-1371-4F18-96EB-69919719C00D}" type="datetimeFigureOut">
              <a:rPr lang="en-GB" smtClean="0"/>
              <a:t>17/01/2019</a:t>
            </a:fld>
            <a:endParaRPr lang="en-GB"/>
          </a:p>
        </p:txBody>
      </p:sp>
      <p:sp>
        <p:nvSpPr>
          <p:cNvPr id="1048794" name="Footer Placeholder 7"/>
          <p:cNvSpPr>
            <a:spLocks noGrp="1"/>
          </p:cNvSpPr>
          <p:nvPr>
            <p:ph type="ftr" sz="quarter" idx="11"/>
          </p:nvPr>
        </p:nvSpPr>
        <p:spPr/>
        <p:txBody>
          <a:bodyPr/>
          <a:p>
            <a:endParaRPr lang="en-GB"/>
          </a:p>
        </p:txBody>
      </p:sp>
      <p:sp>
        <p:nvSpPr>
          <p:cNvPr id="1048795" name="Slide Number Placeholder 8"/>
          <p:cNvSpPr>
            <a:spLocks noGrp="1"/>
          </p:cNvSpPr>
          <p:nvPr>
            <p:ph type="sldNum" sz="quarter" idx="12"/>
          </p:nvPr>
        </p:nvSpPr>
        <p:spPr/>
        <p:txBody>
          <a:bodyPr/>
          <a:p>
            <a:fld id="{F144E8D8-35EB-49D7-96A3-DAE07A53C691}"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97" name=""/>
        <p:cNvGrpSpPr/>
        <p:nvPr/>
      </p:nvGrpSpPr>
      <p:grpSpPr>
        <a:xfrm>
          <a:off x="0" y="0"/>
          <a:ext cx="0" cy="0"/>
          <a:chOff x="0" y="0"/>
          <a:chExt cx="0" cy="0"/>
        </a:xfrm>
      </p:grpSpPr>
      <p:sp>
        <p:nvSpPr>
          <p:cNvPr id="1048752" name="Title 1"/>
          <p:cNvSpPr>
            <a:spLocks noGrp="1"/>
          </p:cNvSpPr>
          <p:nvPr>
            <p:ph type="title"/>
          </p:nvPr>
        </p:nvSpPr>
        <p:spPr/>
        <p:txBody>
          <a:bodyPr/>
          <a:p>
            <a:r>
              <a:rPr lang="en-US" smtClean="0"/>
              <a:t>Click to edit Master title style</a:t>
            </a:r>
            <a:endParaRPr lang="en-GB"/>
          </a:p>
        </p:txBody>
      </p:sp>
      <p:sp>
        <p:nvSpPr>
          <p:cNvPr id="1048753" name="Date Placeholder 2"/>
          <p:cNvSpPr>
            <a:spLocks noGrp="1"/>
          </p:cNvSpPr>
          <p:nvPr>
            <p:ph type="dt" sz="half" idx="10"/>
          </p:nvPr>
        </p:nvSpPr>
        <p:spPr/>
        <p:txBody>
          <a:bodyPr/>
          <a:p>
            <a:fld id="{5B36DBF5-1371-4F18-96EB-69919719C00D}" type="datetimeFigureOut">
              <a:rPr lang="en-GB" smtClean="0"/>
              <a:t>17/01/2019</a:t>
            </a:fld>
            <a:endParaRPr lang="en-GB"/>
          </a:p>
        </p:txBody>
      </p:sp>
      <p:sp>
        <p:nvSpPr>
          <p:cNvPr id="1048754" name="Footer Placeholder 3"/>
          <p:cNvSpPr>
            <a:spLocks noGrp="1"/>
          </p:cNvSpPr>
          <p:nvPr>
            <p:ph type="ftr" sz="quarter" idx="11"/>
          </p:nvPr>
        </p:nvSpPr>
        <p:spPr/>
        <p:txBody>
          <a:bodyPr/>
          <a:p>
            <a:endParaRPr lang="en-GB"/>
          </a:p>
        </p:txBody>
      </p:sp>
      <p:sp>
        <p:nvSpPr>
          <p:cNvPr id="1048755" name="Slide Number Placeholder 4"/>
          <p:cNvSpPr>
            <a:spLocks noGrp="1"/>
          </p:cNvSpPr>
          <p:nvPr>
            <p:ph type="sldNum" sz="quarter" idx="12"/>
          </p:nvPr>
        </p:nvSpPr>
        <p:spPr/>
        <p:txBody>
          <a:bodyPr/>
          <a:p>
            <a:fld id="{F144E8D8-35EB-49D7-96A3-DAE07A53C691}"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105" name=""/>
        <p:cNvGrpSpPr/>
        <p:nvPr/>
      </p:nvGrpSpPr>
      <p:grpSpPr>
        <a:xfrm>
          <a:off x="0" y="0"/>
          <a:ext cx="0" cy="0"/>
          <a:chOff x="0" y="0"/>
          <a:chExt cx="0" cy="0"/>
        </a:xfrm>
      </p:grpSpPr>
      <p:sp>
        <p:nvSpPr>
          <p:cNvPr id="1048796" name="Date Placeholder 1"/>
          <p:cNvSpPr>
            <a:spLocks noGrp="1"/>
          </p:cNvSpPr>
          <p:nvPr>
            <p:ph type="dt" sz="half" idx="10"/>
          </p:nvPr>
        </p:nvSpPr>
        <p:spPr/>
        <p:txBody>
          <a:bodyPr/>
          <a:p>
            <a:fld id="{5B36DBF5-1371-4F18-96EB-69919719C00D}" type="datetimeFigureOut">
              <a:rPr lang="en-GB" smtClean="0"/>
              <a:t>17/01/2019</a:t>
            </a:fld>
            <a:endParaRPr lang="en-GB"/>
          </a:p>
        </p:txBody>
      </p:sp>
      <p:sp>
        <p:nvSpPr>
          <p:cNvPr id="1048797" name="Footer Placeholder 2"/>
          <p:cNvSpPr>
            <a:spLocks noGrp="1"/>
          </p:cNvSpPr>
          <p:nvPr>
            <p:ph type="ftr" sz="quarter" idx="11"/>
          </p:nvPr>
        </p:nvSpPr>
        <p:spPr/>
        <p:txBody>
          <a:bodyPr/>
          <a:p>
            <a:endParaRPr lang="en-GB"/>
          </a:p>
        </p:txBody>
      </p:sp>
      <p:sp>
        <p:nvSpPr>
          <p:cNvPr id="1048798" name="Slide Number Placeholder 3"/>
          <p:cNvSpPr>
            <a:spLocks noGrp="1"/>
          </p:cNvSpPr>
          <p:nvPr>
            <p:ph type="sldNum" sz="quarter" idx="12"/>
          </p:nvPr>
        </p:nvSpPr>
        <p:spPr/>
        <p:txBody>
          <a:bodyPr/>
          <a:p>
            <a:fld id="{F144E8D8-35EB-49D7-96A3-DAE07A53C691}"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106" name=""/>
        <p:cNvGrpSpPr/>
        <p:nvPr/>
      </p:nvGrpSpPr>
      <p:grpSpPr>
        <a:xfrm>
          <a:off x="0" y="0"/>
          <a:ext cx="0" cy="0"/>
          <a:chOff x="0" y="0"/>
          <a:chExt cx="0" cy="0"/>
        </a:xfrm>
      </p:grpSpPr>
      <p:sp>
        <p:nvSpPr>
          <p:cNvPr id="1048799"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1048800"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1048801"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smtClean="0"/>
              <a:t>Edit Master text styles</a:t>
            </a:r>
          </a:p>
        </p:txBody>
      </p:sp>
      <p:sp>
        <p:nvSpPr>
          <p:cNvPr id="1048802" name="Date Placeholder 4"/>
          <p:cNvSpPr>
            <a:spLocks noGrp="1"/>
          </p:cNvSpPr>
          <p:nvPr>
            <p:ph type="dt" sz="half" idx="10"/>
          </p:nvPr>
        </p:nvSpPr>
        <p:spPr/>
        <p:txBody>
          <a:bodyPr/>
          <a:p>
            <a:fld id="{5B36DBF5-1371-4F18-96EB-69919719C00D}" type="datetimeFigureOut">
              <a:rPr lang="en-GB" smtClean="0"/>
              <a:t>17/01/2019</a:t>
            </a:fld>
            <a:endParaRPr lang="en-GB"/>
          </a:p>
        </p:txBody>
      </p:sp>
      <p:sp>
        <p:nvSpPr>
          <p:cNvPr id="1048803" name="Footer Placeholder 5"/>
          <p:cNvSpPr>
            <a:spLocks noGrp="1"/>
          </p:cNvSpPr>
          <p:nvPr>
            <p:ph type="ftr" sz="quarter" idx="11"/>
          </p:nvPr>
        </p:nvSpPr>
        <p:spPr/>
        <p:txBody>
          <a:bodyPr/>
          <a:p>
            <a:endParaRPr lang="en-GB"/>
          </a:p>
        </p:txBody>
      </p:sp>
      <p:sp>
        <p:nvSpPr>
          <p:cNvPr id="1048804" name="Slide Number Placeholder 6"/>
          <p:cNvSpPr>
            <a:spLocks noGrp="1"/>
          </p:cNvSpPr>
          <p:nvPr>
            <p:ph type="sldNum" sz="quarter" idx="12"/>
          </p:nvPr>
        </p:nvSpPr>
        <p:spPr/>
        <p:txBody>
          <a:bodyPr/>
          <a:p>
            <a:fld id="{F144E8D8-35EB-49D7-96A3-DAE07A53C691}"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100" name=""/>
        <p:cNvGrpSpPr/>
        <p:nvPr/>
      </p:nvGrpSpPr>
      <p:grpSpPr>
        <a:xfrm>
          <a:off x="0" y="0"/>
          <a:ext cx="0" cy="0"/>
          <a:chOff x="0" y="0"/>
          <a:chExt cx="0" cy="0"/>
        </a:xfrm>
      </p:grpSpPr>
      <p:sp>
        <p:nvSpPr>
          <p:cNvPr id="1048766"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1048767" name="Picture Placeholder 2"/>
          <p:cNvSpPr>
            <a:spLocks noGrp="1"/>
          </p:cNvSpPr>
          <p:nvPr>
            <p:ph type="pic" idx="1"/>
          </p:nvPr>
        </p:nvSpPr>
        <p:spPr>
          <a:xfrm>
            <a:off x="5183188" y="987425"/>
            <a:ext cx="6172200" cy="4873625"/>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GB"/>
          </a:p>
        </p:txBody>
      </p:sp>
      <p:sp>
        <p:nvSpPr>
          <p:cNvPr id="1048768"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smtClean="0"/>
              <a:t>Edit Master text styles</a:t>
            </a:r>
          </a:p>
        </p:txBody>
      </p:sp>
      <p:sp>
        <p:nvSpPr>
          <p:cNvPr id="1048769" name="Date Placeholder 4"/>
          <p:cNvSpPr>
            <a:spLocks noGrp="1"/>
          </p:cNvSpPr>
          <p:nvPr>
            <p:ph type="dt" sz="half" idx="10"/>
          </p:nvPr>
        </p:nvSpPr>
        <p:spPr/>
        <p:txBody>
          <a:bodyPr/>
          <a:p>
            <a:fld id="{5B36DBF5-1371-4F18-96EB-69919719C00D}" type="datetimeFigureOut">
              <a:rPr lang="en-GB" smtClean="0"/>
              <a:t>17/01/2019</a:t>
            </a:fld>
            <a:endParaRPr lang="en-GB"/>
          </a:p>
        </p:txBody>
      </p:sp>
      <p:sp>
        <p:nvSpPr>
          <p:cNvPr id="1048770" name="Footer Placeholder 5"/>
          <p:cNvSpPr>
            <a:spLocks noGrp="1"/>
          </p:cNvSpPr>
          <p:nvPr>
            <p:ph type="ftr" sz="quarter" idx="11"/>
          </p:nvPr>
        </p:nvSpPr>
        <p:spPr/>
        <p:txBody>
          <a:bodyPr/>
          <a:p>
            <a:endParaRPr lang="en-GB"/>
          </a:p>
        </p:txBody>
      </p:sp>
      <p:sp>
        <p:nvSpPr>
          <p:cNvPr id="1048771" name="Slide Number Placeholder 6"/>
          <p:cNvSpPr>
            <a:spLocks noGrp="1"/>
          </p:cNvSpPr>
          <p:nvPr>
            <p:ph type="sldNum" sz="quarter" idx="12"/>
          </p:nvPr>
        </p:nvSpPr>
        <p:spPr/>
        <p:txBody>
          <a:bodyPr/>
          <a:p>
            <a:fld id="{F144E8D8-35EB-49D7-96A3-DAE07A53C691}"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838200" y="365125"/>
            <a:ext cx="10515600" cy="1325563"/>
          </a:xfrm>
          <a:prstGeom prst="rect"/>
        </p:spPr>
        <p:txBody>
          <a:bodyPr anchor="ctr" bIns="45720" lIns="91440" rIns="91440" rtlCol="0" tIns="45720" vert="horz">
            <a:normAutofit/>
          </a:bodyPr>
          <a:p>
            <a:r>
              <a:rPr lang="en-US" smtClean="0"/>
              <a:t>Click to edit Master title style</a:t>
            </a:r>
            <a:endParaRPr lang="en-GB"/>
          </a:p>
        </p:txBody>
      </p:sp>
      <p:sp>
        <p:nvSpPr>
          <p:cNvPr id="1048577" name="Text Placeholder 2"/>
          <p:cNvSpPr>
            <a:spLocks noGrp="1"/>
          </p:cNvSpPr>
          <p:nvPr>
            <p:ph type="body" idx="1"/>
          </p:nvPr>
        </p:nvSpPr>
        <p:spPr>
          <a:xfrm>
            <a:off x="838200" y="1825625"/>
            <a:ext cx="10515600" cy="4351338"/>
          </a:xfrm>
          <a:prstGeom prst="rect"/>
        </p:spPr>
        <p:txBody>
          <a:bodyPr bIns="45720" lIns="91440" rIns="91440" rtlCol="0" tIns="45720" vert="horz">
            <a:normAutofit/>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1048578" name="Date Placeholder 3"/>
          <p:cNvSpPr>
            <a:spLocks noGrp="1"/>
          </p:cNvSpPr>
          <p:nvPr>
            <p:ph type="dt" sz="half" idx="2"/>
          </p:nvPr>
        </p:nvSpPr>
        <p:spPr>
          <a:xfrm>
            <a:off x="838200" y="6356350"/>
            <a:ext cx="2743200" cy="365125"/>
          </a:xfrm>
          <a:prstGeom prst="rect"/>
        </p:spPr>
        <p:txBody>
          <a:bodyPr anchor="ctr" bIns="45720" lIns="91440" rIns="91440" rtlCol="0" tIns="45720" vert="horz"/>
          <a:lstStyle>
            <a:lvl1pPr algn="l">
              <a:defRPr sz="1200">
                <a:solidFill>
                  <a:schemeClr val="tx1">
                    <a:tint val="75000"/>
                  </a:schemeClr>
                </a:solidFill>
              </a:defRPr>
            </a:lvl1pPr>
          </a:lstStyle>
          <a:p>
            <a:fld id="{5B36DBF5-1371-4F18-96EB-69919719C00D}" type="datetimeFigureOut">
              <a:rPr lang="en-GB" smtClean="0"/>
              <a:t>17/01/2019</a:t>
            </a:fld>
            <a:endParaRPr lang="en-GB"/>
          </a:p>
        </p:txBody>
      </p:sp>
      <p:sp>
        <p:nvSpPr>
          <p:cNvPr id="1048579" name="Footer Placeholder 4"/>
          <p:cNvSpPr>
            <a:spLocks noGrp="1"/>
          </p:cNvSpPr>
          <p:nvPr>
            <p:ph type="ftr" sz="quarter" idx="3"/>
          </p:nvPr>
        </p:nvSpPr>
        <p:spPr>
          <a:xfrm>
            <a:off x="4038600" y="6356350"/>
            <a:ext cx="4114800" cy="365125"/>
          </a:xfrm>
          <a:prstGeom prst="rect"/>
        </p:spPr>
        <p:txBody>
          <a:bodyPr anchor="ctr" bIns="45720" lIns="91440" rIns="91440" rtlCol="0" tIns="45720" vert="horz"/>
          <a:lstStyle>
            <a:lvl1pPr algn="ctr">
              <a:defRPr sz="1200">
                <a:solidFill>
                  <a:schemeClr val="tx1">
                    <a:tint val="75000"/>
                  </a:schemeClr>
                </a:solidFill>
              </a:defRPr>
            </a:lvl1pPr>
          </a:lstStyle>
          <a:p>
            <a:endParaRPr lang="en-GB"/>
          </a:p>
        </p:txBody>
      </p:sp>
      <p:sp>
        <p:nvSpPr>
          <p:cNvPr id="1048580" name="Slide Number Placeholder 5"/>
          <p:cNvSpPr>
            <a:spLocks noGrp="1"/>
          </p:cNvSpPr>
          <p:nvPr>
            <p:ph type="sldNum" sz="quarter" idx="4"/>
          </p:nvPr>
        </p:nvSpPr>
        <p:spPr>
          <a:xfrm>
            <a:off x="8610600" y="6356350"/>
            <a:ext cx="2743200" cy="365125"/>
          </a:xfrm>
          <a:prstGeom prst="rect"/>
        </p:spPr>
        <p:txBody>
          <a:bodyPr anchor="ctr" bIns="45720" lIns="91440" rIns="91440" rtlCol="0" tIns="45720" vert="horz"/>
          <a:lstStyle>
            <a:lvl1pPr algn="r">
              <a:defRPr sz="1200">
                <a:solidFill>
                  <a:schemeClr val="tx1">
                    <a:tint val="75000"/>
                  </a:schemeClr>
                </a:solidFill>
              </a:defRPr>
            </a:lvl1pPr>
          </a:lstStyle>
          <a:p>
            <a:fld id="{F144E8D8-35EB-49D7-96A3-DAE07A53C691}" type="slidenum">
              <a:rPr lang="en-GB" smtClean="0"/>
              <a:t>‹#›</a:t>
            </a:fld>
            <a:endParaRPr lang="en-GB"/>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16.png"/><Relationship Id="rId3" Type="http://schemas.openxmlformats.org/officeDocument/2006/relationships/slideLayout" Target="../slideLayouts/slideLayout1.xml"/><Relationship Id="rId4" Type="http://schemas.openxmlformats.org/officeDocument/2006/relationships/notesSlide" Target="../notesSlides/notesSlide8.xml"/></Relationships>
</file>

<file path=ppt/slides/_rels/slide17.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image" Target="../media/image17.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notesSlide" Target="../notesSlides/notesSlide9.xml"/></Relationships>
</file>

<file path=ppt/slides/_rels/slide23.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hyperlink" Target="http://www.wiley.com/" TargetMode="External"/><Relationship Id="rId3"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1.png"/><Relationship Id="rId3" Type="http://schemas.openxmlformats.org/officeDocument/2006/relationships/image" Target="../media/image4.png"/><Relationship Id="rId4" Type="http://schemas.openxmlformats.org/officeDocument/2006/relationships/slideLayout" Target="../slideLayouts/slideLayout1.xml"/><Relationship Id="rId5"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slideLayout" Target="../slideLayouts/slideLayout1.xml"/><Relationship Id="rId6"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1.png"/><Relationship Id="rId3" Type="http://schemas.openxmlformats.org/officeDocument/2006/relationships/image" Target="../media/image9.png"/><Relationship Id="rId4" Type="http://schemas.openxmlformats.org/officeDocument/2006/relationships/slideLayout" Target="../slideLayouts/slideLayout1.xml"/><Relationship Id="rId5"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png"/><Relationship Id="rId3" Type="http://schemas.openxmlformats.org/officeDocument/2006/relationships/image" Target="../media/image12.png"/><Relationship Id="rId4" Type="http://schemas.openxmlformats.org/officeDocument/2006/relationships/slideLayout" Target="../slideLayouts/slideLayout1.xml"/><Relationship Id="rId5"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png"/><Relationship Id="rId3" Type="http://schemas.openxmlformats.org/officeDocument/2006/relationships/image" Target="../media/image14.png"/><Relationship Id="rId4"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6" name="Rectangle 5"/>
          <p:cNvSpPr/>
          <p:nvPr/>
        </p:nvSpPr>
        <p:spPr>
          <a:xfrm>
            <a:off x="-62756" y="484269"/>
            <a:ext cx="12192000" cy="5933440"/>
          </a:xfrm>
          <a:prstGeom prst="rect"/>
        </p:spPr>
        <p:txBody>
          <a:bodyPr wrap="square">
            <a:spAutoFit/>
          </a:bodyPr>
          <a:p>
            <a:pPr algn="ctr">
              <a:spcAft>
                <a:spcPts val="1000"/>
              </a:spcAft>
            </a:pPr>
            <a:endParaRPr dirty="0" sz="3200" lang="en-US" smtClean="0"/>
          </a:p>
          <a:p>
            <a:pPr algn="ctr">
              <a:spcAft>
                <a:spcPts val="1000"/>
              </a:spcAft>
            </a:pPr>
            <a:r>
              <a:rPr dirty="0" sz="3200" lang="en-US" smtClean="0">
                <a:latin typeface="Times New Roman" panose="02020603050405020304" pitchFamily="18" charset="0"/>
                <a:cs typeface="Times New Roman" panose="02020603050405020304" pitchFamily="18" charset="0"/>
              </a:rPr>
              <a:t>Faculty Of Engineering</a:t>
            </a:r>
          </a:p>
          <a:p>
            <a:pPr algn="ctr">
              <a:spcAft>
                <a:spcPts val="1000"/>
              </a:spcAft>
            </a:pPr>
            <a:r>
              <a:rPr dirty="0" sz="3200" lang="en-US" smtClean="0">
                <a:latin typeface="Times New Roman" panose="02020603050405020304" pitchFamily="18" charset="0"/>
                <a:cs typeface="Times New Roman" panose="02020603050405020304" pitchFamily="18" charset="0"/>
              </a:rPr>
              <a:t>Department Of Electrical And Electronics Engineering </a:t>
            </a:r>
          </a:p>
          <a:p>
            <a:pPr algn="ctr">
              <a:spcAft>
                <a:spcPts val="1000"/>
              </a:spcAft>
            </a:pPr>
            <a:r>
              <a:rPr dirty="0" sz="3200" lang="en-US" smtClean="0">
                <a:latin typeface="Times New Roman" panose="02020603050405020304" pitchFamily="18" charset="0"/>
                <a:cs typeface="Times New Roman" panose="02020603050405020304" pitchFamily="18" charset="0"/>
              </a:rPr>
              <a:t>Bachelor Of Engineering In Telecommunication Engineering</a:t>
            </a:r>
          </a:p>
          <a:p>
            <a:pPr algn="ctr">
              <a:spcAft>
                <a:spcPts val="1000"/>
              </a:spcAft>
            </a:pPr>
            <a:r>
              <a:rPr dirty="0" sz="3200" lang="en-US" smtClean="0">
                <a:latin typeface="Times New Roman" panose="02020603050405020304" pitchFamily="18" charset="0"/>
                <a:cs typeface="Times New Roman" panose="02020603050405020304" pitchFamily="18" charset="0"/>
              </a:rPr>
              <a:t>Cyber </a:t>
            </a:r>
            <a:r>
              <a:rPr dirty="0" sz="3200" lang="en-US">
                <a:latin typeface="Times New Roman" panose="02020603050405020304" pitchFamily="18" charset="0"/>
                <a:cs typeface="Times New Roman" panose="02020603050405020304" pitchFamily="18" charset="0"/>
              </a:rPr>
              <a:t>security evaluation and mitigation for future </a:t>
            </a:r>
            <a:r>
              <a:rPr dirty="0" sz="3200" lang="en-US" smtClean="0">
                <a:latin typeface="Times New Roman" panose="02020603050405020304" pitchFamily="18" charset="0"/>
                <a:cs typeface="Times New Roman" panose="02020603050405020304" pitchFamily="18" charset="0"/>
              </a:rPr>
              <a:t>wireless networks,5G</a:t>
            </a:r>
            <a:r>
              <a:rPr dirty="0" sz="3200" lang="en-US">
                <a:latin typeface="Times New Roman" panose="02020603050405020304" pitchFamily="18" charset="0"/>
                <a:cs typeface="Times New Roman" panose="02020603050405020304" pitchFamily="18" charset="0"/>
              </a:rPr>
              <a:t>, </a:t>
            </a:r>
            <a:r>
              <a:rPr dirty="0" sz="3200" lang="en-US" smtClean="0">
                <a:latin typeface="Times New Roman" panose="02020603050405020304" pitchFamily="18" charset="0"/>
                <a:cs typeface="Times New Roman" panose="02020603050405020304" pitchFamily="18" charset="0"/>
              </a:rPr>
              <a:t>IoT and </a:t>
            </a:r>
            <a:r>
              <a:rPr dirty="0" sz="3200" lang="en-US">
                <a:latin typeface="Times New Roman" panose="02020603050405020304" pitchFamily="18" charset="0"/>
                <a:cs typeface="Times New Roman" panose="02020603050405020304" pitchFamily="18" charset="0"/>
              </a:rPr>
              <a:t>cloud storage </a:t>
            </a:r>
            <a:r>
              <a:rPr dirty="0" sz="3200" lang="en-US" smtClean="0">
                <a:latin typeface="Times New Roman" panose="02020603050405020304" pitchFamily="18" charset="0"/>
                <a:cs typeface="Times New Roman" panose="02020603050405020304" pitchFamily="18" charset="0"/>
              </a:rPr>
              <a:t>networks</a:t>
            </a:r>
          </a:p>
          <a:p>
            <a:pPr algn="ctr">
              <a:spcAft>
                <a:spcPts val="1000"/>
              </a:spcAft>
            </a:pPr>
            <a:r>
              <a:rPr dirty="0" sz="3200" lang="en-US" smtClean="0">
                <a:latin typeface="Times New Roman" panose="02020603050405020304" pitchFamily="18" charset="0"/>
                <a:cs typeface="Times New Roman" panose="02020603050405020304" pitchFamily="18" charset="0"/>
              </a:rPr>
              <a:t>(An </a:t>
            </a:r>
            <a:r>
              <a:rPr dirty="0" sz="3200" lang="en-US">
                <a:latin typeface="Times New Roman" panose="02020603050405020304" pitchFamily="18" charset="0"/>
                <a:cs typeface="Times New Roman" panose="02020603050405020304" pitchFamily="18" charset="0"/>
              </a:rPr>
              <a:t>Offensive and Defensive Technical Approach</a:t>
            </a:r>
            <a:r>
              <a:rPr dirty="0" sz="3200" lang="en-US" smtClean="0">
                <a:latin typeface="Times New Roman" panose="02020603050405020304" pitchFamily="18" charset="0"/>
                <a:cs typeface="Times New Roman" panose="02020603050405020304" pitchFamily="18" charset="0"/>
              </a:rPr>
              <a:t>)</a:t>
            </a:r>
          </a:p>
          <a:p>
            <a:pPr algn="ctr">
              <a:spcAft>
                <a:spcPts val="1000"/>
              </a:spcAft>
            </a:pPr>
            <a:r>
              <a:rPr dirty="0" sz="3200" lang="en-US" smtClean="0">
                <a:latin typeface="Times New Roman" panose="02020603050405020304" pitchFamily="18" charset="0"/>
                <a:cs typeface="Times New Roman" panose="02020603050405020304" pitchFamily="18" charset="0"/>
              </a:rPr>
              <a:t>Final Year Project Proposal, EE421</a:t>
            </a:r>
            <a:endParaRPr dirty="0" sz="2400" lang="en-US" smtClean="0">
              <a:latin typeface="Times New Roman" panose="02020603050405020304" pitchFamily="18" charset="0"/>
              <a:cs typeface="Times New Roman" panose="02020603050405020304" pitchFamily="18" charset="0"/>
            </a:endParaRPr>
          </a:p>
          <a:p>
            <a:pPr algn="ctr">
              <a:spcAft>
                <a:spcPts val="1000"/>
              </a:spcAft>
            </a:pPr>
            <a:r>
              <a:rPr dirty="0" sz="3200" lang="en-US" smtClean="0">
                <a:latin typeface="Times New Roman" panose="02020603050405020304" pitchFamily="18" charset="0"/>
                <a:cs typeface="Times New Roman" panose="02020603050405020304" pitchFamily="18" charset="0"/>
              </a:rPr>
              <a:t>By: Muhanguzi Tobias, CCNA, IEEE, ISOC. 15/U/7774/ETE/PE</a:t>
            </a:r>
            <a:endParaRPr altLang="en-US" lang="zh-CN"/>
          </a:p>
          <a:p>
            <a:pPr algn="ctr">
              <a:spcAft>
                <a:spcPts val="1000"/>
              </a:spcAft>
            </a:pPr>
            <a:r>
              <a:rPr dirty="0" sz="3200" lang="en-US" smtClean="0">
                <a:latin typeface="Times New Roman" panose="02020603050405020304" pitchFamily="18" charset="0"/>
                <a:ea typeface="Calibri" panose="020F0502020204030204" pitchFamily="34" charset="0"/>
                <a:cs typeface="Times New Roman" panose="02020603050405020304" pitchFamily="18" charset="0"/>
              </a:rPr>
              <a:t>Supervisor: Mr. Kitone Isaac</a:t>
            </a:r>
            <a:endParaRPr dirty="0" sz="4000" lang="en-US">
              <a:latin typeface="Times New Roman" panose="02020603050405020304" pitchFamily="18" charset="0"/>
              <a:ea typeface="Calibri" panose="020F0502020204030204" pitchFamily="34" charset="0"/>
              <a:cs typeface="Times New Roman" panose="02020603050405020304" pitchFamily="18" charset="0"/>
            </a:endParaRPr>
          </a:p>
        </p:txBody>
      </p:sp>
      <p:sp>
        <p:nvSpPr>
          <p:cNvPr id="1048587" name="Pentagon 9"/>
          <p:cNvSpPr/>
          <p:nvPr/>
        </p:nvSpPr>
        <p:spPr>
          <a:xfrm>
            <a:off x="-1" y="0"/>
            <a:ext cx="12192001" cy="1102659"/>
          </a:xfrm>
          <a:prstGeom prst="homePlate"/>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dirty="0" sz="6600" lang="en-US">
                <a:latin typeface="Times New Roman" panose="02020603050405020304" pitchFamily="18" charset="0"/>
                <a:cs typeface="Times New Roman" panose="02020603050405020304" pitchFamily="18" charset="0"/>
              </a:rPr>
              <a:t>Kyambogo      </a:t>
            </a:r>
            <a:r>
              <a:rPr dirty="0" sz="6600" lang="en-US" smtClean="0">
                <a:latin typeface="Times New Roman" panose="02020603050405020304" pitchFamily="18" charset="0"/>
                <a:cs typeface="Times New Roman" panose="02020603050405020304" pitchFamily="18" charset="0"/>
              </a:rPr>
              <a:t> University</a:t>
            </a:r>
            <a:endParaRPr dirty="0" sz="8000" lang="en-US">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2097152" name="Picture 10" descr="Image result for kyambogo logo"/>
          <p:cNvPicPr>
            <a:picLocks/>
          </p:cNvPicPr>
          <p:nvPr/>
        </p:nvPicPr>
        <p:blipFill>
          <a:blip xmlns:r="http://schemas.openxmlformats.org/officeDocument/2006/relationships" r:embed="rId1"/>
          <a:srcRect/>
          <a:stretch>
            <a:fillRect/>
          </a:stretch>
        </p:blipFill>
        <p:spPr bwMode="auto">
          <a:xfrm>
            <a:off x="5370560" y="-1"/>
            <a:ext cx="1325369" cy="968540"/>
          </a:xfrm>
          <a:prstGeom prst="rect"/>
          <a:noFill/>
          <a:ln>
            <a:noFill/>
          </a:ln>
        </p:spPr>
      </p:pic>
      <p:pic>
        <p:nvPicPr>
          <p:cNvPr id="2097153" name="Picture 2" descr="https://raw.githubusercontent.com/marydovika/Cyber-Security-Project-for-5G-IoT-Cloud-NFC/master/final-year-project-github-link.png"/>
          <p:cNvPicPr>
            <a:picLocks noChangeAspect="1" noChangeArrowheads="1"/>
          </p:cNvPicPr>
          <p:nvPr/>
        </p:nvPicPr>
        <p:blipFill>
          <a:blip xmlns:r="http://schemas.openxmlformats.org/officeDocument/2006/relationships" r:embed="rId2" cstate="print"/>
          <a:srcRect/>
          <a:stretch>
            <a:fillRect/>
          </a:stretch>
        </p:blipFill>
        <p:spPr bwMode="auto">
          <a:xfrm>
            <a:off x="11291047" y="5957047"/>
            <a:ext cx="900953" cy="900953"/>
          </a:xfrm>
          <a:prstGeom prst="rect"/>
          <a:noFill/>
        </p:spPr>
      </p:pic>
    </p:spTree>
  </p:cSld>
  <p:clrMapOvr>
    <a:masterClrMapping/>
  </p:clrMapOvr>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71" name=""/>
        <p:cNvGrpSpPr/>
        <p:nvPr/>
      </p:nvGrpSpPr>
      <p:grpSpPr>
        <a:xfrm>
          <a:off x="0" y="0"/>
          <a:ext cx="0" cy="0"/>
          <a:chOff x="0" y="0"/>
          <a:chExt cx="0" cy="0"/>
        </a:xfrm>
      </p:grpSpPr>
      <p:pic>
        <p:nvPicPr>
          <p:cNvPr id="2097174" name="Picture 2"/>
          <p:cNvPicPr>
            <a:picLocks noChangeAspect="1"/>
          </p:cNvPicPr>
          <p:nvPr/>
        </p:nvPicPr>
        <p:blipFill>
          <a:blip xmlns:r="http://schemas.openxmlformats.org/officeDocument/2006/relationships" r:embed="rId1"/>
          <a:stretch>
            <a:fillRect/>
          </a:stretch>
        </p:blipFill>
        <p:spPr>
          <a:xfrm>
            <a:off x="7350316" y="1484993"/>
            <a:ext cx="2980407" cy="2884852"/>
          </a:xfrm>
          <a:prstGeom prst="rect"/>
        </p:spPr>
      </p:pic>
      <p:sp>
        <p:nvSpPr>
          <p:cNvPr id="1048653" name="Pentagon 10"/>
          <p:cNvSpPr/>
          <p:nvPr/>
        </p:nvSpPr>
        <p:spPr>
          <a:xfrm>
            <a:off x="0" y="0"/>
            <a:ext cx="4518212" cy="900953"/>
          </a:xfrm>
          <a:prstGeom prst="homePlate"/>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r>
              <a:rPr dirty="0" sz="2400" lang="en-US">
                <a:latin typeface="Times New Roman" panose="02020603050405020304" pitchFamily="18" charset="0"/>
                <a:cs typeface="Times New Roman" panose="02020603050405020304" pitchFamily="18" charset="0"/>
              </a:rPr>
              <a:t>Kyambogo        </a:t>
            </a:r>
            <a:r>
              <a:rPr dirty="0" sz="2400" lang="en-US" smtClean="0">
                <a:latin typeface="Times New Roman" panose="02020603050405020304" pitchFamily="18" charset="0"/>
                <a:cs typeface="Times New Roman" panose="02020603050405020304" pitchFamily="18" charset="0"/>
              </a:rPr>
              <a:t>    University</a:t>
            </a:r>
            <a:endParaRPr dirty="0" sz="3200" lang="en-US">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2097175" name="Picture 11" descr="Image result for kyambogo logo"/>
          <p:cNvPicPr>
            <a:picLocks/>
          </p:cNvPicPr>
          <p:nvPr/>
        </p:nvPicPr>
        <p:blipFill>
          <a:blip xmlns:r="http://schemas.openxmlformats.org/officeDocument/2006/relationships" r:embed="rId2"/>
          <a:srcRect/>
          <a:stretch>
            <a:fillRect/>
          </a:stretch>
        </p:blipFill>
        <p:spPr bwMode="auto">
          <a:xfrm>
            <a:off x="1479176" y="62379"/>
            <a:ext cx="914400" cy="699248"/>
          </a:xfrm>
          <a:prstGeom prst="rect"/>
          <a:noFill/>
          <a:ln>
            <a:noFill/>
          </a:ln>
        </p:spPr>
      </p:pic>
      <p:sp>
        <p:nvSpPr>
          <p:cNvPr id="1048654" name="Pentagon 6"/>
          <p:cNvSpPr/>
          <p:nvPr/>
        </p:nvSpPr>
        <p:spPr>
          <a:xfrm flipH="1">
            <a:off x="-1" y="6456317"/>
            <a:ext cx="12192000" cy="401683"/>
          </a:xfrm>
          <a:prstGeom prst="homePlate"/>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r>
              <a:rPr dirty="0" sz="1200" lang="en-US">
                <a:solidFill>
                  <a:schemeClr val="bg1"/>
                </a:solidFill>
                <a:latin typeface="Times New Roman" panose="02020603050405020304" pitchFamily="18" charset="0"/>
                <a:cs typeface="Times New Roman" panose="02020603050405020304" pitchFamily="18" charset="0"/>
              </a:rPr>
              <a:t>© Muhanguzi Tobias, 15/U/7774/ETE/PE, </a:t>
            </a:r>
            <a:r>
              <a:rPr dirty="0" sz="1200" lang="en-US" smtClean="0">
                <a:solidFill>
                  <a:schemeClr val="bg1"/>
                </a:solidFill>
                <a:latin typeface="Times New Roman" panose="02020603050405020304" pitchFamily="18" charset="0"/>
                <a:cs typeface="Times New Roman" panose="02020603050405020304" pitchFamily="18" charset="0"/>
              </a:rPr>
              <a:t>https</a:t>
            </a:r>
            <a:r>
              <a:rPr dirty="0" sz="1200" lang="en-US">
                <a:solidFill>
                  <a:schemeClr val="bg1"/>
                </a:solidFill>
                <a:latin typeface="Times New Roman" panose="02020603050405020304" pitchFamily="18" charset="0"/>
                <a:cs typeface="Times New Roman" panose="02020603050405020304" pitchFamily="18" charset="0"/>
              </a:rPr>
              <a:t>://github.com/marydovika</a:t>
            </a:r>
            <a:endParaRPr dirty="0" sz="1600" lang="en-US">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1048655" name="Rectangle 1"/>
          <p:cNvSpPr/>
          <p:nvPr/>
        </p:nvSpPr>
        <p:spPr>
          <a:xfrm>
            <a:off x="519665" y="1148149"/>
            <a:ext cx="6096000" cy="3558540"/>
          </a:xfrm>
          <a:prstGeom prst="rect"/>
        </p:spPr>
        <p:txBody>
          <a:bodyPr>
            <a:spAutoFit/>
          </a:bodyPr>
          <a:p>
            <a:r>
              <a:rPr altLang="en-US" dirty="0" lang="zh-CN"/>
              <a:t>Definition from NIST (National Institute of Standards and Technology)
Cloud computing is a model for enabling convenient, on-demand network access to a shared pool of configurable computing resources (e.g., networks, servers, storage, applications, and services) that can be rapidly provisioned and released with minimal management effort or service provider interaction.
This cloud model promotes availability and is composed of five essential characteristics, three service models, and four deployment models.
</a:t>
            </a:r>
          </a:p>
        </p:txBody>
      </p:sp>
      <p:sp>
        <p:nvSpPr>
          <p:cNvPr id="1048815" name="TextBox 7"/>
          <p:cNvSpPr txBox="1"/>
          <p:nvPr/>
        </p:nvSpPr>
        <p:spPr>
          <a:xfrm>
            <a:off x="5062643" y="254621"/>
            <a:ext cx="6685280" cy="624840"/>
          </a:xfrm>
          <a:prstGeom prst="rect"/>
          <a:noFill/>
        </p:spPr>
        <p:txBody>
          <a:bodyPr rtlCol="0" wrap="none">
            <a:spAutoFit/>
          </a:bodyPr>
          <a:p>
            <a:r>
              <a:rPr b="1" dirty="0" sz="3600" lang="en-US" smtClean="0">
                <a:solidFill>
                  <a:srgbClr val="2FB5A5"/>
                </a:solidFill>
                <a:latin typeface="Times New Roman" panose="02020603050405020304" pitchFamily="18" charset="0"/>
                <a:cs typeface="Times New Roman" panose="02020603050405020304" pitchFamily="18" charset="0"/>
              </a:rPr>
              <a:t>Background</a:t>
            </a:r>
            <a:r>
              <a:rPr b="1" dirty="0" sz="3600" lang="en-US" smtClean="0">
                <a:solidFill>
                  <a:srgbClr val="2FB5A5"/>
                </a:solidFill>
                <a:latin typeface="Times New Roman" panose="02020603050405020304" pitchFamily="18" charset="0"/>
                <a:cs typeface="Times New Roman" panose="02020603050405020304" pitchFamily="18" charset="0"/>
              </a:rPr>
              <a:t> </a:t>
            </a:r>
            <a:r>
              <a:rPr b="1" dirty="0" sz="3600" lang="en-US" smtClean="0">
                <a:solidFill>
                  <a:srgbClr val="2FB5A5"/>
                </a:solidFill>
                <a:latin typeface="Times New Roman" panose="02020603050405020304" pitchFamily="18" charset="0"/>
                <a:cs typeface="Times New Roman" panose="02020603050405020304" pitchFamily="18" charset="0"/>
              </a:rPr>
              <a:t>|</a:t>
            </a:r>
            <a:r>
              <a:rPr b="1" dirty="0" sz="3600" lang="en-US" smtClean="0">
                <a:solidFill>
                  <a:srgbClr val="2FB5A5"/>
                </a:solidFill>
                <a:latin typeface="Times New Roman" panose="02020603050405020304" pitchFamily="18" charset="0"/>
                <a:cs typeface="Times New Roman" panose="02020603050405020304" pitchFamily="18" charset="0"/>
              </a:rPr>
              <a:t> </a:t>
            </a:r>
            <a:r>
              <a:rPr b="1" dirty="0" sz="3600" lang="en-US" smtClean="0">
                <a:solidFill>
                  <a:srgbClr val="2FB5A5"/>
                </a:solidFill>
                <a:latin typeface="Times New Roman" panose="02020603050405020304" pitchFamily="18" charset="0"/>
                <a:cs typeface="Times New Roman" panose="02020603050405020304" pitchFamily="18" charset="0"/>
              </a:rPr>
              <a:t>B</a:t>
            </a:r>
            <a:r>
              <a:rPr b="1" dirty="0" sz="3600" lang="en-US" smtClean="0">
                <a:solidFill>
                  <a:srgbClr val="2FB5A5"/>
                </a:solidFill>
                <a:latin typeface="Times New Roman" panose="02020603050405020304" pitchFamily="18" charset="0"/>
                <a:cs typeface="Times New Roman" panose="02020603050405020304" pitchFamily="18" charset="0"/>
              </a:rPr>
              <a:t>i</a:t>
            </a:r>
            <a:r>
              <a:rPr b="1" dirty="0" sz="3600" lang="en-US" smtClean="0">
                <a:solidFill>
                  <a:srgbClr val="2FB5A5"/>
                </a:solidFill>
                <a:latin typeface="Times New Roman" panose="02020603050405020304" pitchFamily="18" charset="0"/>
                <a:cs typeface="Times New Roman" panose="02020603050405020304" pitchFamily="18" charset="0"/>
              </a:rPr>
              <a:t>g</a:t>
            </a:r>
            <a:r>
              <a:rPr b="1" dirty="0" sz="3600" lang="en-US" smtClean="0">
                <a:solidFill>
                  <a:srgbClr val="2FB5A5"/>
                </a:solidFill>
                <a:latin typeface="Times New Roman" panose="02020603050405020304" pitchFamily="18" charset="0"/>
                <a:cs typeface="Times New Roman" panose="02020603050405020304" pitchFamily="18" charset="0"/>
              </a:rPr>
              <a:t> </a:t>
            </a:r>
            <a:r>
              <a:rPr b="1" dirty="0" sz="3600" lang="en-US" smtClean="0">
                <a:solidFill>
                  <a:srgbClr val="2FB5A5"/>
                </a:solidFill>
                <a:latin typeface="Times New Roman" panose="02020603050405020304" pitchFamily="18" charset="0"/>
                <a:cs typeface="Times New Roman" panose="02020603050405020304" pitchFamily="18" charset="0"/>
              </a:rPr>
              <a:t>p</a:t>
            </a:r>
            <a:r>
              <a:rPr b="1" dirty="0" sz="3600" lang="en-US" smtClean="0">
                <a:solidFill>
                  <a:srgbClr val="2FB5A5"/>
                </a:solidFill>
                <a:latin typeface="Times New Roman" panose="02020603050405020304" pitchFamily="18" charset="0"/>
                <a:cs typeface="Times New Roman" panose="02020603050405020304" pitchFamily="18" charset="0"/>
              </a:rPr>
              <a:t>i</a:t>
            </a:r>
            <a:r>
              <a:rPr b="1" dirty="0" sz="3600" lang="en-US" smtClean="0">
                <a:solidFill>
                  <a:srgbClr val="2FB5A5"/>
                </a:solidFill>
                <a:latin typeface="Times New Roman" panose="02020603050405020304" pitchFamily="18" charset="0"/>
                <a:cs typeface="Times New Roman" panose="02020603050405020304" pitchFamily="18" charset="0"/>
              </a:rPr>
              <a:t>c</a:t>
            </a:r>
            <a:r>
              <a:rPr b="1" dirty="0" sz="3600" lang="en-US" smtClean="0">
                <a:solidFill>
                  <a:srgbClr val="2FB5A5"/>
                </a:solidFill>
                <a:latin typeface="Times New Roman" panose="02020603050405020304" pitchFamily="18" charset="0"/>
                <a:cs typeface="Times New Roman" panose="02020603050405020304" pitchFamily="18" charset="0"/>
              </a:rPr>
              <a:t>t</a:t>
            </a:r>
            <a:r>
              <a:rPr b="1" dirty="0" sz="3600" lang="en-US" smtClean="0">
                <a:solidFill>
                  <a:srgbClr val="2FB5A5"/>
                </a:solidFill>
                <a:latin typeface="Times New Roman" panose="02020603050405020304" pitchFamily="18" charset="0"/>
                <a:cs typeface="Times New Roman" panose="02020603050405020304" pitchFamily="18" charset="0"/>
              </a:rPr>
              <a:t>ure</a:t>
            </a:r>
            <a:r>
              <a:rPr b="1" dirty="0" sz="3600" lang="en-US" smtClean="0">
                <a:solidFill>
                  <a:srgbClr val="2FB5A5"/>
                </a:solidFill>
                <a:latin typeface="Times New Roman" panose="02020603050405020304" pitchFamily="18" charset="0"/>
                <a:cs typeface="Times New Roman" panose="02020603050405020304" pitchFamily="18" charset="0"/>
              </a:rPr>
              <a:t>…cont’d</a:t>
            </a:r>
            <a:endParaRPr b="1" dirty="0" sz="3600" lang="en-US">
              <a:solidFill>
                <a:srgbClr val="2FB5A5"/>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74" name=""/>
        <p:cNvGrpSpPr/>
        <p:nvPr/>
      </p:nvGrpSpPr>
      <p:grpSpPr>
        <a:xfrm>
          <a:off x="0" y="0"/>
          <a:ext cx="0" cy="0"/>
          <a:chOff x="0" y="0"/>
          <a:chExt cx="0" cy="0"/>
        </a:xfrm>
      </p:grpSpPr>
      <p:sp>
        <p:nvSpPr>
          <p:cNvPr id="1048657" name="Rectangle 6"/>
          <p:cNvSpPr/>
          <p:nvPr/>
        </p:nvSpPr>
        <p:spPr>
          <a:xfrm>
            <a:off x="319188" y="899159"/>
            <a:ext cx="11553625" cy="5539740"/>
          </a:xfrm>
          <a:prstGeom prst="rect"/>
        </p:spPr>
        <p:txBody>
          <a:bodyPr wrap="square">
            <a:spAutoFit/>
          </a:bodyPr>
          <a:p>
            <a:r>
              <a:rPr dirty="0" sz="2800" lang="en-US">
                <a:latin typeface="Times New Roman" panose="02020603050405020304" pitchFamily="18" charset="0"/>
                <a:cs typeface="Times New Roman" panose="02020603050405020304" pitchFamily="18" charset="0"/>
              </a:rPr>
              <a:t>The increasing demands for real-time communication/ streaming </a:t>
            </a:r>
            <a:r>
              <a:rPr dirty="0" sz="2800" lang="en-US">
                <a:latin typeface="Times New Roman" panose="02020603050405020304" pitchFamily="18" charset="0"/>
                <a:cs typeface="Times New Roman" panose="02020603050405020304" pitchFamily="18" charset="0"/>
              </a:rPr>
              <a:t>4</a:t>
            </a:r>
            <a:r>
              <a:rPr dirty="0" sz="2800" lang="en-US">
                <a:latin typeface="Times New Roman" panose="02020603050405020304" pitchFamily="18" charset="0"/>
                <a:cs typeface="Times New Roman" panose="02020603050405020304" pitchFamily="18" charset="0"/>
              </a:rPr>
              <a:t>k</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v</a:t>
            </a:r>
            <a:r>
              <a:rPr dirty="0" sz="2800" lang="en-US">
                <a:latin typeface="Times New Roman" panose="02020603050405020304" pitchFamily="18" charset="0"/>
                <a:cs typeface="Times New Roman" panose="02020603050405020304" pitchFamily="18" charset="0"/>
              </a:rPr>
              <a:t>i</a:t>
            </a:r>
            <a:r>
              <a:rPr dirty="0" sz="2800" lang="en-US">
                <a:latin typeface="Times New Roman" panose="02020603050405020304" pitchFamily="18" charset="0"/>
                <a:cs typeface="Times New Roman" panose="02020603050405020304" pitchFamily="18" charset="0"/>
              </a:rPr>
              <a:t>d</a:t>
            </a:r>
            <a:r>
              <a:rPr dirty="0" sz="2800" lang="en-US">
                <a:latin typeface="Times New Roman" panose="02020603050405020304" pitchFamily="18" charset="0"/>
                <a:cs typeface="Times New Roman" panose="02020603050405020304" pitchFamily="18" charset="0"/>
              </a:rPr>
              <a:t>e</a:t>
            </a:r>
            <a:r>
              <a:rPr dirty="0" sz="2800" lang="en-US">
                <a:latin typeface="Times New Roman" panose="02020603050405020304" pitchFamily="18" charset="0"/>
                <a:cs typeface="Times New Roman" panose="02020603050405020304" pitchFamily="18" charset="0"/>
              </a:rPr>
              <a:t>o</a:t>
            </a:r>
            <a:r>
              <a:rPr dirty="0" sz="2800" lang="en-US">
                <a:latin typeface="Times New Roman" panose="02020603050405020304" pitchFamily="18" charset="0"/>
                <a:cs typeface="Times New Roman" panose="02020603050405020304" pitchFamily="18" charset="0"/>
              </a:rPr>
              <a:t>s</a:t>
            </a:r>
            <a:r>
              <a:rPr dirty="0" sz="2800" lang="en-US">
                <a:latin typeface="Times New Roman" panose="02020603050405020304" pitchFamily="18" charset="0"/>
                <a:cs typeface="Times New Roman" panose="02020603050405020304" pitchFamily="18" charset="0"/>
              </a:rPr>
              <a:t>,</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g</a:t>
            </a:r>
            <a:r>
              <a:rPr dirty="0" sz="2800" lang="en-US">
                <a:latin typeface="Times New Roman" panose="02020603050405020304" pitchFamily="18" charset="0"/>
                <a:cs typeface="Times New Roman" panose="02020603050405020304" pitchFamily="18" charset="0"/>
              </a:rPr>
              <a:t>a</a:t>
            </a:r>
            <a:r>
              <a:rPr dirty="0" sz="2800" lang="en-US">
                <a:latin typeface="Times New Roman" panose="02020603050405020304" pitchFamily="18" charset="0"/>
                <a:cs typeface="Times New Roman" panose="02020603050405020304" pitchFamily="18" charset="0"/>
              </a:rPr>
              <a:t>m</a:t>
            </a:r>
            <a:r>
              <a:rPr dirty="0" sz="2800" lang="en-US">
                <a:latin typeface="Times New Roman" panose="02020603050405020304" pitchFamily="18" charset="0"/>
                <a:cs typeface="Times New Roman" panose="02020603050405020304" pitchFamily="18" charset="0"/>
              </a:rPr>
              <a:t>i</a:t>
            </a:r>
            <a:r>
              <a:rPr dirty="0" sz="2800" lang="en-US">
                <a:latin typeface="Times New Roman" panose="02020603050405020304" pitchFamily="18" charset="0"/>
                <a:cs typeface="Times New Roman" panose="02020603050405020304" pitchFamily="18" charset="0"/>
              </a:rPr>
              <a:t>ng</a:t>
            </a:r>
            <a:r>
              <a:rPr dirty="0" sz="2800" lang="en-US">
                <a:latin typeface="Times New Roman" panose="02020603050405020304" pitchFamily="18" charset="0"/>
                <a:cs typeface="Times New Roman" panose="02020603050405020304" pitchFamily="18" charset="0"/>
              </a:rPr>
              <a:t> , VR</a:t>
            </a:r>
            <a:r>
              <a:rPr dirty="0" sz="2800" lang="en-US">
                <a:latin typeface="Times New Roman" panose="02020603050405020304" pitchFamily="18" charset="0"/>
                <a:cs typeface="Times New Roman" panose="02020603050405020304" pitchFamily="18" charset="0"/>
              </a:rPr>
              <a:t>,</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M</a:t>
            </a:r>
            <a:r>
              <a:rPr dirty="0" sz="2800" lang="en-US">
                <a:latin typeface="Times New Roman" panose="02020603050405020304" pitchFamily="18" charset="0"/>
                <a:cs typeface="Times New Roman" panose="02020603050405020304" pitchFamily="18" charset="0"/>
              </a:rPr>
              <a:t>R</a:t>
            </a:r>
            <a:r>
              <a:rPr dirty="0" sz="2800" lang="en-US">
                <a:latin typeface="Times New Roman" panose="02020603050405020304" pitchFamily="18" charset="0"/>
                <a:cs typeface="Times New Roman" panose="02020603050405020304" pitchFamily="18" charset="0"/>
              </a:rPr>
              <a:t> and AR</a:t>
            </a:r>
            <a:r>
              <a:rPr altLang="en"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and </a:t>
            </a:r>
            <a:r>
              <a:rPr dirty="0" sz="2800" lang="en-US" err="1">
                <a:latin typeface="Times New Roman" panose="02020603050405020304" pitchFamily="18" charset="0"/>
                <a:cs typeface="Times New Roman" panose="02020603050405020304" pitchFamily="18" charset="0"/>
              </a:rPr>
              <a:t>IoT</a:t>
            </a:r>
            <a:r>
              <a:rPr dirty="0" sz="2800" lang="en-US">
                <a:latin typeface="Times New Roman" panose="02020603050405020304" pitchFamily="18" charset="0"/>
                <a:cs typeface="Times New Roman" panose="02020603050405020304" pitchFamily="18" charset="0"/>
              </a:rPr>
              <a:t>/ IoE </a:t>
            </a:r>
            <a:r>
              <a:rPr altLang="en" dirty="0" sz="2800" lang="en-US">
                <a:latin typeface="Times New Roman" panose="02020603050405020304" pitchFamily="18" charset="0"/>
                <a:cs typeface="Times New Roman" panose="02020603050405020304" pitchFamily="18" charset="0"/>
              </a:rPr>
              <a:t>(smart home,  smart grid, smart city, v2x) </a:t>
            </a:r>
            <a:r>
              <a:rPr dirty="0" sz="2800" lang="en-US">
                <a:latin typeface="Times New Roman" panose="02020603050405020304" pitchFamily="18" charset="0"/>
                <a:cs typeface="Times New Roman" panose="02020603050405020304" pitchFamily="18" charset="0"/>
              </a:rPr>
              <a:t>that put </a:t>
            </a:r>
            <a:r>
              <a:rPr dirty="0" sz="2800" lang="en-US">
                <a:latin typeface="Times New Roman" panose="02020603050405020304" pitchFamily="18" charset="0"/>
                <a:cs typeface="Times New Roman" panose="02020603050405020304" pitchFamily="18" charset="0"/>
              </a:rPr>
              <a:t>a</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c</a:t>
            </a:r>
            <a:r>
              <a:rPr dirty="0" sz="2800" lang="en-US">
                <a:latin typeface="Times New Roman" panose="02020603050405020304" pitchFamily="18" charset="0"/>
                <a:cs typeface="Times New Roman" panose="02020603050405020304" pitchFamily="18" charset="0"/>
              </a:rPr>
              <a:t>o</a:t>
            </a:r>
            <a:r>
              <a:rPr dirty="0" sz="2800" lang="en-US">
                <a:latin typeface="Times New Roman" panose="02020603050405020304" pitchFamily="18" charset="0"/>
                <a:cs typeface="Times New Roman" panose="02020603050405020304" pitchFamily="18" charset="0"/>
              </a:rPr>
              <a:t>n</a:t>
            </a:r>
            <a:r>
              <a:rPr dirty="0" sz="2800" lang="en-US">
                <a:latin typeface="Times New Roman" panose="02020603050405020304" pitchFamily="18" charset="0"/>
                <a:cs typeface="Times New Roman" panose="02020603050405020304" pitchFamily="18" charset="0"/>
              </a:rPr>
              <a:t>s</a:t>
            </a:r>
            <a:r>
              <a:rPr dirty="0" sz="2800" lang="en-US">
                <a:latin typeface="Times New Roman" panose="02020603050405020304" pitchFamily="18" charset="0"/>
                <a:cs typeface="Times New Roman" panose="02020603050405020304" pitchFamily="18" charset="0"/>
              </a:rPr>
              <a:t>t</a:t>
            </a:r>
            <a:r>
              <a:rPr dirty="0" sz="2800" lang="en-US">
                <a:latin typeface="Times New Roman" panose="02020603050405020304" pitchFamily="18" charset="0"/>
                <a:cs typeface="Times New Roman" panose="02020603050405020304" pitchFamily="18" charset="0"/>
              </a:rPr>
              <a:t>r</a:t>
            </a:r>
            <a:r>
              <a:rPr dirty="0" sz="2800" lang="en-US">
                <a:latin typeface="Times New Roman" panose="02020603050405020304" pitchFamily="18" charset="0"/>
                <a:cs typeface="Times New Roman" panose="02020603050405020304" pitchFamily="18" charset="0"/>
              </a:rPr>
              <a:t>a</a:t>
            </a:r>
            <a:r>
              <a:rPr dirty="0" sz="2800" lang="en-US">
                <a:latin typeface="Times New Roman" panose="02020603050405020304" pitchFamily="18" charset="0"/>
                <a:cs typeface="Times New Roman" panose="02020603050405020304" pitchFamily="18" charset="0"/>
              </a:rPr>
              <a:t>int</a:t>
            </a:r>
            <a:r>
              <a:rPr dirty="0" sz="2800" lang="en-US">
                <a:latin typeface="Times New Roman" panose="02020603050405020304" pitchFamily="18" charset="0"/>
                <a:cs typeface="Times New Roman" panose="02020603050405020304" pitchFamily="18" charset="0"/>
              </a:rPr>
              <a:t> on</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t</a:t>
            </a:r>
            <a:r>
              <a:rPr dirty="0" sz="2800" lang="en-US">
                <a:latin typeface="Times New Roman" panose="02020603050405020304" pitchFamily="18" charset="0"/>
                <a:cs typeface="Times New Roman" panose="02020603050405020304" pitchFamily="18" charset="0"/>
              </a:rPr>
              <a:t>r</a:t>
            </a:r>
            <a:r>
              <a:rPr dirty="0" sz="2800" lang="en-US">
                <a:latin typeface="Times New Roman" panose="02020603050405020304" pitchFamily="18" charset="0"/>
                <a:cs typeface="Times New Roman" panose="02020603050405020304" pitchFamily="18" charset="0"/>
              </a:rPr>
              <a:t>a</a:t>
            </a:r>
            <a:r>
              <a:rPr dirty="0" sz="2800" lang="en-US">
                <a:latin typeface="Times New Roman" panose="02020603050405020304" pitchFamily="18" charset="0"/>
                <a:cs typeface="Times New Roman" panose="02020603050405020304" pitchFamily="18" charset="0"/>
              </a:rPr>
              <a:t>d</a:t>
            </a:r>
            <a:r>
              <a:rPr dirty="0" sz="2800" lang="en-US">
                <a:latin typeface="Times New Roman" panose="02020603050405020304" pitchFamily="18" charset="0"/>
                <a:cs typeface="Times New Roman" panose="02020603050405020304" pitchFamily="18" charset="0"/>
              </a:rPr>
              <a:t>i</a:t>
            </a:r>
            <a:r>
              <a:rPr dirty="0" sz="2800" lang="en-US">
                <a:latin typeface="Times New Roman" panose="02020603050405020304" pitchFamily="18" charset="0"/>
                <a:cs typeface="Times New Roman" panose="02020603050405020304" pitchFamily="18" charset="0"/>
              </a:rPr>
              <a:t>tional</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s</a:t>
            </a:r>
            <a:r>
              <a:rPr dirty="0" sz="2800" lang="en-US">
                <a:latin typeface="Times New Roman" panose="02020603050405020304" pitchFamily="18" charset="0"/>
                <a:cs typeface="Times New Roman" panose="02020603050405020304" pitchFamily="18" charset="0"/>
              </a:rPr>
              <a:t>t</a:t>
            </a:r>
            <a:r>
              <a:rPr dirty="0" sz="2800" lang="en-US">
                <a:latin typeface="Times New Roman" panose="02020603050405020304" pitchFamily="18" charset="0"/>
                <a:cs typeface="Times New Roman" panose="02020603050405020304" pitchFamily="18" charset="0"/>
              </a:rPr>
              <a:t>o</a:t>
            </a:r>
            <a:r>
              <a:rPr dirty="0" sz="2800" lang="en-US">
                <a:latin typeface="Times New Roman" panose="02020603050405020304" pitchFamily="18" charset="0"/>
                <a:cs typeface="Times New Roman" panose="02020603050405020304" pitchFamily="18" charset="0"/>
              </a:rPr>
              <a:t>r</a:t>
            </a:r>
            <a:r>
              <a:rPr dirty="0" sz="2800" lang="en-US">
                <a:latin typeface="Times New Roman" panose="02020603050405020304" pitchFamily="18" charset="0"/>
                <a:cs typeface="Times New Roman" panose="02020603050405020304" pitchFamily="18" charset="0"/>
              </a:rPr>
              <a:t>a</a:t>
            </a:r>
            <a:r>
              <a:rPr dirty="0" sz="2800" lang="en-US">
                <a:latin typeface="Times New Roman" panose="02020603050405020304" pitchFamily="18" charset="0"/>
                <a:cs typeface="Times New Roman" panose="02020603050405020304" pitchFamily="18" charset="0"/>
              </a:rPr>
              <a:t>ge</a:t>
            </a:r>
            <a:r>
              <a:rPr dirty="0" sz="2800" lang="en-US">
                <a:latin typeface="Times New Roman" panose="02020603050405020304" pitchFamily="18" charset="0"/>
                <a:cs typeface="Times New Roman" panose="02020603050405020304" pitchFamily="18" charset="0"/>
              </a:rPr>
              <a:t>,</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r</a:t>
            </a:r>
            <a:r>
              <a:rPr dirty="0" sz="2800" lang="en-US">
                <a:latin typeface="Times New Roman" panose="02020603050405020304" pitchFamily="18" charset="0"/>
                <a:cs typeface="Times New Roman" panose="02020603050405020304" pitchFamily="18" charset="0"/>
              </a:rPr>
              <a:t>a</a:t>
            </a:r>
            <a:r>
              <a:rPr dirty="0" sz="2800" lang="en-US">
                <a:latin typeface="Times New Roman" panose="02020603050405020304" pitchFamily="18" charset="0"/>
                <a:cs typeface="Times New Roman" panose="02020603050405020304" pitchFamily="18" charset="0"/>
              </a:rPr>
              <a:t>i</a:t>
            </a:r>
            <a:r>
              <a:rPr dirty="0" sz="2800" lang="en-US">
                <a:latin typeface="Times New Roman" panose="02020603050405020304" pitchFamily="18" charset="0"/>
                <a:cs typeface="Times New Roman" panose="02020603050405020304" pitchFamily="18" charset="0"/>
              </a:rPr>
              <a:t>s</a:t>
            </a:r>
            <a:r>
              <a:rPr dirty="0" sz="2800" lang="en-US">
                <a:latin typeface="Times New Roman" panose="02020603050405020304" pitchFamily="18" charset="0"/>
                <a:cs typeface="Times New Roman" panose="02020603050405020304" pitchFamily="18" charset="0"/>
              </a:rPr>
              <a:t>i</a:t>
            </a:r>
            <a:r>
              <a:rPr dirty="0" sz="2800" lang="en-US">
                <a:latin typeface="Times New Roman" panose="02020603050405020304" pitchFamily="18" charset="0"/>
                <a:cs typeface="Times New Roman" panose="02020603050405020304" pitchFamily="18" charset="0"/>
              </a:rPr>
              <a:t>n</a:t>
            </a:r>
            <a:r>
              <a:rPr dirty="0" sz="2800" lang="en-US">
                <a:latin typeface="Times New Roman" panose="02020603050405020304" pitchFamily="18" charset="0"/>
                <a:cs typeface="Times New Roman" panose="02020603050405020304" pitchFamily="18" charset="0"/>
              </a:rPr>
              <a:t>g</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n</a:t>
            </a:r>
            <a:r>
              <a:rPr dirty="0" sz="2800" lang="en-US">
                <a:latin typeface="Times New Roman" panose="02020603050405020304" pitchFamily="18" charset="0"/>
                <a:cs typeface="Times New Roman" panose="02020603050405020304" pitchFamily="18" charset="0"/>
              </a:rPr>
              <a:t>e</a:t>
            </a:r>
            <a:r>
              <a:rPr dirty="0" sz="2800" lang="en-US">
                <a:latin typeface="Times New Roman" panose="02020603050405020304" pitchFamily="18" charset="0"/>
                <a:cs typeface="Times New Roman" panose="02020603050405020304" pitchFamily="18" charset="0"/>
              </a:rPr>
              <a:t>e</a:t>
            </a:r>
            <a:r>
              <a:rPr dirty="0" sz="2800" lang="en-US">
                <a:latin typeface="Times New Roman" panose="02020603050405020304" pitchFamily="18" charset="0"/>
                <a:cs typeface="Times New Roman" panose="02020603050405020304" pitchFamily="18" charset="0"/>
              </a:rPr>
              <a:t>d</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f</a:t>
            </a:r>
            <a:r>
              <a:rPr dirty="0" sz="2800" lang="en-US">
                <a:latin typeface="Times New Roman" panose="02020603050405020304" pitchFamily="18" charset="0"/>
                <a:cs typeface="Times New Roman" panose="02020603050405020304" pitchFamily="18" charset="0"/>
              </a:rPr>
              <a:t>o</a:t>
            </a:r>
            <a:r>
              <a:rPr dirty="0" sz="2800" lang="en-US">
                <a:latin typeface="Times New Roman" panose="02020603050405020304" pitchFamily="18" charset="0"/>
                <a:cs typeface="Times New Roman" panose="02020603050405020304" pitchFamily="18" charset="0"/>
              </a:rPr>
              <a:t>r</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c</a:t>
            </a:r>
            <a:r>
              <a:rPr dirty="0" sz="2800" lang="en-US">
                <a:latin typeface="Times New Roman" panose="02020603050405020304" pitchFamily="18" charset="0"/>
                <a:cs typeface="Times New Roman" panose="02020603050405020304" pitchFamily="18" charset="0"/>
              </a:rPr>
              <a:t>l</a:t>
            </a:r>
            <a:r>
              <a:rPr dirty="0" sz="2800" lang="en-US">
                <a:latin typeface="Times New Roman" panose="02020603050405020304" pitchFamily="18" charset="0"/>
                <a:cs typeface="Times New Roman" panose="02020603050405020304" pitchFamily="18" charset="0"/>
              </a:rPr>
              <a:t>o</a:t>
            </a:r>
            <a:r>
              <a:rPr dirty="0" sz="2800" lang="en-US">
                <a:latin typeface="Times New Roman" panose="02020603050405020304" pitchFamily="18" charset="0"/>
                <a:cs typeface="Times New Roman" panose="02020603050405020304" pitchFamily="18" charset="0"/>
              </a:rPr>
              <a:t>u</a:t>
            </a:r>
            <a:r>
              <a:rPr dirty="0" sz="2800" lang="en-US">
                <a:latin typeface="Times New Roman" panose="02020603050405020304" pitchFamily="18" charset="0"/>
                <a:cs typeface="Times New Roman" panose="02020603050405020304" pitchFamily="18" charset="0"/>
              </a:rPr>
              <a:t>d</a:t>
            </a:r>
            <a:r>
              <a:rPr dirty="0" sz="2800" lang="en-US">
                <a:latin typeface="Times New Roman" panose="02020603050405020304" pitchFamily="18" charset="0"/>
                <a:cs typeface="Times New Roman" panose="02020603050405020304" pitchFamily="18" charset="0"/>
              </a:rPr>
              <a:t> computing</a:t>
            </a:r>
            <a:r>
              <a:rPr dirty="0" sz="2800" lang="en-US">
                <a:latin typeface="Times New Roman" panose="02020603050405020304" pitchFamily="18" charset="0"/>
                <a:cs typeface="Times New Roman" panose="02020603050405020304" pitchFamily="18" charset="0"/>
              </a:rPr>
              <a:t>.</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The </a:t>
            </a:r>
            <a:r>
              <a:rPr dirty="0" sz="2800" lang="en-US">
                <a:latin typeface="Times New Roman" panose="02020603050405020304" pitchFamily="18" charset="0"/>
                <a:cs typeface="Times New Roman" panose="02020603050405020304" pitchFamily="18" charset="0"/>
              </a:rPr>
              <a:t>data</a:t>
            </a:r>
            <a:r>
              <a:rPr dirty="0" sz="2800" lang="en-US">
                <a:latin typeface="Times New Roman" panose="02020603050405020304" pitchFamily="18" charset="0"/>
                <a:cs typeface="Times New Roman" panose="02020603050405020304" pitchFamily="18" charset="0"/>
              </a:rPr>
              <a:t> on a network</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i</a:t>
            </a:r>
            <a:r>
              <a:rPr dirty="0" sz="2800" lang="en-US">
                <a:latin typeface="Times New Roman" panose="02020603050405020304" pitchFamily="18" charset="0"/>
                <a:cs typeface="Times New Roman" panose="02020603050405020304" pitchFamily="18" charset="0"/>
              </a:rPr>
              <a:t>n</a:t>
            </a:r>
            <a:r>
              <a:rPr dirty="0" sz="2800" lang="en-US">
                <a:latin typeface="Times New Roman" panose="02020603050405020304" pitchFamily="18" charset="0"/>
                <a:cs typeface="Times New Roman" panose="02020603050405020304" pitchFamily="18" charset="0"/>
              </a:rPr>
              <a:t>c</a:t>
            </a:r>
            <a:r>
              <a:rPr dirty="0" sz="2800" lang="en-US">
                <a:latin typeface="Times New Roman" panose="02020603050405020304" pitchFamily="18" charset="0"/>
                <a:cs typeface="Times New Roman" panose="02020603050405020304" pitchFamily="18" charset="0"/>
              </a:rPr>
              <a:t>l</a:t>
            </a:r>
            <a:r>
              <a:rPr dirty="0" sz="2800" lang="en-US">
                <a:latin typeface="Times New Roman" panose="02020603050405020304" pitchFamily="18" charset="0"/>
                <a:cs typeface="Times New Roman" panose="02020603050405020304" pitchFamily="18" charset="0"/>
              </a:rPr>
              <a:t>u</a:t>
            </a:r>
            <a:r>
              <a:rPr dirty="0" sz="2800" lang="en-US">
                <a:latin typeface="Times New Roman" panose="02020603050405020304" pitchFamily="18" charset="0"/>
                <a:cs typeface="Times New Roman" panose="02020603050405020304" pitchFamily="18" charset="0"/>
              </a:rPr>
              <a:t>d</a:t>
            </a:r>
            <a:r>
              <a:rPr dirty="0" sz="2800" lang="en-US">
                <a:latin typeface="Times New Roman" panose="02020603050405020304" pitchFamily="18" charset="0"/>
                <a:cs typeface="Times New Roman" panose="02020603050405020304" pitchFamily="18" charset="0"/>
              </a:rPr>
              <a:t>e</a:t>
            </a:r>
            <a:r>
              <a:rPr dirty="0" sz="2800" lang="en-US">
                <a:latin typeface="Times New Roman" panose="02020603050405020304" pitchFamily="18" charset="0"/>
                <a:cs typeface="Times New Roman" panose="02020603050405020304" pitchFamily="18" charset="0"/>
              </a:rPr>
              <a:t>s</a:t>
            </a:r>
            <a:r>
              <a:rPr dirty="0" sz="2800" lang="en-US">
                <a:latin typeface="Times New Roman" panose="02020603050405020304" pitchFamily="18" charset="0"/>
                <a:cs typeface="Times New Roman" panose="02020603050405020304" pitchFamily="18" charset="0"/>
              </a:rPr>
              <a:t> </a:t>
            </a:r>
            <a:r>
              <a:rPr altLang="en" dirty="0" sz="2800" lang="en-US">
                <a:latin typeface="Times New Roman" panose="02020603050405020304" pitchFamily="18" charset="0"/>
                <a:cs typeface="Times New Roman" panose="02020603050405020304" pitchFamily="18" charset="0"/>
              </a:rPr>
              <a:t>personal</a:t>
            </a:r>
            <a:r>
              <a:rPr dirty="0" sz="2800" lang="en-US">
                <a:latin typeface="Times New Roman" panose="02020603050405020304" pitchFamily="18" charset="0"/>
                <a:cs typeface="Times New Roman" panose="02020603050405020304" pitchFamily="18" charset="0"/>
              </a:rPr>
              <a:t> health</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d</a:t>
            </a:r>
            <a:r>
              <a:rPr dirty="0" sz="2800" lang="en-US">
                <a:latin typeface="Times New Roman" panose="02020603050405020304" pitchFamily="18" charset="0"/>
                <a:cs typeface="Times New Roman" panose="02020603050405020304" pitchFamily="18" charset="0"/>
              </a:rPr>
              <a:t>a</a:t>
            </a:r>
            <a:r>
              <a:rPr dirty="0" sz="2800" lang="en-US">
                <a:latin typeface="Times New Roman" panose="02020603050405020304" pitchFamily="18" charset="0"/>
                <a:cs typeface="Times New Roman" panose="02020603050405020304" pitchFamily="18" charset="0"/>
              </a:rPr>
              <a:t>t</a:t>
            </a:r>
            <a:r>
              <a:rPr dirty="0" sz="2800" lang="en-US">
                <a:latin typeface="Times New Roman" panose="02020603050405020304" pitchFamily="18" charset="0"/>
                <a:cs typeface="Times New Roman" panose="02020603050405020304" pitchFamily="18" charset="0"/>
              </a:rPr>
              <a:t>a</a:t>
            </a:r>
            <a:r>
              <a:rPr dirty="0" sz="2800" lang="en-US">
                <a:latin typeface="Times New Roman" panose="02020603050405020304" pitchFamily="18" charset="0"/>
                <a:cs typeface="Times New Roman" panose="02020603050405020304" pitchFamily="18" charset="0"/>
              </a:rPr>
              <a:t>,</a:t>
            </a:r>
            <a:r>
              <a:rPr dirty="0" sz="2800" lang="en-US">
                <a:latin typeface="Times New Roman" panose="02020603050405020304" pitchFamily="18" charset="0"/>
                <a:cs typeface="Times New Roman" panose="02020603050405020304" pitchFamily="18" charset="0"/>
              </a:rPr>
              <a:t> agriculture, education,</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e</a:t>
            </a:r>
            <a:r>
              <a:rPr dirty="0" sz="2800" lang="en-US">
                <a:latin typeface="Times New Roman" panose="02020603050405020304" pitchFamily="18" charset="0"/>
                <a:cs typeface="Times New Roman" panose="02020603050405020304" pitchFamily="18" charset="0"/>
              </a:rPr>
              <a:t>-</a:t>
            </a:r>
            <a:r>
              <a:rPr dirty="0" sz="2800" lang="en-US">
                <a:latin typeface="Times New Roman" panose="02020603050405020304" pitchFamily="18" charset="0"/>
                <a:cs typeface="Times New Roman" panose="02020603050405020304" pitchFamily="18" charset="0"/>
              </a:rPr>
              <a:t>g</a:t>
            </a:r>
            <a:r>
              <a:rPr dirty="0" sz="2800" lang="en-US">
                <a:latin typeface="Times New Roman" panose="02020603050405020304" pitchFamily="18" charset="0"/>
                <a:cs typeface="Times New Roman" panose="02020603050405020304" pitchFamily="18" charset="0"/>
              </a:rPr>
              <a:t>o</a:t>
            </a:r>
            <a:r>
              <a:rPr dirty="0" sz="2800" lang="en-US">
                <a:latin typeface="Times New Roman" panose="02020603050405020304" pitchFamily="18" charset="0"/>
                <a:cs typeface="Times New Roman" panose="02020603050405020304" pitchFamily="18" charset="0"/>
              </a:rPr>
              <a:t>v</a:t>
            </a:r>
            <a:r>
              <a:rPr dirty="0" sz="2800" lang="en-US">
                <a:latin typeface="Times New Roman" panose="02020603050405020304" pitchFamily="18" charset="0"/>
                <a:cs typeface="Times New Roman" panose="02020603050405020304" pitchFamily="18" charset="0"/>
              </a:rPr>
              <a:t>e</a:t>
            </a:r>
            <a:r>
              <a:rPr dirty="0" sz="2800" lang="en-US">
                <a:latin typeface="Times New Roman" panose="02020603050405020304" pitchFamily="18" charset="0"/>
                <a:cs typeface="Times New Roman" panose="02020603050405020304" pitchFamily="18" charset="0"/>
              </a:rPr>
              <a:t>r</a:t>
            </a:r>
            <a:r>
              <a:rPr dirty="0" sz="2800" lang="en-US">
                <a:latin typeface="Times New Roman" panose="02020603050405020304" pitchFamily="18" charset="0"/>
                <a:cs typeface="Times New Roman" panose="02020603050405020304" pitchFamily="18" charset="0"/>
              </a:rPr>
              <a:t>n</a:t>
            </a:r>
            <a:r>
              <a:rPr dirty="0" sz="2800" lang="en-US">
                <a:latin typeface="Times New Roman" panose="02020603050405020304" pitchFamily="18" charset="0"/>
                <a:cs typeface="Times New Roman" panose="02020603050405020304" pitchFamily="18" charset="0"/>
              </a:rPr>
              <a:t>m</a:t>
            </a:r>
            <a:r>
              <a:rPr dirty="0" sz="2800" lang="en-US">
                <a:latin typeface="Times New Roman" panose="02020603050405020304" pitchFamily="18" charset="0"/>
                <a:cs typeface="Times New Roman" panose="02020603050405020304" pitchFamily="18" charset="0"/>
              </a:rPr>
              <a:t>e</a:t>
            </a:r>
            <a:r>
              <a:rPr dirty="0" sz="2800" lang="en-US">
                <a:latin typeface="Times New Roman" panose="02020603050405020304" pitchFamily="18" charset="0"/>
                <a:cs typeface="Times New Roman" panose="02020603050405020304" pitchFamily="18" charset="0"/>
              </a:rPr>
              <a:t>n</a:t>
            </a:r>
            <a:r>
              <a:rPr dirty="0" sz="2800" lang="en-US">
                <a:latin typeface="Times New Roman" panose="02020603050405020304" pitchFamily="18" charset="0"/>
                <a:cs typeface="Times New Roman" panose="02020603050405020304" pitchFamily="18" charset="0"/>
              </a:rPr>
              <a:t>t</a:t>
            </a:r>
            <a:r>
              <a:rPr dirty="0" sz="2800" lang="en-US">
                <a:latin typeface="Times New Roman" panose="02020603050405020304" pitchFamily="18" charset="0"/>
                <a:cs typeface="Times New Roman" panose="02020603050405020304" pitchFamily="18" charset="0"/>
              </a:rPr>
              <a:t>,</a:t>
            </a:r>
            <a:r>
              <a:rPr dirty="0" sz="2800" lang="en-US">
                <a:latin typeface="Times New Roman" panose="02020603050405020304" pitchFamily="18" charset="0"/>
                <a:cs typeface="Times New Roman" panose="02020603050405020304" pitchFamily="18" charset="0"/>
              </a:rPr>
              <a:t> </a:t>
            </a:r>
            <a:r>
              <a:rPr dirty="0" sz="2800" lang="en-US" smtClean="0">
                <a:latin typeface="Times New Roman" panose="02020603050405020304" pitchFamily="18" charset="0"/>
                <a:cs typeface="Times New Roman" panose="02020603050405020304" pitchFamily="18" charset="0"/>
              </a:rPr>
              <a:t>e</a:t>
            </a:r>
            <a:r>
              <a:rPr altLang="en" dirty="0" sz="2800" lang="en-US" smtClean="0">
                <a:latin typeface="Times New Roman" panose="02020603050405020304" pitchFamily="18" charset="0"/>
                <a:cs typeface="Times New Roman" panose="02020603050405020304" pitchFamily="18" charset="0"/>
              </a:rPr>
              <a:t>-commerce </a:t>
            </a:r>
            <a:r>
              <a:rPr altLang="en" dirty="0" sz="2800" lang="en-US" smtClean="0">
                <a:latin typeface="Times New Roman" panose="02020603050405020304" pitchFamily="18" charset="0"/>
                <a:cs typeface="Times New Roman" panose="02020603050405020304" pitchFamily="18" charset="0"/>
              </a:rPr>
              <a:t>i</a:t>
            </a:r>
            <a:r>
              <a:rPr altLang="en" dirty="0" sz="2800" lang="en-US" smtClean="0">
                <a:latin typeface="Times New Roman" panose="02020603050405020304" pitchFamily="18" charset="0"/>
                <a:cs typeface="Times New Roman" panose="02020603050405020304" pitchFamily="18" charset="0"/>
              </a:rPr>
              <a:t>n</a:t>
            </a:r>
            <a:r>
              <a:rPr altLang="en" dirty="0" sz="2800" lang="en-US" smtClean="0">
                <a:latin typeface="Times New Roman" panose="02020603050405020304" pitchFamily="18" charset="0"/>
                <a:cs typeface="Times New Roman" panose="02020603050405020304" pitchFamily="18" charset="0"/>
              </a:rPr>
              <a:t>c</a:t>
            </a:r>
            <a:r>
              <a:rPr altLang="en" dirty="0" sz="2800" lang="en-US" smtClean="0">
                <a:latin typeface="Times New Roman" panose="02020603050405020304" pitchFamily="18" charset="0"/>
                <a:cs typeface="Times New Roman" panose="02020603050405020304" pitchFamily="18" charset="0"/>
              </a:rPr>
              <a:t>l</a:t>
            </a:r>
            <a:r>
              <a:rPr altLang="en" dirty="0" sz="2800" lang="en-US" smtClean="0">
                <a:latin typeface="Times New Roman" panose="02020603050405020304" pitchFamily="18" charset="0"/>
                <a:cs typeface="Times New Roman" panose="02020603050405020304" pitchFamily="18" charset="0"/>
              </a:rPr>
              <a:t>uding</a:t>
            </a:r>
            <a:r>
              <a:rPr altLang="en" dirty="0" sz="2800" lang="en-US" smtClean="0">
                <a:latin typeface="Times New Roman" panose="02020603050405020304" pitchFamily="18" charset="0"/>
                <a:cs typeface="Times New Roman" panose="02020603050405020304" pitchFamily="18" charset="0"/>
              </a:rPr>
              <a:t>,</a:t>
            </a:r>
            <a:r>
              <a:rPr altLang="en" dirty="0" sz="2800" lang="en-US" smtClean="0">
                <a:latin typeface="Times New Roman" panose="02020603050405020304" pitchFamily="18" charset="0"/>
                <a:cs typeface="Times New Roman" panose="02020603050405020304" pitchFamily="18" charset="0"/>
              </a:rPr>
              <a:t> </a:t>
            </a:r>
            <a:r>
              <a:rPr altLang="en" dirty="0" sz="2800" lang="en-US" smtClean="0">
                <a:latin typeface="Times New Roman" panose="02020603050405020304" pitchFamily="18" charset="0"/>
                <a:cs typeface="Times New Roman" panose="02020603050405020304" pitchFamily="18" charset="0"/>
              </a:rPr>
              <a:t>t</a:t>
            </a:r>
            <a:r>
              <a:rPr altLang="en" dirty="0" sz="2800" lang="en-US" smtClean="0">
                <a:latin typeface="Times New Roman" panose="02020603050405020304" pitchFamily="18" charset="0"/>
                <a:cs typeface="Times New Roman" panose="02020603050405020304" pitchFamily="18" charset="0"/>
              </a:rPr>
              <a:t>h</a:t>
            </a:r>
            <a:r>
              <a:rPr dirty="0" sz="2800" lang="en-US">
                <a:latin typeface="Times New Roman" panose="02020603050405020304" pitchFamily="18" charset="0"/>
                <a:cs typeface="Times New Roman" panose="02020603050405020304" pitchFamily="18" charset="0"/>
              </a:rPr>
              <a:t>e increasing electronic money transfers</a:t>
            </a:r>
            <a:r>
              <a:rPr altLang="en" dirty="0" sz="2800" lang="en-US" smtClean="0">
                <a:latin typeface="Times New Roman" panose="02020603050405020304" pitchFamily="18" charset="0"/>
                <a:cs typeface="Times New Roman" panose="02020603050405020304" pitchFamily="18" charset="0"/>
              </a:rPr>
              <a:t> </a:t>
            </a:r>
            <a:r>
              <a:rPr altLang="en" dirty="0" sz="2800" lang="en-US" smtClean="0">
                <a:latin typeface="Times New Roman" panose="02020603050405020304" pitchFamily="18" charset="0"/>
                <a:cs typeface="Times New Roman" panose="02020603050405020304" pitchFamily="18" charset="0"/>
              </a:rPr>
              <a:t>etc</a:t>
            </a:r>
            <a:r>
              <a:rPr dirty="0" sz="2800" lang="en-US" smtClean="0">
                <a:latin typeface="Times New Roman" panose="02020603050405020304" pitchFamily="18" charset="0"/>
                <a:cs typeface="Times New Roman" panose="02020603050405020304" pitchFamily="18" charset="0"/>
              </a:rPr>
              <a:t>. </a:t>
            </a:r>
            <a:r>
              <a:rPr dirty="0" sz="2800" lang="en-US" smtClean="0">
                <a:latin typeface="Times New Roman" panose="02020603050405020304" pitchFamily="18" charset="0"/>
                <a:cs typeface="Times New Roman" panose="02020603050405020304" pitchFamily="18" charset="0"/>
              </a:rPr>
              <a:t>All</a:t>
            </a:r>
            <a:r>
              <a:rPr altLang="en" dirty="0" sz="2800" lang="en-US">
                <a:latin typeface="Times New Roman" panose="02020603050405020304" pitchFamily="18" charset="0"/>
                <a:cs typeface="Times New Roman" panose="02020603050405020304" pitchFamily="18" charset="0"/>
              </a:rPr>
              <a:t> together  with </a:t>
            </a:r>
            <a:r>
              <a:rPr dirty="0" sz="2800" lang="en-US">
                <a:latin typeface="Times New Roman" panose="02020603050405020304" pitchFamily="18" charset="0"/>
                <a:cs typeface="Times New Roman" panose="02020603050405020304" pitchFamily="18" charset="0"/>
              </a:rPr>
              <a:t>the effort of the government to digitize all communication, </a:t>
            </a:r>
            <a:r>
              <a:rPr dirty="0" sz="2800" lang="en-US">
                <a:latin typeface="Times New Roman" panose="02020603050405020304" pitchFamily="18" charset="0"/>
                <a:cs typeface="Times New Roman" panose="02020603050405020304" pitchFamily="18" charset="0"/>
              </a:rPr>
              <a:t>all these </a:t>
            </a:r>
            <a:r>
              <a:rPr altLang="en" dirty="0" sz="2800" lang="en-US">
                <a:latin typeface="Times New Roman" panose="02020603050405020304" pitchFamily="18" charset="0"/>
                <a:cs typeface="Times New Roman" panose="02020603050405020304" pitchFamily="18" charset="0"/>
              </a:rPr>
              <a:t>services </a:t>
            </a:r>
            <a:r>
              <a:rPr altLang="en" dirty="0" sz="2800" lang="en-US">
                <a:latin typeface="Times New Roman" panose="02020603050405020304" pitchFamily="18" charset="0"/>
                <a:cs typeface="Times New Roman" panose="02020603050405020304" pitchFamily="18" charset="0"/>
              </a:rPr>
              <a:t>,</a:t>
            </a:r>
            <a:r>
              <a:rPr altLang="en" dirty="0" sz="2800" lang="en-US">
                <a:latin typeface="Times New Roman" panose="02020603050405020304" pitchFamily="18" charset="0"/>
                <a:cs typeface="Times New Roman" panose="02020603050405020304" pitchFamily="18" charset="0"/>
              </a:rPr>
              <a:t> </a:t>
            </a:r>
            <a:r>
              <a:rPr altLang="en" dirty="0" sz="2800" lang="en-US">
                <a:latin typeface="Times New Roman" panose="02020603050405020304" pitchFamily="18" charset="0"/>
                <a:cs typeface="Times New Roman" panose="02020603050405020304" pitchFamily="18" charset="0"/>
              </a:rPr>
              <a:t>and </a:t>
            </a:r>
            <a:r>
              <a:rPr altLang="en" dirty="0" sz="2800" lang="en-US">
                <a:latin typeface="Times New Roman" panose="02020603050405020304" pitchFamily="18" charset="0"/>
                <a:cs typeface="Times New Roman" panose="02020603050405020304" pitchFamily="18" charset="0"/>
              </a:rPr>
              <a:t>e</a:t>
            </a:r>
            <a:r>
              <a:rPr altLang="en" dirty="0" sz="2800" lang="en-US">
                <a:latin typeface="Times New Roman" panose="02020603050405020304" pitchFamily="18" charset="0"/>
                <a:cs typeface="Times New Roman" panose="02020603050405020304" pitchFamily="18" charset="0"/>
              </a:rPr>
              <a:t>f</a:t>
            </a:r>
            <a:r>
              <a:rPr altLang="en" dirty="0" sz="2800" lang="en-US">
                <a:latin typeface="Times New Roman" panose="02020603050405020304" pitchFamily="18" charset="0"/>
                <a:cs typeface="Times New Roman" panose="02020603050405020304" pitchFamily="18" charset="0"/>
              </a:rPr>
              <a:t>f</a:t>
            </a:r>
            <a:r>
              <a:rPr altLang="en" dirty="0" sz="2800" lang="en-US">
                <a:latin typeface="Times New Roman" panose="02020603050405020304" pitchFamily="18" charset="0"/>
                <a:cs typeface="Times New Roman" panose="02020603050405020304" pitchFamily="18" charset="0"/>
              </a:rPr>
              <a:t>or</a:t>
            </a:r>
            <a:r>
              <a:rPr altLang="en" dirty="0" sz="2800" lang="en-US">
                <a:latin typeface="Times New Roman" panose="02020603050405020304" pitchFamily="18" charset="0"/>
                <a:cs typeface="Times New Roman" panose="02020603050405020304" pitchFamily="18" charset="0"/>
              </a:rPr>
              <a:t>t</a:t>
            </a:r>
            <a:r>
              <a:rPr altLang="en" dirty="0" sz="2800" lang="en-US">
                <a:latin typeface="Times New Roman" panose="02020603050405020304" pitchFamily="18" charset="0"/>
                <a:cs typeface="Times New Roman" panose="02020603050405020304" pitchFamily="18" charset="0"/>
              </a:rPr>
              <a:t>s</a:t>
            </a:r>
            <a:r>
              <a:rPr altLang="en" dirty="0" sz="2800" lang="en-US">
                <a:latin typeface="Times New Roman" panose="02020603050405020304" pitchFamily="18" charset="0"/>
                <a:cs typeface="Times New Roman" panose="02020603050405020304" pitchFamily="18" charset="0"/>
              </a:rPr>
              <a:t> </a:t>
            </a:r>
            <a:r>
              <a:rPr altLang="en" dirty="0" sz="2800" lang="en-US">
                <a:latin typeface="Times New Roman" panose="02020603050405020304" pitchFamily="18" charset="0"/>
                <a:cs typeface="Times New Roman" panose="02020603050405020304" pitchFamily="18" charset="0"/>
              </a:rPr>
              <a:t>generate</a:t>
            </a:r>
            <a:r>
              <a:rPr dirty="0" sz="2800" lang="en-US">
                <a:latin typeface="Times New Roman" panose="02020603050405020304" pitchFamily="18" charset="0"/>
                <a:cs typeface="Times New Roman" panose="02020603050405020304" pitchFamily="18" charset="0"/>
              </a:rPr>
              <a:t> huge amounts of data, </a:t>
            </a:r>
            <a:r>
              <a:rPr b="1" dirty="0" sz="2800" i="1" lang="en-US">
                <a:latin typeface="Times New Roman" panose="02020603050405020304" pitchFamily="18" charset="0"/>
                <a:cs typeface="Times New Roman" panose="02020603050405020304" pitchFamily="18" charset="0"/>
              </a:rPr>
              <a:t>B</a:t>
            </a:r>
            <a:r>
              <a:rPr b="1" dirty="0" sz="2800" i="1" lang="en-US">
                <a:latin typeface="Times New Roman" panose="02020603050405020304" pitchFamily="18" charset="0"/>
                <a:cs typeface="Times New Roman" panose="02020603050405020304" pitchFamily="18" charset="0"/>
              </a:rPr>
              <a:t>ig-data</a:t>
            </a:r>
            <a:r>
              <a:rPr dirty="0" sz="2800" lang="en-US">
                <a:latin typeface="Times New Roman" panose="02020603050405020304" pitchFamily="18" charset="0"/>
                <a:cs typeface="Times New Roman" panose="02020603050405020304" pitchFamily="18" charset="0"/>
              </a:rPr>
              <a:t>, this poses a problem </a:t>
            </a:r>
            <a:r>
              <a:rPr altLang="en" dirty="0" sz="2800" lang="en-US">
                <a:latin typeface="Times New Roman" panose="02020603050405020304" pitchFamily="18" charset="0"/>
                <a:cs typeface="Times New Roman" panose="02020603050405020304" pitchFamily="18" charset="0"/>
              </a:rPr>
              <a:t>ensuring </a:t>
            </a:r>
            <a:r>
              <a:rPr dirty="0" sz="2800" lang="en-US">
                <a:latin typeface="Times New Roman" panose="02020603050405020304" pitchFamily="18" charset="0"/>
                <a:cs typeface="Times New Roman" panose="02020603050405020304" pitchFamily="18" charset="0"/>
              </a:rPr>
              <a:t>security</a:t>
            </a:r>
            <a:r>
              <a:rPr dirty="0" sz="2800" lang="en-US">
                <a:latin typeface="Times New Roman" panose="02020603050405020304" pitchFamily="18" charset="0"/>
                <a:cs typeface="Times New Roman" panose="02020603050405020304" pitchFamily="18" charset="0"/>
              </a:rPr>
              <a:t>,</a:t>
            </a:r>
            <a:r>
              <a:rPr dirty="0" sz="2800" lang="en-US">
                <a:latin typeface="Times New Roman" panose="02020603050405020304" pitchFamily="18" charset="0"/>
                <a:cs typeface="Times New Roman" panose="02020603050405020304" pitchFamily="18" charset="0"/>
              </a:rPr>
              <a:t> </a:t>
            </a:r>
            <a:r>
              <a:rPr b="1" dirty="0" sz="2800" i="1" lang="en-US">
                <a:latin typeface="Times New Roman" panose="02020603050405020304" pitchFamily="18" charset="0"/>
                <a:cs typeface="Times New Roman" panose="02020603050405020304" pitchFamily="18" charset="0"/>
              </a:rPr>
              <a:t>C</a:t>
            </a:r>
            <a:r>
              <a:rPr b="1" dirty="0" sz="2800" i="1" lang="en-US">
                <a:latin typeface="Times New Roman" panose="02020603050405020304" pitchFamily="18" charset="0"/>
                <a:cs typeface="Times New Roman" panose="02020603050405020304" pitchFamily="18" charset="0"/>
              </a:rPr>
              <a:t>I</a:t>
            </a:r>
            <a:r>
              <a:rPr b="1" dirty="0" sz="2800" i="1" lang="en-US">
                <a:latin typeface="Times New Roman" panose="02020603050405020304" pitchFamily="18" charset="0"/>
                <a:cs typeface="Times New Roman" panose="02020603050405020304" pitchFamily="18" charset="0"/>
              </a:rPr>
              <a:t>A</a:t>
            </a:r>
            <a:r>
              <a:rPr b="1" dirty="0" sz="2800" i="1" lang="en-US">
                <a:latin typeface="Times New Roman" panose="02020603050405020304" pitchFamily="18" charset="0"/>
                <a:cs typeface="Times New Roman" panose="02020603050405020304" pitchFamily="18" charset="0"/>
              </a:rPr>
              <a:t> </a:t>
            </a:r>
            <a:r>
              <a:rPr b="1" dirty="0" sz="2800" i="1" lang="en-US">
                <a:latin typeface="Times New Roman" panose="02020603050405020304" pitchFamily="18" charset="0"/>
                <a:cs typeface="Times New Roman" panose="02020603050405020304" pitchFamily="18" charset="0"/>
              </a:rPr>
              <a:t>T</a:t>
            </a:r>
            <a:r>
              <a:rPr b="1" dirty="0" sz="2800" i="1" lang="en-US">
                <a:latin typeface="Times New Roman" panose="02020603050405020304" pitchFamily="18" charset="0"/>
                <a:cs typeface="Times New Roman" panose="02020603050405020304" pitchFamily="18" charset="0"/>
              </a:rPr>
              <a:t>r</a:t>
            </a:r>
            <a:r>
              <a:rPr b="1" dirty="0" sz="2800" i="1" lang="en-US">
                <a:latin typeface="Times New Roman" panose="02020603050405020304" pitchFamily="18" charset="0"/>
                <a:cs typeface="Times New Roman" panose="02020603050405020304" pitchFamily="18" charset="0"/>
              </a:rPr>
              <a:t>i</a:t>
            </a:r>
            <a:r>
              <a:rPr b="1" dirty="0" sz="2800" i="1" lang="en-US">
                <a:latin typeface="Times New Roman" panose="02020603050405020304" pitchFamily="18" charset="0"/>
                <a:cs typeface="Times New Roman" panose="02020603050405020304" pitchFamily="18" charset="0"/>
              </a:rPr>
              <a:t>a</a:t>
            </a:r>
            <a:r>
              <a:rPr b="1" dirty="0" sz="2800" i="1" lang="en-US">
                <a:latin typeface="Times New Roman" panose="02020603050405020304" pitchFamily="18" charset="0"/>
                <a:cs typeface="Times New Roman" panose="02020603050405020304" pitchFamily="18" charset="0"/>
              </a:rPr>
              <a:t>d</a:t>
            </a:r>
            <a:r>
              <a:rPr b="1" dirty="0" sz="2800" i="1" lang="en-US">
                <a:latin typeface="Times New Roman" panose="02020603050405020304" pitchFamily="18" charset="0"/>
                <a:cs typeface="Times New Roman" panose="02020603050405020304" pitchFamily="18" charset="0"/>
              </a:rPr>
              <a:t>.</a:t>
            </a:r>
            <a:r>
              <a:rPr b="1" dirty="0" sz="2800" i="1" lang="en-US">
                <a:latin typeface="Times New Roman" panose="02020603050405020304" pitchFamily="18" charset="0"/>
                <a:cs typeface="Times New Roman" panose="02020603050405020304" pitchFamily="18" charset="0"/>
              </a:rPr>
              <a:t> </a:t>
            </a:r>
            <a:r>
              <a:rPr b="0" dirty="0" sz="2800" lang="en-US">
                <a:latin typeface="Times New Roman" panose="02020603050405020304" pitchFamily="18" charset="0"/>
                <a:cs typeface="Times New Roman" panose="02020603050405020304" pitchFamily="18" charset="0"/>
              </a:rPr>
              <a:t>I have</a:t>
            </a:r>
            <a:r>
              <a:rPr dirty="0" sz="2800" lang="en-US">
                <a:latin typeface="Times New Roman" panose="02020603050405020304" pitchFamily="18" charset="0"/>
                <a:cs typeface="Times New Roman" panose="02020603050405020304" pitchFamily="18" charset="0"/>
              </a:rPr>
              <a:t> singled out cyber-security to b</a:t>
            </a:r>
            <a:r>
              <a:rPr dirty="0" sz="2800" lang="en-US">
                <a:latin typeface="Times New Roman" panose="02020603050405020304" pitchFamily="18" charset="0"/>
                <a:cs typeface="Times New Roman" panose="02020603050405020304" pitchFamily="18" charset="0"/>
              </a:rPr>
              <a:t>e</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t</a:t>
            </a:r>
            <a:r>
              <a:rPr dirty="0" sz="2800" lang="en-US">
                <a:latin typeface="Times New Roman" panose="02020603050405020304" pitchFamily="18" charset="0"/>
                <a:cs typeface="Times New Roman" panose="02020603050405020304" pitchFamily="18" charset="0"/>
              </a:rPr>
              <a:t>h</a:t>
            </a:r>
            <a:r>
              <a:rPr dirty="0" sz="2800" lang="en-US">
                <a:latin typeface="Times New Roman" panose="02020603050405020304" pitchFamily="18" charset="0"/>
                <a:cs typeface="Times New Roman" panose="02020603050405020304" pitchFamily="18" charset="0"/>
              </a:rPr>
              <a:t>e</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f</a:t>
            </a:r>
            <a:r>
              <a:rPr dirty="0" sz="2800" lang="en-US">
                <a:latin typeface="Times New Roman" panose="02020603050405020304" pitchFamily="18" charset="0"/>
                <a:cs typeface="Times New Roman" panose="02020603050405020304" pitchFamily="18" charset="0"/>
              </a:rPr>
              <a:t>o</a:t>
            </a:r>
            <a:r>
              <a:rPr dirty="0" sz="2800" lang="en-US">
                <a:latin typeface="Times New Roman" panose="02020603050405020304" pitchFamily="18" charset="0"/>
                <a:cs typeface="Times New Roman" panose="02020603050405020304" pitchFamily="18" charset="0"/>
              </a:rPr>
              <a:t>c</a:t>
            </a:r>
            <a:r>
              <a:rPr dirty="0" sz="2800" lang="en-US">
                <a:latin typeface="Times New Roman" panose="02020603050405020304" pitchFamily="18" charset="0"/>
                <a:cs typeface="Times New Roman" panose="02020603050405020304" pitchFamily="18" charset="0"/>
              </a:rPr>
              <a:t>u</a:t>
            </a:r>
            <a:r>
              <a:rPr dirty="0" sz="2800" lang="en-US">
                <a:latin typeface="Times New Roman" panose="02020603050405020304" pitchFamily="18" charset="0"/>
                <a:cs typeface="Times New Roman" panose="02020603050405020304" pitchFamily="18" charset="0"/>
              </a:rPr>
              <a:t>s</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o</a:t>
            </a:r>
            <a:r>
              <a:rPr dirty="0" sz="2800" lang="en-US">
                <a:latin typeface="Times New Roman" panose="02020603050405020304" pitchFamily="18" charset="0"/>
                <a:cs typeface="Times New Roman" panose="02020603050405020304" pitchFamily="18" charset="0"/>
              </a:rPr>
              <a:t>f</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t</a:t>
            </a:r>
            <a:r>
              <a:rPr dirty="0" sz="2800" lang="en-US">
                <a:latin typeface="Times New Roman" panose="02020603050405020304" pitchFamily="18" charset="0"/>
                <a:cs typeface="Times New Roman" panose="02020603050405020304" pitchFamily="18" charset="0"/>
              </a:rPr>
              <a:t>h</a:t>
            </a:r>
            <a:r>
              <a:rPr dirty="0" sz="2800" lang="en-US">
                <a:latin typeface="Times New Roman" panose="02020603050405020304" pitchFamily="18" charset="0"/>
                <a:cs typeface="Times New Roman" panose="02020603050405020304" pitchFamily="18" charset="0"/>
              </a:rPr>
              <a:t>i</a:t>
            </a:r>
            <a:r>
              <a:rPr dirty="0" sz="2800" lang="en-US">
                <a:latin typeface="Times New Roman" panose="02020603050405020304" pitchFamily="18" charset="0"/>
                <a:cs typeface="Times New Roman" panose="02020603050405020304" pitchFamily="18" charset="0"/>
              </a:rPr>
              <a:t>s</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p</a:t>
            </a:r>
            <a:r>
              <a:rPr dirty="0" sz="2800" lang="en-US">
                <a:latin typeface="Times New Roman" panose="02020603050405020304" pitchFamily="18" charset="0"/>
                <a:cs typeface="Times New Roman" panose="02020603050405020304" pitchFamily="18" charset="0"/>
              </a:rPr>
              <a:t>a</a:t>
            </a:r>
            <a:r>
              <a:rPr dirty="0" sz="2800" lang="en-US">
                <a:latin typeface="Times New Roman" panose="02020603050405020304" pitchFamily="18" charset="0"/>
                <a:cs typeface="Times New Roman" panose="02020603050405020304" pitchFamily="18" charset="0"/>
              </a:rPr>
              <a:t>p</a:t>
            </a:r>
            <a:r>
              <a:rPr dirty="0" sz="2800" lang="en-US">
                <a:latin typeface="Times New Roman" panose="02020603050405020304" pitchFamily="18" charset="0"/>
                <a:cs typeface="Times New Roman" panose="02020603050405020304" pitchFamily="18" charset="0"/>
              </a:rPr>
              <a:t>e</a:t>
            </a:r>
            <a:r>
              <a:rPr dirty="0" sz="2800" lang="en-US">
                <a:latin typeface="Times New Roman" panose="02020603050405020304" pitchFamily="18" charset="0"/>
                <a:cs typeface="Times New Roman" panose="02020603050405020304" pitchFamily="18" charset="0"/>
              </a:rPr>
              <a:t>r</a:t>
            </a:r>
            <a:r>
              <a:rPr dirty="0" sz="2800" lang="en-US">
                <a:latin typeface="Times New Roman" panose="02020603050405020304" pitchFamily="18" charset="0"/>
                <a:cs typeface="Times New Roman" panose="02020603050405020304" pitchFamily="18" charset="0"/>
              </a:rPr>
              <a:t>.</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A</a:t>
            </a:r>
            <a:r>
              <a:rPr dirty="0" sz="2800" lang="en-US">
                <a:latin typeface="Times New Roman" panose="02020603050405020304" pitchFamily="18" charset="0"/>
                <a:cs typeface="Times New Roman" panose="02020603050405020304" pitchFamily="18" charset="0"/>
              </a:rPr>
              <a:t>l</a:t>
            </a:r>
            <a:r>
              <a:rPr dirty="0" sz="2800" lang="en-US">
                <a:latin typeface="Times New Roman" panose="02020603050405020304" pitchFamily="18" charset="0"/>
                <a:cs typeface="Times New Roman" panose="02020603050405020304" pitchFamily="18" charset="0"/>
              </a:rPr>
              <a:t>l</a:t>
            </a:r>
            <a:r>
              <a:rPr dirty="0" sz="2800" lang="en-US">
                <a:latin typeface="Times New Roman" panose="02020603050405020304" pitchFamily="18" charset="0"/>
                <a:cs typeface="Times New Roman" panose="02020603050405020304" pitchFamily="18" charset="0"/>
              </a:rPr>
              <a:t> said, the security of data put on the network; in transit, and in cloud and other storage servers has to be handled with great concern.</a:t>
            </a:r>
            <a:r>
              <a:rPr altLang="en" dirty="0" sz="2800" lang="en-US">
                <a:latin typeface="Times New Roman" panose="02020603050405020304" pitchFamily="18" charset="0"/>
                <a:cs typeface="Times New Roman" panose="02020603050405020304" pitchFamily="18" charset="0"/>
              </a:rPr>
              <a:t> With the proposed 5G network to be rolled-out by 2020, I advocate for a secure architecture, by reviewing the security  layers. </a:t>
            </a:r>
            <a:endParaRPr altLang="en-US" lang="zh-CN"/>
          </a:p>
        </p:txBody>
      </p:sp>
      <p:sp>
        <p:nvSpPr>
          <p:cNvPr id="1048658" name="Rectangle 1"/>
          <p:cNvSpPr/>
          <p:nvPr/>
        </p:nvSpPr>
        <p:spPr>
          <a:xfrm>
            <a:off x="4901420" y="271581"/>
            <a:ext cx="3637280" cy="574040"/>
          </a:xfrm>
          <a:prstGeom prst="rect"/>
        </p:spPr>
        <p:txBody>
          <a:bodyPr wrap="none">
            <a:spAutoFit/>
          </a:bodyPr>
          <a:p>
            <a:r>
              <a:rPr b="1" dirty="0" sz="3200" lang="en-US">
                <a:solidFill>
                  <a:srgbClr val="2FB5A5"/>
                </a:solidFill>
                <a:latin typeface="Times New Roman" panose="02020603050405020304" pitchFamily="18" charset="0"/>
                <a:ea typeface="Times New Roman" panose="02020603050405020304" pitchFamily="18" charset="0"/>
                <a:cs typeface="Times New Roman" panose="02020603050405020304" pitchFamily="18" charset="0"/>
              </a:rPr>
              <a:t>Problem statement</a:t>
            </a:r>
            <a:endParaRPr dirty="0" sz="3200" lang="en-GB">
              <a:latin typeface="Times New Roman" panose="02020603050405020304" pitchFamily="18" charset="0"/>
              <a:cs typeface="Times New Roman" panose="02020603050405020304" pitchFamily="18" charset="0"/>
            </a:endParaRPr>
          </a:p>
        </p:txBody>
      </p:sp>
      <p:sp>
        <p:nvSpPr>
          <p:cNvPr id="1048659" name="Pentagon 8"/>
          <p:cNvSpPr/>
          <p:nvPr/>
        </p:nvSpPr>
        <p:spPr>
          <a:xfrm>
            <a:off x="0" y="0"/>
            <a:ext cx="4518212" cy="900953"/>
          </a:xfrm>
          <a:prstGeom prst="homePlate"/>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r>
              <a:rPr dirty="0" sz="2400" lang="en-US">
                <a:latin typeface="Times New Roman" panose="02020603050405020304" pitchFamily="18" charset="0"/>
                <a:cs typeface="Times New Roman" panose="02020603050405020304" pitchFamily="18" charset="0"/>
              </a:rPr>
              <a:t>Kyambogo        </a:t>
            </a:r>
            <a:r>
              <a:rPr dirty="0" sz="2400" lang="en-US" smtClean="0">
                <a:latin typeface="Times New Roman" panose="02020603050405020304" pitchFamily="18" charset="0"/>
                <a:cs typeface="Times New Roman" panose="02020603050405020304" pitchFamily="18" charset="0"/>
              </a:rPr>
              <a:t>    University</a:t>
            </a:r>
            <a:endParaRPr dirty="0" sz="3200" lang="en-US">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2097176" name="Picture 9" descr="Image result for kyambogo logo"/>
          <p:cNvPicPr>
            <a:picLocks/>
          </p:cNvPicPr>
          <p:nvPr/>
        </p:nvPicPr>
        <p:blipFill>
          <a:blip xmlns:r="http://schemas.openxmlformats.org/officeDocument/2006/relationships" r:embed="rId1"/>
          <a:srcRect/>
          <a:stretch>
            <a:fillRect/>
          </a:stretch>
        </p:blipFill>
        <p:spPr bwMode="auto">
          <a:xfrm>
            <a:off x="1479176" y="62379"/>
            <a:ext cx="914400" cy="699248"/>
          </a:xfrm>
          <a:prstGeom prst="rect"/>
          <a:noFill/>
          <a:ln>
            <a:noFill/>
          </a:ln>
        </p:spPr>
      </p:pic>
      <p:sp>
        <p:nvSpPr>
          <p:cNvPr id="1048660" name="Pentagon 7"/>
          <p:cNvSpPr/>
          <p:nvPr/>
        </p:nvSpPr>
        <p:spPr>
          <a:xfrm flipH="1">
            <a:off x="-1" y="6456317"/>
            <a:ext cx="12192000" cy="401683"/>
          </a:xfrm>
          <a:prstGeom prst="homePlate"/>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r>
              <a:rPr dirty="0" sz="1200" lang="en-US">
                <a:solidFill>
                  <a:schemeClr val="bg1"/>
                </a:solidFill>
                <a:latin typeface="Times New Roman" panose="02020603050405020304" pitchFamily="18" charset="0"/>
                <a:cs typeface="Times New Roman" panose="02020603050405020304" pitchFamily="18" charset="0"/>
              </a:rPr>
              <a:t>© Muhanguzi Tobias, 15/U/7774/ETE/PE, </a:t>
            </a:r>
            <a:r>
              <a:rPr dirty="0" sz="1200" lang="en-US" smtClean="0">
                <a:solidFill>
                  <a:schemeClr val="bg1"/>
                </a:solidFill>
                <a:latin typeface="Times New Roman" panose="02020603050405020304" pitchFamily="18" charset="0"/>
                <a:cs typeface="Times New Roman" panose="02020603050405020304" pitchFamily="18" charset="0"/>
              </a:rPr>
              <a:t>https</a:t>
            </a:r>
            <a:r>
              <a:rPr dirty="0" sz="1200" lang="en-US">
                <a:solidFill>
                  <a:schemeClr val="bg1"/>
                </a:solidFill>
                <a:latin typeface="Times New Roman" panose="02020603050405020304" pitchFamily="18" charset="0"/>
                <a:cs typeface="Times New Roman" panose="02020603050405020304" pitchFamily="18" charset="0"/>
              </a:rPr>
              <a:t>://github.com/marydovika</a:t>
            </a:r>
            <a:endParaRPr dirty="0" sz="1600" lang="en-US">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75" name=""/>
        <p:cNvGrpSpPr/>
        <p:nvPr/>
      </p:nvGrpSpPr>
      <p:grpSpPr>
        <a:xfrm>
          <a:off x="0" y="0"/>
          <a:ext cx="0" cy="0"/>
          <a:chOff x="0" y="0"/>
          <a:chExt cx="0" cy="0"/>
        </a:xfrm>
      </p:grpSpPr>
      <p:sp>
        <p:nvSpPr>
          <p:cNvPr id="1048661" name="TextBox 1"/>
          <p:cNvSpPr txBox="1"/>
          <p:nvPr/>
        </p:nvSpPr>
        <p:spPr>
          <a:xfrm>
            <a:off x="4998326" y="254622"/>
            <a:ext cx="2316480" cy="624840"/>
          </a:xfrm>
          <a:prstGeom prst="rect"/>
          <a:noFill/>
        </p:spPr>
        <p:txBody>
          <a:bodyPr rtlCol="0" wrap="none">
            <a:spAutoFit/>
          </a:bodyPr>
          <a:p>
            <a:r>
              <a:rPr b="1" dirty="0" sz="3600" lang="en-US" smtClean="0">
                <a:solidFill>
                  <a:srgbClr val="2FB5A5"/>
                </a:solidFill>
                <a:latin typeface="Times New Roman" panose="02020603050405020304" pitchFamily="18" charset="0"/>
                <a:cs typeface="Times New Roman" panose="02020603050405020304" pitchFamily="18" charset="0"/>
              </a:rPr>
              <a:t>Objectives</a:t>
            </a:r>
            <a:endParaRPr b="1" dirty="0" sz="3600" lang="en-US">
              <a:solidFill>
                <a:srgbClr val="2FB5A5"/>
              </a:solidFill>
              <a:latin typeface="Times New Roman" panose="02020603050405020304" pitchFamily="18" charset="0"/>
              <a:cs typeface="Times New Roman" panose="02020603050405020304" pitchFamily="18" charset="0"/>
            </a:endParaRPr>
          </a:p>
        </p:txBody>
      </p:sp>
      <p:sp>
        <p:nvSpPr>
          <p:cNvPr id="1048663" name="TextBox 8"/>
          <p:cNvSpPr txBox="1"/>
          <p:nvPr/>
        </p:nvSpPr>
        <p:spPr>
          <a:xfrm>
            <a:off x="332997" y="900952"/>
            <a:ext cx="11647136" cy="6085840"/>
          </a:xfrm>
          <a:prstGeom prst="rect"/>
          <a:noFill/>
        </p:spPr>
        <p:txBody>
          <a:bodyPr rtlCol="0" wrap="square">
            <a:spAutoFit/>
          </a:bodyPr>
          <a:p>
            <a:r>
              <a:rPr b="1" dirty="0" sz="2800" lang="en-US" smtClean="0">
                <a:solidFill>
                  <a:srgbClr val="2FB5A5"/>
                </a:solidFill>
                <a:latin typeface="Times New Roman" panose="02020603050405020304" pitchFamily="18" charset="0"/>
                <a:cs typeface="Times New Roman" panose="02020603050405020304" pitchFamily="18" charset="0"/>
              </a:rPr>
              <a:t>General Objectives;</a:t>
            </a:r>
          </a:p>
          <a:p>
            <a:pPr>
              <a:spcAft>
                <a:spcPts val="1000"/>
              </a:spcAft>
            </a:pPr>
            <a:r>
              <a:rPr dirty="0" sz="2800" lang="en-US">
                <a:latin typeface="Times New Roman" panose="02020603050405020304" pitchFamily="18" charset="0"/>
                <a:cs typeface="Times New Roman" panose="02020603050405020304" pitchFamily="18" charset="0"/>
              </a:rPr>
              <a:t>Cyber security evaluation and mitigation for future wireless </a:t>
            </a:r>
            <a:r>
              <a:rPr dirty="0" sz="2800" lang="en-US" smtClean="0">
                <a:latin typeface="Times New Roman" panose="02020603050405020304" pitchFamily="18" charset="0"/>
                <a:cs typeface="Times New Roman" panose="02020603050405020304" pitchFamily="18" charset="0"/>
              </a:rPr>
              <a:t>networks, 5G</a:t>
            </a:r>
            <a:r>
              <a:rPr dirty="0" sz="2800" lang="en-US">
                <a:latin typeface="Times New Roman" panose="02020603050405020304" pitchFamily="18" charset="0"/>
                <a:cs typeface="Times New Roman" panose="02020603050405020304" pitchFamily="18" charset="0"/>
              </a:rPr>
              <a:t>, IoT and cloud storage </a:t>
            </a:r>
            <a:r>
              <a:rPr dirty="0" sz="2800" lang="en-US" smtClean="0">
                <a:latin typeface="Times New Roman" panose="02020603050405020304" pitchFamily="18" charset="0"/>
                <a:cs typeface="Times New Roman" panose="02020603050405020304" pitchFamily="18" charset="0"/>
              </a:rPr>
              <a:t>networks (an </a:t>
            </a:r>
            <a:r>
              <a:rPr dirty="0" sz="2800" lang="en-US">
                <a:latin typeface="Times New Roman" panose="02020603050405020304" pitchFamily="18" charset="0"/>
                <a:cs typeface="Times New Roman" panose="02020603050405020304" pitchFamily="18" charset="0"/>
              </a:rPr>
              <a:t>Offensive and Defensive Technical Approach)</a:t>
            </a:r>
          </a:p>
          <a:p>
            <a:r>
              <a:rPr b="1" dirty="0" sz="2300" lang="en-US" smtClean="0">
                <a:solidFill>
                  <a:srgbClr val="2FB5A5"/>
                </a:solidFill>
                <a:latin typeface="Times New Roman" panose="02020603050405020304" pitchFamily="18" charset="0"/>
                <a:cs typeface="Times New Roman" panose="02020603050405020304" pitchFamily="18" charset="0"/>
              </a:rPr>
              <a:t>Specific Objectives;</a:t>
            </a:r>
            <a:endParaRPr sz="2800"/>
          </a:p>
          <a:p>
            <a:r>
              <a:rPr altLang="en" dirty="0" sz="2300" lang="en-US" smtClean="0">
                <a:latin typeface="Times New Roman" panose="02020603050405020304" pitchFamily="18" charset="0"/>
                <a:cs typeface="Times New Roman" panose="02020603050405020304" pitchFamily="18" charset="0"/>
              </a:rPr>
              <a:t>To carry out research on cyber security risk management, models,  frameworks,  and roadmap. </a:t>
            </a:r>
            <a:endParaRPr dirty="0" sz="2300" lang="en-US">
              <a:latin typeface="Times New Roman" panose="02020603050405020304" pitchFamily="18" charset="0"/>
              <a:cs typeface="Times New Roman" panose="02020603050405020304" pitchFamily="18" charset="0"/>
            </a:endParaRPr>
          </a:p>
          <a:p>
            <a:r>
              <a:rPr dirty="0" sz="2300" lang="en-US" smtClean="0">
                <a:latin typeface="Times New Roman" panose="02020603050405020304" pitchFamily="18" charset="0"/>
                <a:cs typeface="Times New Roman" panose="02020603050405020304" pitchFamily="18" charset="0"/>
              </a:rPr>
              <a:t>To carry out research on encryption algorithms of wireless networks</a:t>
            </a:r>
            <a:r>
              <a:rPr altLang="en" dirty="0" sz="2300" lang="en-US" smtClean="0">
                <a:latin typeface="Times New Roman" panose="02020603050405020304" pitchFamily="18" charset="0"/>
                <a:cs typeface="Times New Roman" panose="02020603050405020304" pitchFamily="18" charset="0"/>
              </a:rPr>
              <a:t>, and Access control models</a:t>
            </a:r>
            <a:endParaRPr altLang="en-US" dirty="0" sz="2300" lang="zh-CN"/>
          </a:p>
          <a:p>
            <a:r>
              <a:rPr dirty="0" sz="2300" lang="en-US" smtClean="0">
                <a:latin typeface="Times New Roman" panose="02020603050405020304" pitchFamily="18" charset="0"/>
                <a:cs typeface="Times New Roman" panose="02020603050405020304" pitchFamily="18" charset="0"/>
              </a:rPr>
              <a:t>To carry out research on 5G, IoT and Cloud network architecture.</a:t>
            </a:r>
            <a:endParaRPr sz="2800"/>
          </a:p>
          <a:p>
            <a:r>
              <a:rPr dirty="0" sz="2300" lang="en-US" smtClean="0">
                <a:latin typeface="Times New Roman" panose="02020603050405020304" pitchFamily="18" charset="0"/>
                <a:cs typeface="Times New Roman" panose="02020603050405020304" pitchFamily="18" charset="0"/>
              </a:rPr>
              <a:t>To develop two MATLAB Applications; one that hinds the characters of a password </a:t>
            </a:r>
            <a:r>
              <a:rPr dirty="0" sz="2300" lang="en-US">
                <a:latin typeface="Times New Roman" panose="02020603050405020304" pitchFamily="18" charset="0"/>
                <a:cs typeface="Times New Roman" panose="02020603050405020304" pitchFamily="18" charset="0"/>
              </a:rPr>
              <a:t>on </a:t>
            </a:r>
            <a:r>
              <a:rPr dirty="0" sz="2300" lang="en-US" smtClean="0">
                <a:latin typeface="Times New Roman" panose="02020603050405020304" pitchFamily="18" charset="0"/>
                <a:cs typeface="Times New Roman" panose="02020603050405020304" pitchFamily="18" charset="0"/>
              </a:rPr>
              <a:t>login</a:t>
            </a:r>
            <a:r>
              <a:rPr altLang="en" dirty="0" sz="2300" lang="en-US" smtClean="0">
                <a:latin typeface="Times New Roman" panose="02020603050405020304" pitchFamily="18" charset="0"/>
                <a:cs typeface="Times New Roman" panose="02020603050405020304" pitchFamily="18" charset="0"/>
              </a:rPr>
              <a:t> and implements minimum login requirements </a:t>
            </a:r>
            <a:r>
              <a:rPr dirty="0" sz="2300" lang="en-US" smtClean="0">
                <a:latin typeface="Times New Roman" panose="02020603050405020304" pitchFamily="18" charset="0"/>
                <a:cs typeface="Times New Roman" panose="02020603050405020304" pitchFamily="18" charset="0"/>
              </a:rPr>
              <a:t>, and another that generates </a:t>
            </a:r>
            <a:r>
              <a:rPr dirty="0" sz="2300" lang="en-US">
                <a:latin typeface="Times New Roman" panose="02020603050405020304" pitchFamily="18" charset="0"/>
                <a:cs typeface="Times New Roman" panose="02020603050405020304" pitchFamily="18" charset="0"/>
              </a:rPr>
              <a:t>munged passwords</a:t>
            </a:r>
            <a:r>
              <a:rPr altLang="en" dirty="0" sz="2300" lang="en-US">
                <a:latin typeface="Times New Roman" panose="02020603050405020304" pitchFamily="18" charset="0"/>
                <a:cs typeface="Times New Roman" panose="02020603050405020304" pitchFamily="18" charset="0"/>
              </a:rPr>
              <a:t> to ensure  password  hardening.</a:t>
            </a:r>
            <a:endParaRPr dirty="0" sz="2300" lang="en-US" smtClean="0">
              <a:latin typeface="Times New Roman" panose="02020603050405020304" pitchFamily="18" charset="0"/>
              <a:cs typeface="Times New Roman" panose="02020603050405020304" pitchFamily="18" charset="0"/>
            </a:endParaRPr>
          </a:p>
          <a:p>
            <a:r>
              <a:rPr dirty="0" sz="2300" lang="en-US" smtClean="0">
                <a:latin typeface="Times New Roman" panose="02020603050405020304" pitchFamily="18" charset="0"/>
                <a:cs typeface="Times New Roman" panose="02020603050405020304" pitchFamily="18" charset="0"/>
              </a:rPr>
              <a:t>To carry out research on cyber security policies.</a:t>
            </a:r>
            <a:endParaRPr dirty="0" sz="2300" lang="en-US">
              <a:latin typeface="Times New Roman" panose="02020603050405020304" pitchFamily="18" charset="0"/>
              <a:cs typeface="Times New Roman" panose="02020603050405020304" pitchFamily="18" charset="0"/>
            </a:endParaRPr>
          </a:p>
          <a:p>
            <a:endParaRPr dirty="0" sz="2300" lang="en-US">
              <a:latin typeface="Times New Roman" panose="02020603050405020304" pitchFamily="18" charset="0"/>
              <a:cs typeface="Times New Roman" panose="02020603050405020304" pitchFamily="18" charset="0"/>
            </a:endParaRPr>
          </a:p>
          <a:p>
            <a:endParaRPr b="1" dirty="0" sz="2800" lang="en-US">
              <a:solidFill>
                <a:srgbClr val="2FB5A5"/>
              </a:solidFill>
              <a:latin typeface="Times New Roman" panose="02020603050405020304" pitchFamily="18" charset="0"/>
              <a:cs typeface="Times New Roman" panose="02020603050405020304" pitchFamily="18" charset="0"/>
            </a:endParaRPr>
          </a:p>
        </p:txBody>
      </p:sp>
      <p:sp>
        <p:nvSpPr>
          <p:cNvPr id="1048664" name="Pentagon 10"/>
          <p:cNvSpPr/>
          <p:nvPr/>
        </p:nvSpPr>
        <p:spPr>
          <a:xfrm>
            <a:off x="0" y="0"/>
            <a:ext cx="4518212" cy="900953"/>
          </a:xfrm>
          <a:prstGeom prst="homePlate"/>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r>
              <a:rPr dirty="0" sz="2400" lang="en-US">
                <a:latin typeface="Times New Roman" panose="02020603050405020304" pitchFamily="18" charset="0"/>
                <a:cs typeface="Times New Roman" panose="02020603050405020304" pitchFamily="18" charset="0"/>
              </a:rPr>
              <a:t>Kyambogo        </a:t>
            </a:r>
            <a:r>
              <a:rPr dirty="0" sz="2400" lang="en-US" smtClean="0">
                <a:latin typeface="Times New Roman" panose="02020603050405020304" pitchFamily="18" charset="0"/>
                <a:cs typeface="Times New Roman" panose="02020603050405020304" pitchFamily="18" charset="0"/>
              </a:rPr>
              <a:t>    University</a:t>
            </a:r>
            <a:endParaRPr dirty="0" sz="3200" lang="en-US">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2097177" name="Picture 12" descr="Image result for kyambogo logo"/>
          <p:cNvPicPr>
            <a:picLocks/>
          </p:cNvPicPr>
          <p:nvPr/>
        </p:nvPicPr>
        <p:blipFill>
          <a:blip xmlns:r="http://schemas.openxmlformats.org/officeDocument/2006/relationships" r:embed="rId1"/>
          <a:srcRect/>
          <a:stretch>
            <a:fillRect/>
          </a:stretch>
        </p:blipFill>
        <p:spPr bwMode="auto">
          <a:xfrm>
            <a:off x="1479176" y="62379"/>
            <a:ext cx="914400" cy="699248"/>
          </a:xfrm>
          <a:prstGeom prst="rect"/>
          <a:noFill/>
          <a:ln>
            <a:noFill/>
          </a:ln>
        </p:spPr>
      </p:pic>
      <p:sp>
        <p:nvSpPr>
          <p:cNvPr id="1048665" name="Pentagon 9"/>
          <p:cNvSpPr/>
          <p:nvPr/>
        </p:nvSpPr>
        <p:spPr>
          <a:xfrm flipH="1">
            <a:off x="-1" y="6456317"/>
            <a:ext cx="12192000" cy="401683"/>
          </a:xfrm>
          <a:prstGeom prst="homePlate"/>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r>
              <a:rPr dirty="0" sz="1200" lang="en-US">
                <a:solidFill>
                  <a:schemeClr val="bg1"/>
                </a:solidFill>
                <a:latin typeface="Times New Roman" panose="02020603050405020304" pitchFamily="18" charset="0"/>
                <a:cs typeface="Times New Roman" panose="02020603050405020304" pitchFamily="18" charset="0"/>
              </a:rPr>
              <a:t>© Muhanguzi Tobias, 15/U/7774/ETE/PE, </a:t>
            </a:r>
            <a:r>
              <a:rPr dirty="0" sz="1200" lang="en-US" smtClean="0">
                <a:solidFill>
                  <a:schemeClr val="bg1"/>
                </a:solidFill>
                <a:latin typeface="Times New Roman" panose="02020603050405020304" pitchFamily="18" charset="0"/>
                <a:cs typeface="Times New Roman" panose="02020603050405020304" pitchFamily="18" charset="0"/>
              </a:rPr>
              <a:t>https</a:t>
            </a:r>
            <a:r>
              <a:rPr dirty="0" sz="1200" lang="en-US">
                <a:solidFill>
                  <a:schemeClr val="bg1"/>
                </a:solidFill>
                <a:latin typeface="Times New Roman" panose="02020603050405020304" pitchFamily="18" charset="0"/>
                <a:cs typeface="Times New Roman" panose="02020603050405020304" pitchFamily="18" charset="0"/>
              </a:rPr>
              <a:t>://github.com/marydovika</a:t>
            </a:r>
            <a:endParaRPr dirty="0" sz="1600" lang="en-US">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76" name=""/>
        <p:cNvGrpSpPr/>
        <p:nvPr/>
      </p:nvGrpSpPr>
      <p:grpSpPr>
        <a:xfrm>
          <a:off x="0" y="0"/>
          <a:ext cx="0" cy="0"/>
          <a:chOff x="0" y="0"/>
          <a:chExt cx="0" cy="0"/>
        </a:xfrm>
      </p:grpSpPr>
      <p:sp>
        <p:nvSpPr>
          <p:cNvPr id="1048666" name="Rectangle 3"/>
          <p:cNvSpPr/>
          <p:nvPr/>
        </p:nvSpPr>
        <p:spPr>
          <a:xfrm>
            <a:off x="421863" y="900953"/>
            <a:ext cx="11488271" cy="5425440"/>
          </a:xfrm>
          <a:prstGeom prst="rect"/>
        </p:spPr>
        <p:txBody>
          <a:bodyPr wrap="square">
            <a:spAutoFit/>
          </a:bodyPr>
          <a:p>
            <a:r>
              <a:rPr altLang="en" dirty="0" sz="2600" lang="en-US">
                <a:solidFill>
                  <a:srgbClr val="000000"/>
                </a:solidFill>
                <a:latin typeface="Times New Roman" panose="02020603050405020304" pitchFamily="18" charset="0"/>
                <a:ea typeface="Calibri" panose="020F0502020204030204" pitchFamily="34" charset="0"/>
                <a:cs typeface="Times New Roman" panose="02020603050405020304" pitchFamily="18" charset="0"/>
              </a:rPr>
              <a:t>5G has two major enablers which are NFV,  and SDN,  and is the idle network  for IoT and cloud storage networks. The network  virtualization  and softwarization introduces new attack  vectors,  that will require different  Countermeasures,  like Authentication,  Access control models,  etc.  Therefore it is worth  it,  to review  the proposed  5G  security  architecture. Considering  the fact that Uganda  is preparing for 5G roll out,  currently  in trial versions,  Start-ups  are implementing </a:t>
            </a:r>
            <a:r>
              <a:rPr dirty="0" sz="2600" lang="en-US">
                <a:solidFill>
                  <a:srgbClr val="000000"/>
                </a:solidFill>
                <a:latin typeface="Times New Roman" panose="02020603050405020304" pitchFamily="18" charset="0"/>
                <a:ea typeface="Calibri" panose="020F0502020204030204" pitchFamily="34" charset="0"/>
                <a:cs typeface="Times New Roman" panose="02020603050405020304" pitchFamily="18" charset="0"/>
              </a:rPr>
              <a:t>cloud systems, </a:t>
            </a:r>
            <a:r>
              <a:rPr altLang="en" dirty="0" sz="2600" lang="en-US">
                <a:solidFill>
                  <a:srgbClr val="000000"/>
                </a:solidFill>
                <a:latin typeface="Times New Roman" panose="02020603050405020304" pitchFamily="18" charset="0"/>
                <a:ea typeface="Calibri" panose="020F0502020204030204" pitchFamily="34" charset="0"/>
                <a:cs typeface="Times New Roman" panose="02020603050405020304" pitchFamily="18" charset="0"/>
              </a:rPr>
              <a:t>and </a:t>
            </a:r>
            <a:r>
              <a:rPr dirty="0" sz="2600" lang="en-US">
                <a:solidFill>
                  <a:srgbClr val="000000"/>
                </a:solidFill>
                <a:latin typeface="Times New Roman" panose="02020603050405020304" pitchFamily="18" charset="0"/>
                <a:ea typeface="Calibri" panose="020F0502020204030204" pitchFamily="34" charset="0"/>
                <a:cs typeface="Times New Roman" panose="02020603050405020304" pitchFamily="18" charset="0"/>
              </a:rPr>
              <a:t>IoT systems, </a:t>
            </a:r>
            <a:r>
              <a:rPr altLang="en" dirty="0" sz="2600" lang="en-US">
                <a:solidFill>
                  <a:srgbClr val="000000"/>
                </a:solidFill>
                <a:latin typeface="Times New Roman" panose="02020603050405020304" pitchFamily="18" charset="0"/>
                <a:ea typeface="Calibri" panose="020F0502020204030204" pitchFamily="34" charset="0"/>
                <a:cs typeface="Times New Roman" panose="02020603050405020304" pitchFamily="18" charset="0"/>
              </a:rPr>
              <a:t>like </a:t>
            </a:r>
            <a:r>
              <a:rPr dirty="0" sz="2600" lang="en-US">
                <a:solidFill>
                  <a:srgbClr val="000000"/>
                </a:solidFill>
                <a:latin typeface="Times New Roman" panose="02020603050405020304" pitchFamily="18" charset="0"/>
                <a:ea typeface="Calibri" panose="020F0502020204030204" pitchFamily="34" charset="0"/>
                <a:cs typeface="Times New Roman" panose="02020603050405020304" pitchFamily="18" charset="0"/>
              </a:rPr>
              <a:t>automation of different activities in health, agriculture,</a:t>
            </a:r>
            <a:r>
              <a:rPr altLang="en" dirty="0" sz="2600" lang="en-US">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dirty="0" sz="2600" lang="en-US"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power grid,</a:t>
            </a:r>
            <a:r>
              <a:rPr dirty="0" sz="2600" lang="en-US">
                <a:solidFill>
                  <a:srgbClr val="000000"/>
                </a:solidFill>
                <a:latin typeface="Times New Roman" panose="02020603050405020304" pitchFamily="18" charset="0"/>
                <a:ea typeface="Calibri" panose="020F0502020204030204" pitchFamily="34" charset="0"/>
                <a:cs typeface="Times New Roman" panose="02020603050405020304" pitchFamily="18" charset="0"/>
              </a:rPr>
              <a:t> government</a:t>
            </a:r>
            <a:r>
              <a:rPr altLang="en" dirty="0" sz="2600" lang="en-US">
                <a:solidFill>
                  <a:srgbClr val="000000"/>
                </a:solidFill>
                <a:latin typeface="Times New Roman" panose="02020603050405020304" pitchFamily="18" charset="0"/>
                <a:ea typeface="Calibri" panose="020F0502020204030204" pitchFamily="34" charset="0"/>
                <a:cs typeface="Times New Roman" panose="02020603050405020304" pitchFamily="18" charset="0"/>
              </a:rPr>
              <a:t>( CCTV public  surveilance cameras) </a:t>
            </a:r>
            <a:r>
              <a:rPr dirty="0" sz="2600" lang="en-US">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altLang="en" dirty="0" sz="2600" lang="en-US">
                <a:solidFill>
                  <a:srgbClr val="000000"/>
                </a:solidFill>
                <a:latin typeface="Times New Roman" panose="02020603050405020304" pitchFamily="18" charset="0"/>
                <a:ea typeface="Calibri" panose="020F0502020204030204" pitchFamily="34" charset="0"/>
                <a:cs typeface="Times New Roman" panose="02020603050405020304" pitchFamily="18" charset="0"/>
              </a:rPr>
              <a:t>and </a:t>
            </a:r>
            <a:r>
              <a:rPr dirty="0" sz="2600" lang="en-US">
                <a:solidFill>
                  <a:srgbClr val="000000"/>
                </a:solidFill>
                <a:latin typeface="Times New Roman" panose="02020603050405020304" pitchFamily="18" charset="0"/>
                <a:ea typeface="Calibri" panose="020F0502020204030204" pitchFamily="34" charset="0"/>
                <a:cs typeface="Times New Roman" panose="02020603050405020304" pitchFamily="18" charset="0"/>
              </a:rPr>
              <a:t>mobile banking/mobile money and education(e-learning platforms )</a:t>
            </a:r>
            <a:r>
              <a:rPr dirty="0" sz="2600" lang="en-US"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all </a:t>
            </a:r>
            <a:r>
              <a:rPr dirty="0" sz="2600" lang="en-US">
                <a:solidFill>
                  <a:srgbClr val="000000"/>
                </a:solidFill>
                <a:latin typeface="Times New Roman" panose="02020603050405020304" pitchFamily="18" charset="0"/>
                <a:ea typeface="Calibri" panose="020F0502020204030204" pitchFamily="34" charset="0"/>
                <a:cs typeface="Times New Roman" panose="02020603050405020304" pitchFamily="18" charset="0"/>
              </a:rPr>
              <a:t>of which require internet connectivity</a:t>
            </a:r>
            <a:r>
              <a:rPr altLang="en" dirty="0" sz="2600" lang="en-US">
                <a:solidFill>
                  <a:srgbClr val="000000"/>
                </a:solidFill>
                <a:latin typeface="Times New Roman" panose="02020603050405020304" pitchFamily="18" charset="0"/>
                <a:ea typeface="Calibri" panose="020F0502020204030204" pitchFamily="34" charset="0"/>
                <a:cs typeface="Times New Roman" panose="02020603050405020304" pitchFamily="18" charset="0"/>
              </a:rPr>
              <a:t> (cellular 5G connectivity) </a:t>
            </a:r>
            <a:r>
              <a:rPr dirty="0" sz="2600" lang="en-US">
                <a:solidFill>
                  <a:srgbClr val="000000"/>
                </a:solidFill>
                <a:latin typeface="Times New Roman" panose="02020603050405020304" pitchFamily="18" charset="0"/>
                <a:ea typeface="Calibri" panose="020F0502020204030204" pitchFamily="34" charset="0"/>
                <a:cs typeface="Times New Roman" panose="02020603050405020304" pitchFamily="18" charset="0"/>
              </a:rPr>
              <a:t>, security of data transfers should be </a:t>
            </a:r>
            <a:r>
              <a:rPr altLang="en" dirty="0" sz="2600" lang="en-US">
                <a:solidFill>
                  <a:srgbClr val="000000"/>
                </a:solidFill>
                <a:latin typeface="Times New Roman" panose="02020603050405020304" pitchFamily="18" charset="0"/>
                <a:ea typeface="Calibri" panose="020F0502020204030204" pitchFamily="34" charset="0"/>
                <a:cs typeface="Times New Roman" panose="02020603050405020304" pitchFamily="18" charset="0"/>
              </a:rPr>
              <a:t>secured</a:t>
            </a:r>
            <a:r>
              <a:rPr dirty="0" sz="2600" lang="en-US">
                <a:solidFill>
                  <a:srgbClr val="000000"/>
                </a:solidFill>
                <a:latin typeface="Times New Roman" panose="02020603050405020304" pitchFamily="18" charset="0"/>
                <a:ea typeface="Calibri" panose="020F0502020204030204" pitchFamily="34" charset="0"/>
                <a:cs typeface="Times New Roman" panose="02020603050405020304" pitchFamily="18" charset="0"/>
              </a:rPr>
              <a:t>, hackers can cost a company a great deal of money, reputation, and test its competence to protecting the information of its customers.</a:t>
            </a:r>
            <a:br>
              <a:rPr dirty="0" sz="2600" lang="en-US">
                <a:solidFill>
                  <a:srgbClr val="000000"/>
                </a:solidFill>
                <a:latin typeface="Times New Roman" panose="02020603050405020304" pitchFamily="18" charset="0"/>
                <a:ea typeface="Calibri" panose="020F0502020204030204" pitchFamily="34" charset="0"/>
                <a:cs typeface="Times New Roman" panose="02020603050405020304" pitchFamily="18" charset="0"/>
              </a:rPr>
            </a:br>
            <a:endParaRPr dirty="0" sz="2600" lang="en-US">
              <a:latin typeface="Times New Roman" panose="02020603050405020304" pitchFamily="18" charset="0"/>
              <a:cs typeface="Times New Roman" panose="02020603050405020304" pitchFamily="18" charset="0"/>
            </a:endParaRPr>
          </a:p>
        </p:txBody>
      </p:sp>
      <p:sp>
        <p:nvSpPr>
          <p:cNvPr id="1048667" name="Rectangle 1"/>
          <p:cNvSpPr/>
          <p:nvPr/>
        </p:nvSpPr>
        <p:spPr>
          <a:xfrm>
            <a:off x="4950609" y="250088"/>
            <a:ext cx="2430780" cy="574040"/>
          </a:xfrm>
          <a:prstGeom prst="rect"/>
        </p:spPr>
        <p:txBody>
          <a:bodyPr wrap="none">
            <a:spAutoFit/>
          </a:bodyPr>
          <a:p>
            <a:r>
              <a:rPr b="1" dirty="0" sz="3200" lang="en-US">
                <a:solidFill>
                  <a:srgbClr val="2FB5A5"/>
                </a:solidFill>
                <a:latin typeface="Times New Roman" panose="02020603050405020304" pitchFamily="18" charset="0"/>
                <a:ea typeface="Times New Roman" panose="02020603050405020304" pitchFamily="18" charset="0"/>
                <a:cs typeface="Times New Roman" panose="02020603050405020304" pitchFamily="18" charset="0"/>
              </a:rPr>
              <a:t>Justification</a:t>
            </a:r>
            <a:endParaRPr dirty="0" sz="3200" lang="en-GB">
              <a:latin typeface="Times New Roman" panose="02020603050405020304" pitchFamily="18" charset="0"/>
              <a:cs typeface="Times New Roman" panose="02020603050405020304" pitchFamily="18" charset="0"/>
            </a:endParaRPr>
          </a:p>
        </p:txBody>
      </p:sp>
      <p:sp>
        <p:nvSpPr>
          <p:cNvPr id="1048668" name="Pentagon 6"/>
          <p:cNvSpPr/>
          <p:nvPr/>
        </p:nvSpPr>
        <p:spPr>
          <a:xfrm>
            <a:off x="0" y="0"/>
            <a:ext cx="4518212" cy="900953"/>
          </a:xfrm>
          <a:prstGeom prst="homePlate"/>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r>
              <a:rPr dirty="0" sz="2400" lang="en-US">
                <a:latin typeface="Times New Roman" panose="02020603050405020304" pitchFamily="18" charset="0"/>
                <a:cs typeface="Times New Roman" panose="02020603050405020304" pitchFamily="18" charset="0"/>
              </a:rPr>
              <a:t>Kyambogo        </a:t>
            </a:r>
            <a:r>
              <a:rPr dirty="0" sz="2400" lang="en-US" smtClean="0">
                <a:latin typeface="Times New Roman" panose="02020603050405020304" pitchFamily="18" charset="0"/>
                <a:cs typeface="Times New Roman" panose="02020603050405020304" pitchFamily="18" charset="0"/>
              </a:rPr>
              <a:t>    University</a:t>
            </a:r>
            <a:endParaRPr dirty="0" sz="3200" lang="en-US">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2097178" name="Picture 8" descr="Image result for kyambogo logo"/>
          <p:cNvPicPr>
            <a:picLocks/>
          </p:cNvPicPr>
          <p:nvPr/>
        </p:nvPicPr>
        <p:blipFill>
          <a:blip xmlns:r="http://schemas.openxmlformats.org/officeDocument/2006/relationships" r:embed="rId1"/>
          <a:srcRect/>
          <a:stretch>
            <a:fillRect/>
          </a:stretch>
        </p:blipFill>
        <p:spPr bwMode="auto">
          <a:xfrm>
            <a:off x="1479176" y="62379"/>
            <a:ext cx="914400" cy="699248"/>
          </a:xfrm>
          <a:prstGeom prst="rect"/>
          <a:noFill/>
          <a:ln>
            <a:noFill/>
          </a:ln>
        </p:spPr>
      </p:pic>
      <p:sp>
        <p:nvSpPr>
          <p:cNvPr id="1048669" name="Pentagon 7"/>
          <p:cNvSpPr/>
          <p:nvPr/>
        </p:nvSpPr>
        <p:spPr>
          <a:xfrm flipH="1">
            <a:off x="-1" y="6456317"/>
            <a:ext cx="12192000" cy="401683"/>
          </a:xfrm>
          <a:prstGeom prst="homePlate"/>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r>
              <a:rPr dirty="0" sz="1200" lang="en-US">
                <a:solidFill>
                  <a:schemeClr val="bg1"/>
                </a:solidFill>
                <a:latin typeface="Times New Roman" panose="02020603050405020304" pitchFamily="18" charset="0"/>
                <a:cs typeface="Times New Roman" panose="02020603050405020304" pitchFamily="18" charset="0"/>
              </a:rPr>
              <a:t>© Muhanguzi Tobias, 15/U/7774/ETE/PE, </a:t>
            </a:r>
            <a:r>
              <a:rPr dirty="0" sz="1200" lang="en-US" smtClean="0">
                <a:solidFill>
                  <a:schemeClr val="bg1"/>
                </a:solidFill>
                <a:latin typeface="Times New Roman" panose="02020603050405020304" pitchFamily="18" charset="0"/>
                <a:cs typeface="Times New Roman" panose="02020603050405020304" pitchFamily="18" charset="0"/>
              </a:rPr>
              <a:t>https</a:t>
            </a:r>
            <a:r>
              <a:rPr dirty="0" sz="1200" lang="en-US">
                <a:solidFill>
                  <a:schemeClr val="bg1"/>
                </a:solidFill>
                <a:latin typeface="Times New Roman" panose="02020603050405020304" pitchFamily="18" charset="0"/>
                <a:cs typeface="Times New Roman" panose="02020603050405020304" pitchFamily="18" charset="0"/>
              </a:rPr>
              <a:t>://github.com/marydovika</a:t>
            </a:r>
            <a:endParaRPr dirty="0" sz="1600" lang="en-US">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77" name=""/>
        <p:cNvGrpSpPr/>
        <p:nvPr/>
      </p:nvGrpSpPr>
      <p:grpSpPr>
        <a:xfrm>
          <a:off x="0" y="0"/>
          <a:ext cx="0" cy="0"/>
          <a:chOff x="0" y="0"/>
          <a:chExt cx="0" cy="0"/>
        </a:xfrm>
      </p:grpSpPr>
      <p:sp>
        <p:nvSpPr>
          <p:cNvPr id="1048670" name="TextBox 1"/>
          <p:cNvSpPr txBox="1"/>
          <p:nvPr/>
        </p:nvSpPr>
        <p:spPr>
          <a:xfrm>
            <a:off x="4834043" y="254622"/>
            <a:ext cx="5212080" cy="624840"/>
          </a:xfrm>
          <a:prstGeom prst="rect"/>
          <a:noFill/>
        </p:spPr>
        <p:txBody>
          <a:bodyPr rtlCol="0" wrap="none">
            <a:spAutoFit/>
          </a:bodyPr>
          <a:p>
            <a:r>
              <a:rPr b="1" dirty="0" sz="3600" lang="en-US" smtClean="0">
                <a:solidFill>
                  <a:srgbClr val="2FB5A5"/>
                </a:solidFill>
                <a:latin typeface="Times New Roman" panose="02020603050405020304" pitchFamily="18" charset="0"/>
                <a:cs typeface="Times New Roman" panose="02020603050405020304" pitchFamily="18" charset="0"/>
              </a:rPr>
              <a:t>Significance of the study</a:t>
            </a:r>
            <a:endParaRPr b="1" dirty="0" sz="3600" lang="en-US">
              <a:solidFill>
                <a:srgbClr val="2FB5A5"/>
              </a:solidFill>
              <a:latin typeface="Times New Roman" panose="02020603050405020304" pitchFamily="18" charset="0"/>
              <a:cs typeface="Times New Roman" panose="02020603050405020304" pitchFamily="18" charset="0"/>
            </a:endParaRPr>
          </a:p>
        </p:txBody>
      </p:sp>
      <p:sp>
        <p:nvSpPr>
          <p:cNvPr id="1048671" name="TextBox 3"/>
          <p:cNvSpPr txBox="1"/>
          <p:nvPr/>
        </p:nvSpPr>
        <p:spPr>
          <a:xfrm>
            <a:off x="625347" y="1367872"/>
            <a:ext cx="10932457" cy="2186939"/>
          </a:xfrm>
          <a:prstGeom prst="rect"/>
          <a:noFill/>
        </p:spPr>
        <p:txBody>
          <a:bodyPr rtlCol="0" wrap="square">
            <a:spAutoFit/>
          </a:bodyPr>
          <a:p>
            <a:r>
              <a:rPr altLang="en" dirty="0" sz="2800" lang="en-US" smtClean="0">
                <a:latin typeface="Times New Roman" panose="02020603050405020304" pitchFamily="18" charset="0"/>
                <a:cs typeface="Times New Roman" panose="02020603050405020304" pitchFamily="18" charset="0"/>
              </a:rPr>
              <a:t>This study will </a:t>
            </a:r>
            <a:r>
              <a:rPr dirty="0" sz="2800" lang="en-GB" smtClean="0">
                <a:latin typeface="Times New Roman" panose="02020603050405020304" pitchFamily="18" charset="0"/>
                <a:cs typeface="Times New Roman" panose="02020603050405020304" pitchFamily="18" charset="0"/>
              </a:rPr>
              <a:t>Creat</a:t>
            </a:r>
            <a:r>
              <a:rPr altLang="en" dirty="0" sz="2800" lang="en-US" smtClean="0">
                <a:latin typeface="Times New Roman" panose="02020603050405020304" pitchFamily="18" charset="0"/>
                <a:cs typeface="Times New Roman" panose="02020603050405020304" pitchFamily="18" charset="0"/>
              </a:rPr>
              <a:t>e</a:t>
            </a:r>
            <a:r>
              <a:rPr dirty="0" sz="2800" lang="en-GB" smtClean="0">
                <a:latin typeface="Times New Roman" panose="02020603050405020304" pitchFamily="18" charset="0"/>
                <a:cs typeface="Times New Roman" panose="02020603050405020304" pitchFamily="18" charset="0"/>
              </a:rPr>
              <a:t> a practical understanding of cyber security, policies and practices that accrue to </a:t>
            </a:r>
            <a:r>
              <a:rPr altLang="en" dirty="0" sz="2800" lang="en-US" smtClean="0">
                <a:latin typeface="Times New Roman" panose="02020603050405020304" pitchFamily="18" charset="0"/>
                <a:cs typeface="Times New Roman" panose="02020603050405020304" pitchFamily="18" charset="0"/>
              </a:rPr>
              <a:t>C</a:t>
            </a:r>
            <a:r>
              <a:rPr dirty="0" sz="2800" lang="en-GB" smtClean="0">
                <a:latin typeface="Times New Roman" panose="02020603050405020304" pitchFamily="18" charset="0"/>
                <a:cs typeface="Times New Roman" panose="02020603050405020304" pitchFamily="18" charset="0"/>
              </a:rPr>
              <a:t>omputer security,</a:t>
            </a:r>
            <a:r>
              <a:rPr altLang="en" dirty="0" sz="2800" lang="en-US" smtClean="0">
                <a:latin typeface="Times New Roman" panose="02020603050405020304" pitchFamily="18" charset="0"/>
                <a:cs typeface="Times New Roman" panose="02020603050405020304" pitchFamily="18" charset="0"/>
              </a:rPr>
              <a:t> Security  Systems Software  Development  Life Cycle (secSDLC), Network security </a:t>
            </a:r>
            <a:r>
              <a:rPr dirty="0" sz="2800" lang="en-GB" smtClean="0">
                <a:latin typeface="Times New Roman" panose="02020603050405020304" pitchFamily="18" charset="0"/>
                <a:cs typeface="Times New Roman" panose="02020603050405020304" pitchFamily="18" charset="0"/>
              </a:rPr>
              <a:t>for the future wireless networks that carry customer critical data used and generated by IoE, </a:t>
            </a:r>
            <a:r>
              <a:rPr dirty="0" sz="2800" lang="en-GB" err="1" smtClean="0">
                <a:latin typeface="Times New Roman" panose="02020603050405020304" pitchFamily="18" charset="0"/>
                <a:cs typeface="Times New Roman" panose="02020603050405020304" pitchFamily="18" charset="0"/>
              </a:rPr>
              <a:t>IoT</a:t>
            </a:r>
            <a:r>
              <a:rPr altLang="en" dirty="0" sz="2800" lang="en-US" err="1" smtClean="0">
                <a:latin typeface="Times New Roman" panose="02020603050405020304" pitchFamily="18" charset="0"/>
                <a:cs typeface="Times New Roman" panose="02020603050405020304" pitchFamily="18" charset="0"/>
              </a:rPr>
              <a:t>, and in the Cloud.</a:t>
            </a:r>
            <a:endParaRPr altLang="en-US" lang="zh-CN"/>
          </a:p>
        </p:txBody>
      </p:sp>
      <p:sp>
        <p:nvSpPr>
          <p:cNvPr id="1048672" name="Pentagon 8"/>
          <p:cNvSpPr/>
          <p:nvPr/>
        </p:nvSpPr>
        <p:spPr>
          <a:xfrm>
            <a:off x="0" y="0"/>
            <a:ext cx="4518212" cy="900953"/>
          </a:xfrm>
          <a:prstGeom prst="homePlate"/>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r>
              <a:rPr dirty="0" sz="2400" lang="en-US">
                <a:latin typeface="Times New Roman" panose="02020603050405020304" pitchFamily="18" charset="0"/>
                <a:cs typeface="Times New Roman" panose="02020603050405020304" pitchFamily="18" charset="0"/>
              </a:rPr>
              <a:t>Kyambogo        </a:t>
            </a:r>
            <a:r>
              <a:rPr dirty="0" sz="2400" lang="en-US" smtClean="0">
                <a:latin typeface="Times New Roman" panose="02020603050405020304" pitchFamily="18" charset="0"/>
                <a:cs typeface="Times New Roman" panose="02020603050405020304" pitchFamily="18" charset="0"/>
              </a:rPr>
              <a:t>    University</a:t>
            </a:r>
            <a:endParaRPr dirty="0" sz="3200" lang="en-US">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2097179" name="Picture 10" descr="Image result for kyambogo logo"/>
          <p:cNvPicPr>
            <a:picLocks/>
          </p:cNvPicPr>
          <p:nvPr/>
        </p:nvPicPr>
        <p:blipFill>
          <a:blip xmlns:r="http://schemas.openxmlformats.org/officeDocument/2006/relationships" r:embed="rId1"/>
          <a:srcRect/>
          <a:stretch>
            <a:fillRect/>
          </a:stretch>
        </p:blipFill>
        <p:spPr bwMode="auto">
          <a:xfrm>
            <a:off x="1479176" y="62379"/>
            <a:ext cx="914400" cy="699248"/>
          </a:xfrm>
          <a:prstGeom prst="rect"/>
          <a:noFill/>
          <a:ln>
            <a:noFill/>
          </a:ln>
        </p:spPr>
      </p:pic>
      <p:sp>
        <p:nvSpPr>
          <p:cNvPr id="1048673" name="Pentagon 6"/>
          <p:cNvSpPr/>
          <p:nvPr/>
        </p:nvSpPr>
        <p:spPr>
          <a:xfrm flipH="1">
            <a:off x="-1" y="6456317"/>
            <a:ext cx="12192000" cy="401683"/>
          </a:xfrm>
          <a:prstGeom prst="homePlate"/>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r>
              <a:rPr dirty="0" sz="1200" lang="en-US">
                <a:solidFill>
                  <a:schemeClr val="bg1"/>
                </a:solidFill>
                <a:latin typeface="Times New Roman" panose="02020603050405020304" pitchFamily="18" charset="0"/>
                <a:cs typeface="Times New Roman" panose="02020603050405020304" pitchFamily="18" charset="0"/>
              </a:rPr>
              <a:t>© Muhanguzi Tobias, 15/U/7774/ETE/PE, </a:t>
            </a:r>
            <a:r>
              <a:rPr dirty="0" sz="1200" lang="en-US" smtClean="0">
                <a:solidFill>
                  <a:schemeClr val="bg1"/>
                </a:solidFill>
                <a:latin typeface="Times New Roman" panose="02020603050405020304" pitchFamily="18" charset="0"/>
                <a:cs typeface="Times New Roman" panose="02020603050405020304" pitchFamily="18" charset="0"/>
              </a:rPr>
              <a:t>https</a:t>
            </a:r>
            <a:r>
              <a:rPr dirty="0" sz="1200" lang="en-US">
                <a:solidFill>
                  <a:schemeClr val="bg1"/>
                </a:solidFill>
                <a:latin typeface="Times New Roman" panose="02020603050405020304" pitchFamily="18" charset="0"/>
                <a:cs typeface="Times New Roman" panose="02020603050405020304" pitchFamily="18" charset="0"/>
              </a:rPr>
              <a:t>://github.com/marydovika</a:t>
            </a:r>
            <a:endParaRPr dirty="0" sz="1600" lang="en-US">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78" name=""/>
        <p:cNvGrpSpPr/>
        <p:nvPr/>
      </p:nvGrpSpPr>
      <p:grpSpPr>
        <a:xfrm>
          <a:off x="0" y="0"/>
          <a:ext cx="0" cy="0"/>
          <a:chOff x="0" y="0"/>
          <a:chExt cx="0" cy="0"/>
        </a:xfrm>
      </p:grpSpPr>
      <p:sp>
        <p:nvSpPr>
          <p:cNvPr id="1048674" name="Rectangle 3"/>
          <p:cNvSpPr/>
          <p:nvPr/>
        </p:nvSpPr>
        <p:spPr>
          <a:xfrm>
            <a:off x="286870" y="1246297"/>
            <a:ext cx="11618260" cy="4853940"/>
          </a:xfrm>
          <a:prstGeom prst="rect"/>
        </p:spPr>
        <p:txBody>
          <a:bodyPr wrap="square">
            <a:spAutoFit/>
          </a:bodyPr>
          <a:p>
            <a:r>
              <a:rPr dirty="0" sz="2400" lang="en-US" smtClean="0">
                <a:latin typeface="Times New Roman" panose="02020603050405020304" pitchFamily="18" charset="0"/>
                <a:ea typeface="Times New Roman" panose="02020603050405020304" pitchFamily="18" charset="0"/>
                <a:cs typeface="Times New Roman" panose="02020603050405020304" pitchFamily="18" charset="0"/>
              </a:rPr>
              <a:t>The following practical activities will be carried out during the course of the project:</a:t>
            </a:r>
          </a:p>
          <a:p>
            <a:endParaRPr dirty="0" sz="1000" lang="en-US" smtClean="0">
              <a:latin typeface="Times New Roman" panose="02020603050405020304" pitchFamily="18" charset="0"/>
              <a:ea typeface="Times New Roman" panose="02020603050405020304" pitchFamily="18" charset="0"/>
              <a:cs typeface="Times New Roman" panose="02020603050405020304" pitchFamily="18" charset="0"/>
            </a:endParaRPr>
          </a:p>
          <a:p>
            <a:pPr indent="-457200" marL="457200">
              <a:buAutoNum type="arabicPeriod"/>
            </a:pPr>
            <a:r>
              <a:rPr dirty="0" sz="2400" lang="en-US"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Wireless Encryption algorithms, munged passwords with </a:t>
            </a:r>
            <a:r>
              <a:rPr b="1" dirty="0" sz="2400" lang="en-US"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MATLAB</a:t>
            </a:r>
          </a:p>
          <a:p>
            <a:pPr indent="-457200" marL="457200">
              <a:buAutoNum type="arabicPeriod"/>
            </a:pPr>
            <a:r>
              <a:rPr dirty="0" sz="2400" lang="en-US"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History of hacking and Ethical hacking.</a:t>
            </a:r>
          </a:p>
          <a:p>
            <a:pPr indent="-457200" marL="457200">
              <a:buAutoNum type="arabicPeriod"/>
            </a:pPr>
            <a:r>
              <a:rPr dirty="0" sz="2400" lang="en-US"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Tools used in penetration testing, social engineering and vulnerability tests with kali </a:t>
            </a:r>
            <a:r>
              <a:rPr dirty="0" sz="2400" lang="en-US" err="1"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linux</a:t>
            </a:r>
            <a:r>
              <a:rPr dirty="0" sz="2400" lang="en-US"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for wireless networks.</a:t>
            </a:r>
          </a:p>
          <a:p>
            <a:pPr indent="-457200" marL="457200">
              <a:buFontTx/>
              <a:buAutoNum type="arabicPeriod"/>
            </a:pPr>
            <a:r>
              <a:rPr altLang="en" dirty="0" sz="2400" lang="en-US"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Cyber </a:t>
            </a:r>
            <a:r>
              <a:rPr dirty="0" sz="2400" lang="en-US"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Security </a:t>
            </a:r>
            <a:r>
              <a:rPr altLang="en" dirty="0" sz="2400" lang="en-US"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management </a:t>
            </a:r>
            <a:r>
              <a:rPr dirty="0" sz="2400" lang="en-US"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models with </a:t>
            </a:r>
            <a:r>
              <a:rPr b="1" dirty="0" sz="2400" lang="en-US"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GNS3 simulation</a:t>
            </a:r>
            <a:r>
              <a:rPr altLang="en" b="1" dirty="0" sz="2400" lang="en-US"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(secSDLC) </a:t>
            </a:r>
            <a:endParaRPr b="1" dirty="0" sz="2400" lang="en-US"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indent="-457200" marL="457200">
              <a:buFontTx/>
              <a:buAutoNum type="arabicPeriod"/>
            </a:pPr>
            <a:r>
              <a:rPr dirty="0" sz="2400" lang="en-US"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Security with python programming.</a:t>
            </a:r>
          </a:p>
          <a:p>
            <a:pPr indent="-457200" marL="457200">
              <a:buFontTx/>
              <a:buAutoNum type="arabicPeriod"/>
            </a:pPr>
            <a:r>
              <a:rPr dirty="0" sz="2400" lang="en-US"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Security in the application layer and network layer (ipv4 and ipv6) analysis with </a:t>
            </a:r>
            <a:r>
              <a:rPr b="1" dirty="0" sz="2400" lang="en-US" err="1"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wireshark</a:t>
            </a:r>
            <a:r>
              <a:rPr dirty="0" sz="2400" lang="en-US"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t>
            </a:r>
            <a:r>
              <a:rPr altLang="en" dirty="0" sz="2400" lang="en-US"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Snort</a:t>
            </a:r>
            <a:r>
              <a:rPr dirty="0" sz="2400" lang="en-US"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altLang="en" dirty="0" sz="2400" lang="en-US"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Network security </a:t>
            </a:r>
            <a:r>
              <a:rPr dirty="0" sz="2400" lang="en-US"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systems</a:t>
            </a:r>
            <a:r>
              <a:rPr altLang="en" dirty="0" sz="2400" lang="en-US"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IDS/IPS, honey pots, DNZ,  TLS, NTPSec,  IPSec, DNSSec</a:t>
            </a:r>
            <a:r>
              <a:rPr dirty="0" sz="2400" lang="en-US"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t>
            </a:r>
            <a:endParaRPr altLang="en-US" dirty="0" lang="zh-CN"/>
          </a:p>
          <a:p>
            <a:pPr indent="-457200" marL="457200">
              <a:buFontTx/>
              <a:buAutoNum type="arabicPeriod"/>
            </a:pPr>
            <a:r>
              <a:rPr b="1" dirty="0" sz="2400" lang="en-US"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5G</a:t>
            </a:r>
            <a:r>
              <a:rPr dirty="0" sz="2400" lang="en-US"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b="1" dirty="0" sz="2400" lang="en-US" err="1"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IoT</a:t>
            </a:r>
            <a:r>
              <a:rPr altLang="en" b="1" dirty="0" sz="2400" lang="en-US" err="1"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b="1" dirty="0" sz="2400" lang="en-US"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NFC,</a:t>
            </a:r>
            <a:r>
              <a:rPr dirty="0" sz="2400" lang="en-US"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b="1" dirty="0" sz="2400" lang="en-US"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Smart grid</a:t>
            </a:r>
            <a:r>
              <a:rPr altLang="en" b="1" dirty="0" sz="2400" lang="en-US"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dirty="0" sz="2400" lang="en-US"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cyber security and cloud storage security concerns</a:t>
            </a:r>
            <a:r>
              <a:rPr altLang="en" dirty="0" sz="2400" lang="en-US"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and countermeasures </a:t>
            </a:r>
            <a:endParaRPr altLang="en-US" dirty="0" lang="zh-CN"/>
          </a:p>
          <a:p>
            <a:pPr indent="-457200" marL="457200">
              <a:buFontTx/>
              <a:buAutoNum type="arabicPeriod"/>
            </a:pPr>
            <a:r>
              <a:rPr dirty="0" sz="2400" lang="en-US"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Cyber security policies, including the </a:t>
            </a:r>
            <a:r>
              <a:rPr b="1" dirty="0" sz="2400" lang="en-US"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GDPR. </a:t>
            </a:r>
            <a:r>
              <a:rPr dirty="0" sz="2400" lang="en-US"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And </a:t>
            </a:r>
            <a:r>
              <a:rPr b="1" dirty="0" sz="2400" lang="en-US"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UGCERT </a:t>
            </a:r>
            <a:r>
              <a:rPr dirty="0" sz="2400" lang="en-US"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activity review</a:t>
            </a:r>
            <a:endParaRPr dirty="0" sz="2400" lang="en-US">
              <a:latin typeface="Times New Roman" panose="02020603050405020304" pitchFamily="18" charset="0"/>
              <a:cs typeface="Times New Roman" panose="02020603050405020304" pitchFamily="18" charset="0"/>
            </a:endParaRPr>
          </a:p>
        </p:txBody>
      </p:sp>
      <p:sp>
        <p:nvSpPr>
          <p:cNvPr id="1048675" name="Rectangle 1"/>
          <p:cNvSpPr/>
          <p:nvPr/>
        </p:nvSpPr>
        <p:spPr>
          <a:xfrm>
            <a:off x="4881688" y="316178"/>
            <a:ext cx="3815080" cy="574040"/>
          </a:xfrm>
          <a:prstGeom prst="rect"/>
        </p:spPr>
        <p:txBody>
          <a:bodyPr wrap="none">
            <a:spAutoFit/>
          </a:bodyPr>
          <a:p>
            <a:r>
              <a:rPr b="1" dirty="0" sz="3200" lang="en-US">
                <a:solidFill>
                  <a:srgbClr val="2FB5A5"/>
                </a:solidFill>
                <a:latin typeface="Times New Roman" panose="02020603050405020304" pitchFamily="18" charset="0"/>
                <a:ea typeface="Times New Roman" panose="02020603050405020304" pitchFamily="18" charset="0"/>
                <a:cs typeface="Times New Roman" panose="02020603050405020304" pitchFamily="18" charset="0"/>
              </a:rPr>
              <a:t>Scope of the project</a:t>
            </a:r>
            <a:endParaRPr dirty="0" sz="3200" lang="en-GB">
              <a:latin typeface="Times New Roman" panose="02020603050405020304" pitchFamily="18" charset="0"/>
              <a:cs typeface="Times New Roman" panose="02020603050405020304" pitchFamily="18" charset="0"/>
            </a:endParaRPr>
          </a:p>
        </p:txBody>
      </p:sp>
      <p:sp>
        <p:nvSpPr>
          <p:cNvPr id="1048676" name="Pentagon 6"/>
          <p:cNvSpPr/>
          <p:nvPr/>
        </p:nvSpPr>
        <p:spPr>
          <a:xfrm>
            <a:off x="0" y="0"/>
            <a:ext cx="4518212" cy="900953"/>
          </a:xfrm>
          <a:prstGeom prst="homePlate"/>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r>
              <a:rPr dirty="0" sz="2400" lang="en-US">
                <a:latin typeface="Times New Roman" panose="02020603050405020304" pitchFamily="18" charset="0"/>
                <a:cs typeface="Times New Roman" panose="02020603050405020304" pitchFamily="18" charset="0"/>
              </a:rPr>
              <a:t>Kyambogo        </a:t>
            </a:r>
            <a:r>
              <a:rPr dirty="0" sz="2400" lang="en-US" smtClean="0">
                <a:latin typeface="Times New Roman" panose="02020603050405020304" pitchFamily="18" charset="0"/>
                <a:cs typeface="Times New Roman" panose="02020603050405020304" pitchFamily="18" charset="0"/>
              </a:rPr>
              <a:t>    University</a:t>
            </a:r>
            <a:endParaRPr dirty="0" sz="3200" lang="en-US">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2097180" name="Picture 8" descr="Image result for kyambogo logo"/>
          <p:cNvPicPr>
            <a:picLocks/>
          </p:cNvPicPr>
          <p:nvPr/>
        </p:nvPicPr>
        <p:blipFill>
          <a:blip xmlns:r="http://schemas.openxmlformats.org/officeDocument/2006/relationships" r:embed="rId1"/>
          <a:srcRect/>
          <a:stretch>
            <a:fillRect/>
          </a:stretch>
        </p:blipFill>
        <p:spPr bwMode="auto">
          <a:xfrm>
            <a:off x="1479176" y="62379"/>
            <a:ext cx="914400" cy="699248"/>
          </a:xfrm>
          <a:prstGeom prst="rect"/>
          <a:noFill/>
          <a:ln>
            <a:noFill/>
          </a:ln>
        </p:spPr>
      </p:pic>
      <p:sp>
        <p:nvSpPr>
          <p:cNvPr id="1048677" name="Pentagon 7"/>
          <p:cNvSpPr/>
          <p:nvPr/>
        </p:nvSpPr>
        <p:spPr>
          <a:xfrm flipH="1">
            <a:off x="-1" y="6456317"/>
            <a:ext cx="12192000" cy="401683"/>
          </a:xfrm>
          <a:prstGeom prst="homePlate"/>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r>
              <a:rPr dirty="0" sz="1200" lang="en-US">
                <a:solidFill>
                  <a:schemeClr val="bg1"/>
                </a:solidFill>
                <a:latin typeface="Times New Roman" panose="02020603050405020304" pitchFamily="18" charset="0"/>
                <a:cs typeface="Times New Roman" panose="02020603050405020304" pitchFamily="18" charset="0"/>
              </a:rPr>
              <a:t>© Muhanguzi Tobias, 15/U/7774/ETE/PE, </a:t>
            </a:r>
            <a:r>
              <a:rPr dirty="0" sz="1200" lang="en-US" smtClean="0">
                <a:solidFill>
                  <a:schemeClr val="bg1"/>
                </a:solidFill>
                <a:latin typeface="Times New Roman" panose="02020603050405020304" pitchFamily="18" charset="0"/>
                <a:cs typeface="Times New Roman" panose="02020603050405020304" pitchFamily="18" charset="0"/>
              </a:rPr>
              <a:t>https</a:t>
            </a:r>
            <a:r>
              <a:rPr dirty="0" sz="1200" lang="en-US">
                <a:solidFill>
                  <a:schemeClr val="bg1"/>
                </a:solidFill>
                <a:latin typeface="Times New Roman" panose="02020603050405020304" pitchFamily="18" charset="0"/>
                <a:cs typeface="Times New Roman" panose="02020603050405020304" pitchFamily="18" charset="0"/>
              </a:rPr>
              <a:t>://github.com/marydovika</a:t>
            </a:r>
            <a:endParaRPr dirty="0" sz="1600" lang="en-US">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79" name=""/>
        <p:cNvGrpSpPr/>
        <p:nvPr/>
      </p:nvGrpSpPr>
      <p:grpSpPr>
        <a:xfrm>
          <a:off x="0" y="0"/>
          <a:ext cx="0" cy="0"/>
          <a:chOff x="0" y="0"/>
          <a:chExt cx="0" cy="0"/>
        </a:xfrm>
      </p:grpSpPr>
      <p:sp>
        <p:nvSpPr>
          <p:cNvPr id="1048678" name="TextBox 1"/>
          <p:cNvSpPr txBox="1"/>
          <p:nvPr/>
        </p:nvSpPr>
        <p:spPr>
          <a:xfrm>
            <a:off x="5239312" y="136787"/>
            <a:ext cx="2862580" cy="624840"/>
          </a:xfrm>
          <a:prstGeom prst="rect"/>
          <a:noFill/>
        </p:spPr>
        <p:txBody>
          <a:bodyPr rtlCol="0" wrap="none">
            <a:spAutoFit/>
          </a:bodyPr>
          <a:p>
            <a:r>
              <a:rPr b="1" dirty="0" sz="3600" lang="en-US" smtClean="0">
                <a:solidFill>
                  <a:srgbClr val="2FB5A5"/>
                </a:solidFill>
                <a:latin typeface="Times New Roman" panose="02020603050405020304" pitchFamily="18" charset="0"/>
                <a:cs typeface="Times New Roman" panose="02020603050405020304" pitchFamily="18" charset="0"/>
              </a:rPr>
              <a:t>Methodology</a:t>
            </a:r>
            <a:endParaRPr b="1" dirty="0" sz="3600" lang="en-US">
              <a:solidFill>
                <a:srgbClr val="2FB5A5"/>
              </a:solidFill>
              <a:latin typeface="Times New Roman" panose="02020603050405020304" pitchFamily="18" charset="0"/>
              <a:cs typeface="Times New Roman" panose="02020603050405020304" pitchFamily="18" charset="0"/>
            </a:endParaRPr>
          </a:p>
        </p:txBody>
      </p:sp>
      <p:sp>
        <p:nvSpPr>
          <p:cNvPr id="1048679" name="Pentagon 10"/>
          <p:cNvSpPr/>
          <p:nvPr/>
        </p:nvSpPr>
        <p:spPr>
          <a:xfrm>
            <a:off x="0" y="0"/>
            <a:ext cx="4518212" cy="900953"/>
          </a:xfrm>
          <a:prstGeom prst="homePlate"/>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r>
              <a:rPr dirty="0" sz="2400" lang="en-US">
                <a:latin typeface="Times New Roman" panose="02020603050405020304" pitchFamily="18" charset="0"/>
                <a:cs typeface="Times New Roman" panose="02020603050405020304" pitchFamily="18" charset="0"/>
              </a:rPr>
              <a:t>Kyambogo        </a:t>
            </a:r>
            <a:r>
              <a:rPr dirty="0" sz="2400" lang="en-US" smtClean="0">
                <a:latin typeface="Times New Roman" panose="02020603050405020304" pitchFamily="18" charset="0"/>
                <a:cs typeface="Times New Roman" panose="02020603050405020304" pitchFamily="18" charset="0"/>
              </a:rPr>
              <a:t>    University</a:t>
            </a:r>
            <a:endParaRPr dirty="0" sz="3200" lang="en-US">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2097181" name="Picture 11" descr="Image result for kyambogo logo"/>
          <p:cNvPicPr>
            <a:picLocks/>
          </p:cNvPicPr>
          <p:nvPr/>
        </p:nvPicPr>
        <p:blipFill>
          <a:blip xmlns:r="http://schemas.openxmlformats.org/officeDocument/2006/relationships" r:embed="rId1"/>
          <a:srcRect/>
          <a:stretch>
            <a:fillRect/>
          </a:stretch>
        </p:blipFill>
        <p:spPr bwMode="auto">
          <a:xfrm>
            <a:off x="1479176" y="62379"/>
            <a:ext cx="914400" cy="699248"/>
          </a:xfrm>
          <a:prstGeom prst="rect"/>
          <a:noFill/>
          <a:ln>
            <a:noFill/>
          </a:ln>
        </p:spPr>
      </p:pic>
      <p:sp>
        <p:nvSpPr>
          <p:cNvPr id="1048680" name="Pentagon 6"/>
          <p:cNvSpPr/>
          <p:nvPr/>
        </p:nvSpPr>
        <p:spPr>
          <a:xfrm flipH="1">
            <a:off x="-1" y="6456317"/>
            <a:ext cx="12192000" cy="401683"/>
          </a:xfrm>
          <a:prstGeom prst="homePlate"/>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r>
              <a:rPr dirty="0" sz="1200" lang="en-US">
                <a:solidFill>
                  <a:schemeClr val="bg1"/>
                </a:solidFill>
                <a:latin typeface="Times New Roman" panose="02020603050405020304" pitchFamily="18" charset="0"/>
                <a:cs typeface="Times New Roman" panose="02020603050405020304" pitchFamily="18" charset="0"/>
              </a:rPr>
              <a:t>© Muhanguzi Tobias, 15/U/7774/ETE/PE, </a:t>
            </a:r>
            <a:r>
              <a:rPr dirty="0" sz="1200" lang="en-US" smtClean="0">
                <a:solidFill>
                  <a:schemeClr val="bg1"/>
                </a:solidFill>
                <a:latin typeface="Times New Roman" panose="02020603050405020304" pitchFamily="18" charset="0"/>
                <a:cs typeface="Times New Roman" panose="02020603050405020304" pitchFamily="18" charset="0"/>
              </a:rPr>
              <a:t>https</a:t>
            </a:r>
            <a:r>
              <a:rPr dirty="0" sz="1200" lang="en-US">
                <a:solidFill>
                  <a:schemeClr val="bg1"/>
                </a:solidFill>
                <a:latin typeface="Times New Roman" panose="02020603050405020304" pitchFamily="18" charset="0"/>
                <a:cs typeface="Times New Roman" panose="02020603050405020304" pitchFamily="18" charset="0"/>
              </a:rPr>
              <a:t>://github.com/marydovika</a:t>
            </a:r>
            <a:endParaRPr dirty="0" sz="1600" lang="en-US">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2097182" name="Picture 1"/>
          <p:cNvPicPr>
            <a:picLocks noChangeAspect="1"/>
          </p:cNvPicPr>
          <p:nvPr/>
        </p:nvPicPr>
        <p:blipFill>
          <a:blip xmlns:r="http://schemas.openxmlformats.org/officeDocument/2006/relationships" r:embed="rId2"/>
          <a:stretch>
            <a:fillRect/>
          </a:stretch>
        </p:blipFill>
        <p:spPr>
          <a:xfrm>
            <a:off x="1099420" y="927354"/>
            <a:ext cx="9743986" cy="5341744"/>
          </a:xfrm>
          <a:prstGeom prst="rect"/>
        </p:spPr>
      </p:pic>
    </p:spTree>
  </p:cSld>
  <p:clrMapOvr>
    <a:masterClrMapping/>
  </p:clrMapOvr>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82" name=""/>
        <p:cNvGrpSpPr/>
        <p:nvPr/>
      </p:nvGrpSpPr>
      <p:grpSpPr>
        <a:xfrm>
          <a:off x="0" y="0"/>
          <a:ext cx="0" cy="0"/>
          <a:chOff x="0" y="0"/>
          <a:chExt cx="0" cy="0"/>
        </a:xfrm>
      </p:grpSpPr>
      <p:sp>
        <p:nvSpPr>
          <p:cNvPr id="1048682" name="Rectangle 1"/>
          <p:cNvSpPr/>
          <p:nvPr/>
        </p:nvSpPr>
        <p:spPr>
          <a:xfrm>
            <a:off x="4518212" y="305206"/>
            <a:ext cx="5186680" cy="510540"/>
          </a:xfrm>
          <a:prstGeom prst="rect"/>
        </p:spPr>
        <p:txBody>
          <a:bodyPr wrap="none">
            <a:spAutoFit/>
          </a:bodyPr>
          <a:p>
            <a:pPr>
              <a:lnSpc>
                <a:spcPct val="107000"/>
              </a:lnSpc>
              <a:spcAft>
                <a:spcPts val="800"/>
              </a:spcAft>
            </a:pPr>
            <a:r>
              <a:rPr b="1" dirty="0" sz="2800" lang="en-US">
                <a:solidFill>
                  <a:srgbClr val="2FB5A5"/>
                </a:solidFill>
                <a:latin typeface="Times New Roman" panose="02020603050405020304" pitchFamily="18" charset="0"/>
                <a:ea typeface="Calibri" panose="020F0502020204030204" pitchFamily="34" charset="0"/>
                <a:cs typeface="Times New Roman" panose="02020603050405020304" pitchFamily="18" charset="0"/>
              </a:rPr>
              <a:t>cyber security concept research</a:t>
            </a:r>
            <a:endParaRPr altLang="en-US" dirty="0" lang="zh-CN"/>
          </a:p>
        </p:txBody>
      </p:sp>
      <p:sp>
        <p:nvSpPr>
          <p:cNvPr id="1048683" name="Pentagon 6"/>
          <p:cNvSpPr/>
          <p:nvPr/>
        </p:nvSpPr>
        <p:spPr>
          <a:xfrm>
            <a:off x="0" y="0"/>
            <a:ext cx="4518212" cy="900953"/>
          </a:xfrm>
          <a:prstGeom prst="homePlate"/>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r>
              <a:rPr dirty="0" sz="2400" lang="en-US">
                <a:latin typeface="Times New Roman" panose="02020603050405020304" pitchFamily="18" charset="0"/>
                <a:cs typeface="Times New Roman" panose="02020603050405020304" pitchFamily="18" charset="0"/>
              </a:rPr>
              <a:t>Kyambogo        </a:t>
            </a:r>
            <a:r>
              <a:rPr dirty="0" sz="2400" lang="en-US" smtClean="0">
                <a:latin typeface="Times New Roman" panose="02020603050405020304" pitchFamily="18" charset="0"/>
                <a:cs typeface="Times New Roman" panose="02020603050405020304" pitchFamily="18" charset="0"/>
              </a:rPr>
              <a:t>    University</a:t>
            </a:r>
            <a:endParaRPr dirty="0" sz="3200" lang="en-US">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2097183" name="Picture 7" descr="Image result for kyambogo logo"/>
          <p:cNvPicPr>
            <a:picLocks/>
          </p:cNvPicPr>
          <p:nvPr/>
        </p:nvPicPr>
        <p:blipFill>
          <a:blip xmlns:r="http://schemas.openxmlformats.org/officeDocument/2006/relationships" r:embed="rId1"/>
          <a:srcRect/>
          <a:stretch>
            <a:fillRect/>
          </a:stretch>
        </p:blipFill>
        <p:spPr bwMode="auto">
          <a:xfrm>
            <a:off x="1479176" y="62379"/>
            <a:ext cx="914400" cy="699248"/>
          </a:xfrm>
          <a:prstGeom prst="rect"/>
          <a:noFill/>
          <a:ln>
            <a:noFill/>
          </a:ln>
        </p:spPr>
      </p:pic>
      <p:sp>
        <p:nvSpPr>
          <p:cNvPr id="1048684" name="Pentagon 9"/>
          <p:cNvSpPr/>
          <p:nvPr/>
        </p:nvSpPr>
        <p:spPr>
          <a:xfrm flipH="1">
            <a:off x="-1" y="6456317"/>
            <a:ext cx="12192000" cy="401683"/>
          </a:xfrm>
          <a:prstGeom prst="homePlate"/>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r>
              <a:rPr dirty="0" sz="1200" lang="en-US">
                <a:solidFill>
                  <a:schemeClr val="bg1"/>
                </a:solidFill>
                <a:latin typeface="Times New Roman" panose="02020603050405020304" pitchFamily="18" charset="0"/>
                <a:cs typeface="Times New Roman" panose="02020603050405020304" pitchFamily="18" charset="0"/>
              </a:rPr>
              <a:t>© Muhanguzi Tobias, 15/U/7774/ETE/PE, </a:t>
            </a:r>
            <a:r>
              <a:rPr dirty="0" sz="1200" lang="en-US" smtClean="0">
                <a:solidFill>
                  <a:schemeClr val="bg1"/>
                </a:solidFill>
                <a:latin typeface="Times New Roman" panose="02020603050405020304" pitchFamily="18" charset="0"/>
                <a:cs typeface="Times New Roman" panose="02020603050405020304" pitchFamily="18" charset="0"/>
              </a:rPr>
              <a:t>https</a:t>
            </a:r>
            <a:r>
              <a:rPr dirty="0" sz="1200" lang="en-US">
                <a:solidFill>
                  <a:schemeClr val="bg1"/>
                </a:solidFill>
                <a:latin typeface="Times New Roman" panose="02020603050405020304" pitchFamily="18" charset="0"/>
                <a:cs typeface="Times New Roman" panose="02020603050405020304" pitchFamily="18" charset="0"/>
              </a:rPr>
              <a:t>://github.com/marydovika</a:t>
            </a:r>
            <a:endParaRPr dirty="0" sz="1600" lang="en-US">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1048685" name="TextBox 1048588"/>
          <p:cNvSpPr txBox="1"/>
          <p:nvPr/>
        </p:nvSpPr>
        <p:spPr>
          <a:xfrm>
            <a:off x="-660924" y="-2453639"/>
            <a:ext cx="15544953" cy="510539"/>
          </a:xfrm>
          <a:prstGeom prst="rect"/>
        </p:spPr>
        <p:txBody>
          <a:bodyPr rtlCol="0" wrap="square">
            <a:spAutoFit/>
          </a:bodyPr>
          <a:p>
            <a:endParaRPr sz="2800" lang="en-GB">
              <a:solidFill>
                <a:srgbClr val="000000"/>
              </a:solidFill>
            </a:endParaRPr>
          </a:p>
        </p:txBody>
      </p:sp>
      <p:sp>
        <p:nvSpPr>
          <p:cNvPr id="1048686" name="TextBox 1048589"/>
          <p:cNvSpPr txBox="1"/>
          <p:nvPr/>
        </p:nvSpPr>
        <p:spPr>
          <a:xfrm>
            <a:off x="759850" y="1206158"/>
            <a:ext cx="10672301" cy="4701540"/>
          </a:xfrm>
          <a:prstGeom prst="rect"/>
        </p:spPr>
        <p:txBody>
          <a:bodyPr rtlCol="0" wrap="square">
            <a:spAutoFit/>
          </a:bodyPr>
          <a:p>
            <a:pPr indent="-457200" marL="457200">
              <a:buFont typeface="Courier New" panose="02070309020205020404" pitchFamily="49" charset="0"/>
              <a:buChar char="o"/>
            </a:pPr>
            <a:r>
              <a:rPr dirty="0" sz="2800" lang="en-GB" smtClean="0">
                <a:solidFill>
                  <a:srgbClr val="000000"/>
                </a:solidFill>
                <a:latin typeface="Times New Roman" panose="02020603050405020304" pitchFamily="18" charset="0"/>
                <a:cs typeface="Times New Roman" panose="02020603050405020304" pitchFamily="18" charset="0"/>
              </a:rPr>
              <a:t>Cyber </a:t>
            </a:r>
            <a:r>
              <a:rPr dirty="0" sz="2800" lang="en-GB">
                <a:solidFill>
                  <a:srgbClr val="000000"/>
                </a:solidFill>
                <a:latin typeface="Times New Roman" panose="02020603050405020304" pitchFamily="18" charset="0"/>
                <a:cs typeface="Times New Roman" panose="02020603050405020304" pitchFamily="18" charset="0"/>
              </a:rPr>
              <a:t>security mind map</a:t>
            </a:r>
          </a:p>
          <a:p>
            <a:pPr indent="-457200" marL="457200">
              <a:buFont typeface="Courier New" panose="02070309020205020404" pitchFamily="49" charset="0"/>
              <a:buChar char="o"/>
            </a:pPr>
            <a:r>
              <a:rPr dirty="0" sz="2800" lang="en-US">
                <a:solidFill>
                  <a:srgbClr val="000000"/>
                </a:solidFill>
                <a:latin typeface="Times New Roman" panose="02020603050405020304" pitchFamily="18" charset="0"/>
                <a:cs typeface="Times New Roman" panose="02020603050405020304" pitchFamily="18" charset="0"/>
              </a:rPr>
              <a:t>The orange book</a:t>
            </a:r>
            <a:endParaRPr dirty="0" sz="2800" lang="en-GB">
              <a:solidFill>
                <a:srgbClr val="000000"/>
              </a:solidFill>
              <a:latin typeface="Times New Roman" panose="02020603050405020304" pitchFamily="18" charset="0"/>
              <a:cs typeface="Times New Roman" panose="02020603050405020304" pitchFamily="18" charset="0"/>
            </a:endParaRPr>
          </a:p>
          <a:p>
            <a:pPr indent="-457200" marL="457200">
              <a:buFont typeface="Courier New" panose="02070309020205020404" pitchFamily="49" charset="0"/>
              <a:buChar char="o"/>
            </a:pPr>
            <a:r>
              <a:rPr dirty="0" sz="2800" lang="en-US">
                <a:solidFill>
                  <a:srgbClr val="000000"/>
                </a:solidFill>
                <a:latin typeface="Times New Roman" panose="02020603050405020304" pitchFamily="18" charset="0"/>
                <a:cs typeface="Times New Roman" panose="02020603050405020304" pitchFamily="18" charset="0"/>
              </a:rPr>
              <a:t>X.800</a:t>
            </a:r>
            <a:r>
              <a:rPr dirty="0" sz="2800" lang="en-GB">
                <a:solidFill>
                  <a:srgbClr val="000000"/>
                </a:solidFill>
                <a:latin typeface="Times New Roman" panose="02020603050405020304" pitchFamily="18" charset="0"/>
                <a:cs typeface="Times New Roman" panose="02020603050405020304" pitchFamily="18" charset="0"/>
              </a:rPr>
              <a:t>
CBK-Common Body of Knowledge-CISSP, Encryption, ACs </a:t>
            </a:r>
            <a:r>
              <a:rPr dirty="0" sz="2800" lang="en-GB" smtClean="0">
                <a:solidFill>
                  <a:srgbClr val="000000"/>
                </a:solidFill>
                <a:latin typeface="Times New Roman" panose="02020603050405020304" pitchFamily="18" charset="0"/>
                <a:cs typeface="Times New Roman" panose="02020603050405020304" pitchFamily="18" charset="0"/>
              </a:rPr>
              <a:t>models</a:t>
            </a:r>
            <a:r>
              <a:rPr dirty="0" sz="2800" lang="en-GB">
                <a:solidFill>
                  <a:srgbClr val="000000"/>
                </a:solidFill>
                <a:latin typeface="Times New Roman" panose="02020603050405020304" pitchFamily="18" charset="0"/>
                <a:cs typeface="Times New Roman" panose="02020603050405020304" pitchFamily="18" charset="0"/>
              </a:rPr>
              <a:t>
Software </a:t>
            </a:r>
            <a:r>
              <a:rPr dirty="0" sz="2800" lang="en-GB" err="1">
                <a:solidFill>
                  <a:srgbClr val="000000"/>
                </a:solidFill>
                <a:latin typeface="Times New Roman" panose="02020603050405020304" pitchFamily="18" charset="0"/>
                <a:cs typeface="Times New Roman" panose="02020603050405020304" pitchFamily="18" charset="0"/>
              </a:rPr>
              <a:t>Dev't</a:t>
            </a:r>
            <a:r>
              <a:rPr dirty="0" sz="2800" lang="en-GB">
                <a:solidFill>
                  <a:srgbClr val="000000"/>
                </a:solidFill>
                <a:latin typeface="Times New Roman" panose="02020603050405020304" pitchFamily="18" charset="0"/>
                <a:cs typeface="Times New Roman" panose="02020603050405020304" pitchFamily="18" charset="0"/>
              </a:rPr>
              <a:t> Life Cycle security
Software assurance, Risk management, Competency, Models, Roadmaps, and Frameworks
</a:t>
            </a:r>
            <a:r>
              <a:rPr dirty="0" sz="2800" lang="en-GB" err="1">
                <a:solidFill>
                  <a:srgbClr val="000000"/>
                </a:solidFill>
                <a:latin typeface="Times New Roman" panose="02020603050405020304" pitchFamily="18" charset="0"/>
                <a:cs typeface="Times New Roman" panose="02020603050405020304" pitchFamily="18" charset="0"/>
              </a:rPr>
              <a:t>Infosec</a:t>
            </a:r>
            <a:r>
              <a:rPr dirty="0" sz="2800" lang="en-GB">
                <a:solidFill>
                  <a:srgbClr val="000000"/>
                </a:solidFill>
                <a:latin typeface="Times New Roman" panose="02020603050405020304" pitchFamily="18" charset="0"/>
                <a:cs typeface="Times New Roman" panose="02020603050405020304" pitchFamily="18" charset="0"/>
              </a:rPr>
              <a:t> and DevOps, Vulnerability assessment, patch management, and </a:t>
            </a:r>
            <a:r>
              <a:rPr dirty="0" sz="2800" lang="en-GB" err="1">
                <a:solidFill>
                  <a:srgbClr val="000000"/>
                </a:solidFill>
                <a:latin typeface="Times New Roman" panose="02020603050405020304" pitchFamily="18" charset="0"/>
                <a:cs typeface="Times New Roman" panose="02020603050405020304" pitchFamily="18" charset="0"/>
              </a:rPr>
              <a:t>artifact</a:t>
            </a:r>
            <a:r>
              <a:rPr dirty="0" sz="2800" lang="en-GB">
                <a:solidFill>
                  <a:srgbClr val="000000"/>
                </a:solidFill>
                <a:latin typeface="Times New Roman" panose="02020603050405020304" pitchFamily="18" charset="0"/>
                <a:cs typeface="Times New Roman" panose="02020603050405020304" pitchFamily="18" charset="0"/>
              </a:rPr>
              <a:t> handling</a:t>
            </a:r>
            <a:r>
              <a:rPr dirty="0" sz="2800" lang="en-GB" smtClean="0">
                <a:solidFill>
                  <a:srgbClr val="000000"/>
                </a:solidFill>
                <a:latin typeface="Times New Roman" panose="02020603050405020304" pitchFamily="18" charset="0"/>
                <a:cs typeface="Times New Roman" panose="02020603050405020304" pitchFamily="18" charset="0"/>
              </a:rPr>
              <a:t>.</a:t>
            </a:r>
          </a:p>
          <a:p>
            <a:pPr indent="-457200" marL="457200">
              <a:buFont typeface="Courier New" panose="02070309020205020404" pitchFamily="49" charset="0"/>
              <a:buChar char="o"/>
            </a:pPr>
            <a:r>
              <a:rPr dirty="0" sz="2800" lang="en-GB">
                <a:solidFill>
                  <a:srgbClr val="000000"/>
                </a:solidFill>
                <a:latin typeface="Times New Roman" panose="02020603050405020304" pitchFamily="18" charset="0"/>
                <a:cs typeface="Times New Roman" panose="02020603050405020304" pitchFamily="18" charset="0"/>
              </a:rPr>
              <a:t>Cyber </a:t>
            </a:r>
            <a:r>
              <a:rPr dirty="0" sz="2800" lang="en-GB" err="1">
                <a:solidFill>
                  <a:srgbClr val="000000"/>
                </a:solidFill>
                <a:latin typeface="Times New Roman" panose="02020603050405020304" pitchFamily="18" charset="0"/>
                <a:cs typeface="Times New Roman" panose="02020603050405020304" pitchFamily="18" charset="0"/>
              </a:rPr>
              <a:t>Theats</a:t>
            </a:r>
            <a:endParaRPr dirty="0" sz="2800" lang="en-GB">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83" name=""/>
        <p:cNvGrpSpPr/>
        <p:nvPr/>
      </p:nvGrpSpPr>
      <p:grpSpPr>
        <a:xfrm>
          <a:off x="0" y="0"/>
          <a:ext cx="0" cy="0"/>
          <a:chOff x="0" y="0"/>
          <a:chExt cx="0" cy="0"/>
        </a:xfrm>
      </p:grpSpPr>
      <p:sp>
        <p:nvSpPr>
          <p:cNvPr id="1048687" name="Rectangle 1"/>
          <p:cNvSpPr/>
          <p:nvPr/>
        </p:nvSpPr>
        <p:spPr>
          <a:xfrm>
            <a:off x="4518212" y="305206"/>
            <a:ext cx="3776980" cy="510540"/>
          </a:xfrm>
          <a:prstGeom prst="rect"/>
        </p:spPr>
        <p:txBody>
          <a:bodyPr wrap="none">
            <a:spAutoFit/>
          </a:bodyPr>
          <a:p>
            <a:pPr>
              <a:lnSpc>
                <a:spcPct val="107000"/>
              </a:lnSpc>
              <a:spcAft>
                <a:spcPts val="800"/>
              </a:spcAft>
            </a:pPr>
            <a:r>
              <a:rPr b="1" dirty="0" sz="2800" lang="en-US" smtClean="0">
                <a:solidFill>
                  <a:srgbClr val="2FB5A5"/>
                </a:solidFill>
                <a:latin typeface="Times New Roman" panose="02020603050405020304" pitchFamily="18" charset="0"/>
                <a:ea typeface="Calibri" panose="020F0502020204030204" pitchFamily="34" charset="0"/>
                <a:cs typeface="Times New Roman" panose="02020603050405020304" pitchFamily="18" charset="0"/>
              </a:rPr>
              <a:t>Network cyber security</a:t>
            </a:r>
            <a:endParaRPr altLang="en-US" dirty="0" lang="zh-CN"/>
          </a:p>
        </p:txBody>
      </p:sp>
      <p:sp>
        <p:nvSpPr>
          <p:cNvPr id="1048688" name="Pentagon 6"/>
          <p:cNvSpPr/>
          <p:nvPr/>
        </p:nvSpPr>
        <p:spPr>
          <a:xfrm>
            <a:off x="0" y="0"/>
            <a:ext cx="4518212" cy="900953"/>
          </a:xfrm>
          <a:prstGeom prst="homePlate"/>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r>
              <a:rPr dirty="0" sz="2400" lang="en-US">
                <a:latin typeface="Times New Roman" panose="02020603050405020304" pitchFamily="18" charset="0"/>
                <a:cs typeface="Times New Roman" panose="02020603050405020304" pitchFamily="18" charset="0"/>
              </a:rPr>
              <a:t>Kyambogo        </a:t>
            </a:r>
            <a:r>
              <a:rPr dirty="0" sz="2400" lang="en-US" smtClean="0">
                <a:latin typeface="Times New Roman" panose="02020603050405020304" pitchFamily="18" charset="0"/>
                <a:cs typeface="Times New Roman" panose="02020603050405020304" pitchFamily="18" charset="0"/>
              </a:rPr>
              <a:t>    University</a:t>
            </a:r>
            <a:endParaRPr dirty="0" sz="3200" lang="en-US">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2097184" name="Picture 7" descr="Image result for kyambogo logo"/>
          <p:cNvPicPr>
            <a:picLocks/>
          </p:cNvPicPr>
          <p:nvPr/>
        </p:nvPicPr>
        <p:blipFill>
          <a:blip xmlns:r="http://schemas.openxmlformats.org/officeDocument/2006/relationships" r:embed="rId1"/>
          <a:srcRect/>
          <a:stretch>
            <a:fillRect/>
          </a:stretch>
        </p:blipFill>
        <p:spPr bwMode="auto">
          <a:xfrm>
            <a:off x="1479176" y="62379"/>
            <a:ext cx="914400" cy="699248"/>
          </a:xfrm>
          <a:prstGeom prst="rect"/>
          <a:noFill/>
          <a:ln>
            <a:noFill/>
          </a:ln>
        </p:spPr>
      </p:pic>
      <p:sp>
        <p:nvSpPr>
          <p:cNvPr id="1048689" name="Pentagon 9"/>
          <p:cNvSpPr/>
          <p:nvPr/>
        </p:nvSpPr>
        <p:spPr>
          <a:xfrm flipH="1">
            <a:off x="-1" y="6456317"/>
            <a:ext cx="12192000" cy="401683"/>
          </a:xfrm>
          <a:prstGeom prst="homePlate"/>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r>
              <a:rPr dirty="0" sz="1200" lang="en-US">
                <a:solidFill>
                  <a:schemeClr val="bg1"/>
                </a:solidFill>
                <a:latin typeface="Times New Roman" panose="02020603050405020304" pitchFamily="18" charset="0"/>
                <a:cs typeface="Times New Roman" panose="02020603050405020304" pitchFamily="18" charset="0"/>
              </a:rPr>
              <a:t>© Muhanguzi Tobias, 15/U/7774/ETE/PE, </a:t>
            </a:r>
            <a:r>
              <a:rPr dirty="0" sz="1200" lang="en-US" smtClean="0">
                <a:solidFill>
                  <a:schemeClr val="bg1"/>
                </a:solidFill>
                <a:latin typeface="Times New Roman" panose="02020603050405020304" pitchFamily="18" charset="0"/>
                <a:cs typeface="Times New Roman" panose="02020603050405020304" pitchFamily="18" charset="0"/>
              </a:rPr>
              <a:t>https</a:t>
            </a:r>
            <a:r>
              <a:rPr dirty="0" sz="1200" lang="en-US">
                <a:solidFill>
                  <a:schemeClr val="bg1"/>
                </a:solidFill>
                <a:latin typeface="Times New Roman" panose="02020603050405020304" pitchFamily="18" charset="0"/>
                <a:cs typeface="Times New Roman" panose="02020603050405020304" pitchFamily="18" charset="0"/>
              </a:rPr>
              <a:t>://github.com/marydovika</a:t>
            </a:r>
            <a:endParaRPr dirty="0" sz="1600" lang="en-US">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1048690" name="TextBox 1048593"/>
          <p:cNvSpPr txBox="1"/>
          <p:nvPr/>
        </p:nvSpPr>
        <p:spPr>
          <a:xfrm>
            <a:off x="-660924" y="-2453639"/>
            <a:ext cx="15544953" cy="510539"/>
          </a:xfrm>
          <a:prstGeom prst="rect"/>
        </p:spPr>
        <p:txBody>
          <a:bodyPr rtlCol="0" wrap="square">
            <a:spAutoFit/>
          </a:bodyPr>
          <a:p>
            <a:endParaRPr sz="2800" lang="en-GB">
              <a:solidFill>
                <a:srgbClr val="000000"/>
              </a:solidFill>
            </a:endParaRPr>
          </a:p>
        </p:txBody>
      </p:sp>
      <p:sp>
        <p:nvSpPr>
          <p:cNvPr id="1048691" name="TextBox 1048594"/>
          <p:cNvSpPr txBox="1"/>
          <p:nvPr/>
        </p:nvSpPr>
        <p:spPr>
          <a:xfrm>
            <a:off x="640214" y="1074338"/>
            <a:ext cx="11163347" cy="2186940"/>
          </a:xfrm>
          <a:prstGeom prst="rect"/>
        </p:spPr>
        <p:txBody>
          <a:bodyPr rtlCol="0" wrap="square">
            <a:spAutoFit/>
          </a:bodyPr>
          <a:p>
            <a:pPr indent="-457200" marL="457200">
              <a:buFont typeface="Courier New" panose="02070309020205020404" pitchFamily="49" charset="0"/>
              <a:buChar char="o"/>
            </a:pPr>
            <a:r>
              <a:rPr dirty="0" sz="2800" lang="en-GB" smtClean="0">
                <a:solidFill>
                  <a:srgbClr val="000000"/>
                </a:solidFill>
                <a:latin typeface="Times New Roman" panose="02020603050405020304" pitchFamily="18" charset="0"/>
                <a:cs typeface="Times New Roman" panose="02020603050405020304" pitchFamily="18" charset="0"/>
              </a:rPr>
              <a:t>Understanding </a:t>
            </a:r>
            <a:r>
              <a:rPr dirty="0" sz="2800" lang="en-GB">
                <a:solidFill>
                  <a:srgbClr val="000000"/>
                </a:solidFill>
                <a:latin typeface="Times New Roman" panose="02020603050405020304" pitchFamily="18" charset="0"/>
                <a:cs typeface="Times New Roman" panose="02020603050405020304" pitchFamily="18" charset="0"/>
              </a:rPr>
              <a:t>the physical network/ topology
Device configuration for </a:t>
            </a:r>
            <a:r>
              <a:rPr dirty="0" sz="2800" lang="en-GB" smtClean="0">
                <a:solidFill>
                  <a:srgbClr val="000000"/>
                </a:solidFill>
                <a:latin typeface="Times New Roman" panose="02020603050405020304" pitchFamily="18" charset="0"/>
                <a:cs typeface="Times New Roman" panose="02020603050405020304" pitchFamily="18" charset="0"/>
              </a:rPr>
              <a:t>security, and disabling </a:t>
            </a:r>
            <a:r>
              <a:rPr dirty="0" sz="2800" lang="en-GB">
                <a:solidFill>
                  <a:srgbClr val="000000"/>
                </a:solidFill>
                <a:latin typeface="Times New Roman" panose="02020603050405020304" pitchFamily="18" charset="0"/>
                <a:cs typeface="Times New Roman" panose="02020603050405020304" pitchFamily="18" charset="0"/>
              </a:rPr>
              <a:t>inactive protocols
Security attack window for 5G, </a:t>
            </a:r>
            <a:r>
              <a:rPr dirty="0" sz="2800" lang="en-GB" err="1">
                <a:solidFill>
                  <a:srgbClr val="000000"/>
                </a:solidFill>
                <a:latin typeface="Times New Roman" panose="02020603050405020304" pitchFamily="18" charset="0"/>
                <a:cs typeface="Times New Roman" panose="02020603050405020304" pitchFamily="18" charset="0"/>
              </a:rPr>
              <a:t>IoT</a:t>
            </a:r>
            <a:r>
              <a:rPr dirty="0" sz="2800" lang="en-GB">
                <a:solidFill>
                  <a:srgbClr val="000000"/>
                </a:solidFill>
                <a:latin typeface="Times New Roman" panose="02020603050405020304" pitchFamily="18" charset="0"/>
                <a:cs typeface="Times New Roman" panose="02020603050405020304" pitchFamily="18" charset="0"/>
              </a:rPr>
              <a:t> and Cloud computing.
Hardware and software security </a:t>
            </a:r>
            <a:r>
              <a:rPr dirty="0" sz="2800" lang="en-GB" smtClean="0">
                <a:solidFill>
                  <a:srgbClr val="000000"/>
                </a:solidFill>
                <a:latin typeface="Times New Roman" panose="02020603050405020304" pitchFamily="18" charset="0"/>
                <a:cs typeface="Times New Roman" panose="02020603050405020304" pitchFamily="18" charset="0"/>
              </a:rPr>
              <a:t>tools; </a:t>
            </a:r>
            <a:r>
              <a:rPr b="1" dirty="0" sz="2800" lang="en-GB" smtClean="0">
                <a:solidFill>
                  <a:srgbClr val="000000"/>
                </a:solidFill>
                <a:latin typeface="Times New Roman" panose="02020603050405020304" pitchFamily="18" charset="0"/>
                <a:cs typeface="Times New Roman" panose="02020603050405020304" pitchFamily="18" charset="0"/>
              </a:rPr>
              <a:t>honey </a:t>
            </a:r>
            <a:r>
              <a:rPr b="1" dirty="0" sz="2800" lang="en-GB">
                <a:solidFill>
                  <a:srgbClr val="000000"/>
                </a:solidFill>
                <a:latin typeface="Times New Roman" panose="02020603050405020304" pitchFamily="18" charset="0"/>
                <a:cs typeface="Times New Roman" panose="02020603050405020304" pitchFamily="18" charset="0"/>
              </a:rPr>
              <a:t>pots</a:t>
            </a:r>
            <a:r>
              <a:rPr dirty="0" sz="2800" lang="en-GB">
                <a:solidFill>
                  <a:srgbClr val="000000"/>
                </a:solidFill>
                <a:latin typeface="Times New Roman" panose="02020603050405020304" pitchFamily="18" charset="0"/>
                <a:cs typeface="Times New Roman" panose="02020603050405020304" pitchFamily="18" charset="0"/>
              </a:rPr>
              <a:t>, </a:t>
            </a:r>
            <a:r>
              <a:rPr b="1" dirty="0" sz="2800" lang="en-GB" smtClean="0">
                <a:solidFill>
                  <a:srgbClr val="000000"/>
                </a:solidFill>
                <a:latin typeface="Times New Roman" panose="02020603050405020304" pitchFamily="18" charset="0"/>
                <a:cs typeface="Times New Roman" panose="02020603050405020304" pitchFamily="18" charset="0"/>
              </a:rPr>
              <a:t>DMZ</a:t>
            </a:r>
            <a:r>
              <a:rPr dirty="0" sz="2800" lang="en-GB" smtClean="0">
                <a:solidFill>
                  <a:srgbClr val="000000"/>
                </a:solidFill>
                <a:latin typeface="Times New Roman" panose="02020603050405020304" pitchFamily="18" charset="0"/>
                <a:cs typeface="Times New Roman" panose="02020603050405020304" pitchFamily="18" charset="0"/>
              </a:rPr>
              <a:t>, </a:t>
            </a:r>
            <a:r>
              <a:rPr b="1" dirty="0" sz="2800" lang="en-GB" smtClean="0">
                <a:solidFill>
                  <a:srgbClr val="000000"/>
                </a:solidFill>
                <a:latin typeface="Times New Roman" panose="02020603050405020304" pitchFamily="18" charset="0"/>
                <a:cs typeface="Times New Roman" panose="02020603050405020304" pitchFamily="18" charset="0"/>
              </a:rPr>
              <a:t>Fire </a:t>
            </a:r>
            <a:r>
              <a:rPr b="1" dirty="0" sz="2800" lang="en-GB">
                <a:solidFill>
                  <a:srgbClr val="000000"/>
                </a:solidFill>
                <a:latin typeface="Times New Roman" panose="02020603050405020304" pitchFamily="18" charset="0"/>
                <a:cs typeface="Times New Roman" panose="02020603050405020304" pitchFamily="18" charset="0"/>
              </a:rPr>
              <a:t>Walls</a:t>
            </a:r>
            <a:r>
              <a:rPr dirty="0" sz="2800" lang="en-GB">
                <a:solidFill>
                  <a:srgbClr val="000000"/>
                </a:solidFill>
                <a:latin typeface="Times New Roman" panose="02020603050405020304" pitchFamily="18" charset="0"/>
                <a:cs typeface="Times New Roman" panose="02020603050405020304" pitchFamily="18" charset="0"/>
              </a:rPr>
              <a:t>, </a:t>
            </a:r>
            <a:r>
              <a:rPr b="1" dirty="0" sz="2800" lang="en-GB">
                <a:solidFill>
                  <a:srgbClr val="000000"/>
                </a:solidFill>
                <a:latin typeface="Times New Roman" panose="02020603050405020304" pitchFamily="18" charset="0"/>
                <a:cs typeface="Times New Roman" panose="02020603050405020304" pitchFamily="18" charset="0"/>
              </a:rPr>
              <a:t>IDS +IPS</a:t>
            </a:r>
            <a:r>
              <a:rPr dirty="0" sz="2800" lang="en-GB">
                <a:solidFill>
                  <a:srgbClr val="000000"/>
                </a:solidFill>
                <a:latin typeface="Times New Roman" panose="02020603050405020304" pitchFamily="18" charset="0"/>
                <a:cs typeface="Times New Roman" panose="02020603050405020304" pitchFamily="18" charset="0"/>
              </a:rPr>
              <a:t>, </a:t>
            </a:r>
            <a:r>
              <a:rPr b="1" dirty="0" sz="2800" lang="en-GB">
                <a:solidFill>
                  <a:srgbClr val="000000"/>
                </a:solidFill>
                <a:latin typeface="Times New Roman" panose="02020603050405020304" pitchFamily="18" charset="0"/>
                <a:cs typeface="Times New Roman" panose="02020603050405020304" pitchFamily="18" charset="0"/>
              </a:rPr>
              <a:t>VPNs</a:t>
            </a:r>
            <a:r>
              <a:rPr dirty="0" sz="2800" lang="en-GB">
                <a:solidFill>
                  <a:srgbClr val="000000"/>
                </a:solidFill>
                <a:latin typeface="Times New Roman" panose="02020603050405020304" pitchFamily="18" charset="0"/>
                <a:cs typeface="Times New Roman" panose="02020603050405020304" pitchFamily="18" charset="0"/>
              </a:rPr>
              <a:t>, and </a:t>
            </a:r>
            <a:r>
              <a:rPr b="1" dirty="0" sz="2800" lang="en-GB">
                <a:solidFill>
                  <a:srgbClr val="000000"/>
                </a:solidFill>
                <a:latin typeface="Times New Roman" panose="02020603050405020304" pitchFamily="18" charset="0"/>
                <a:cs typeface="Times New Roman" panose="02020603050405020304" pitchFamily="18" charset="0"/>
              </a:rPr>
              <a:t>VLANs</a:t>
            </a:r>
            <a:r>
              <a:rPr dirty="0" sz="2800" lang="en-GB">
                <a:solidFill>
                  <a:srgbClr val="000000"/>
                </a:solidFill>
                <a:latin typeface="Times New Roman" panose="02020603050405020304" pitchFamily="18" charset="0"/>
                <a:cs typeface="Times New Roman" panose="02020603050405020304" pitchFamily="18" charset="0"/>
              </a:rPr>
              <a:t>, </a:t>
            </a:r>
            <a:r>
              <a:rPr b="1" dirty="0" sz="2800" lang="en-GB">
                <a:solidFill>
                  <a:srgbClr val="000000"/>
                </a:solidFill>
                <a:latin typeface="Times New Roman" panose="02020603050405020304" pitchFamily="18" charset="0"/>
                <a:cs typeface="Times New Roman" panose="02020603050405020304" pitchFamily="18" charset="0"/>
              </a:rPr>
              <a:t>IPsec</a:t>
            </a:r>
            <a:r>
              <a:rPr b="1" dirty="0" sz="2800" lang="en-GB" smtClean="0">
                <a:solidFill>
                  <a:srgbClr val="000000"/>
                </a:solidFill>
                <a:latin typeface="Times New Roman" panose="02020603050405020304" pitchFamily="18" charset="0"/>
                <a:cs typeface="Times New Roman" panose="02020603050405020304" pitchFamily="18" charset="0"/>
              </a:rPr>
              <a:t>...</a:t>
            </a:r>
            <a:endParaRPr b="1" dirty="0" sz="2800" lang="en-GB">
              <a:solidFill>
                <a:srgbClr val="000000"/>
              </a:solidFill>
            </a:endParaRPr>
          </a:p>
        </p:txBody>
      </p:sp>
    </p:spTree>
  </p:cSld>
  <p:clrMapOvr>
    <a:masterClrMapping/>
  </p:clrMapOvr>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84" name=""/>
        <p:cNvGrpSpPr/>
        <p:nvPr/>
      </p:nvGrpSpPr>
      <p:grpSpPr>
        <a:xfrm>
          <a:off x="0" y="0"/>
          <a:ext cx="0" cy="0"/>
          <a:chOff x="0" y="0"/>
          <a:chExt cx="0" cy="0"/>
        </a:xfrm>
      </p:grpSpPr>
      <p:sp>
        <p:nvSpPr>
          <p:cNvPr id="1048692" name="Rectangle 1"/>
          <p:cNvSpPr/>
          <p:nvPr/>
        </p:nvSpPr>
        <p:spPr>
          <a:xfrm>
            <a:off x="4518212" y="305206"/>
            <a:ext cx="627380" cy="510540"/>
          </a:xfrm>
          <a:prstGeom prst="rect"/>
        </p:spPr>
        <p:txBody>
          <a:bodyPr wrap="none">
            <a:spAutoFit/>
          </a:bodyPr>
          <a:p>
            <a:pPr>
              <a:lnSpc>
                <a:spcPct val="107000"/>
              </a:lnSpc>
              <a:spcAft>
                <a:spcPts val="800"/>
              </a:spcAft>
            </a:pPr>
            <a:r>
              <a:rPr b="1" dirty="0" sz="2800" lang="en-US" smtClean="0">
                <a:solidFill>
                  <a:srgbClr val="2FB5A5"/>
                </a:solidFill>
                <a:latin typeface="Times New Roman" panose="02020603050405020304" pitchFamily="18" charset="0"/>
                <a:ea typeface="Calibri" panose="020F0502020204030204" pitchFamily="34" charset="0"/>
                <a:cs typeface="Times New Roman" panose="02020603050405020304" pitchFamily="18" charset="0"/>
              </a:rPr>
              <a:t>5G </a:t>
            </a:r>
            <a:endParaRPr b="1" dirty="0" sz="2800" lang="en-US">
              <a:solidFill>
                <a:srgbClr val="2FB5A5"/>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1048693" name="Pentagon 6"/>
          <p:cNvSpPr/>
          <p:nvPr/>
        </p:nvSpPr>
        <p:spPr>
          <a:xfrm>
            <a:off x="0" y="0"/>
            <a:ext cx="4518212" cy="900953"/>
          </a:xfrm>
          <a:prstGeom prst="homePlate"/>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r>
              <a:rPr dirty="0" sz="2400" lang="en-US">
                <a:latin typeface="Times New Roman" panose="02020603050405020304" pitchFamily="18" charset="0"/>
                <a:cs typeface="Times New Roman" panose="02020603050405020304" pitchFamily="18" charset="0"/>
              </a:rPr>
              <a:t>Kyambogo        </a:t>
            </a:r>
            <a:r>
              <a:rPr dirty="0" sz="2400" lang="en-US" smtClean="0">
                <a:latin typeface="Times New Roman" panose="02020603050405020304" pitchFamily="18" charset="0"/>
                <a:cs typeface="Times New Roman" panose="02020603050405020304" pitchFamily="18" charset="0"/>
              </a:rPr>
              <a:t>    University</a:t>
            </a:r>
            <a:endParaRPr dirty="0" sz="3200" lang="en-US">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2097185" name="Picture 7" descr="Image result for kyambogo logo"/>
          <p:cNvPicPr>
            <a:picLocks/>
          </p:cNvPicPr>
          <p:nvPr/>
        </p:nvPicPr>
        <p:blipFill>
          <a:blip xmlns:r="http://schemas.openxmlformats.org/officeDocument/2006/relationships" r:embed="rId1"/>
          <a:srcRect/>
          <a:stretch>
            <a:fillRect/>
          </a:stretch>
        </p:blipFill>
        <p:spPr bwMode="auto">
          <a:xfrm>
            <a:off x="1479176" y="62379"/>
            <a:ext cx="914400" cy="699248"/>
          </a:xfrm>
          <a:prstGeom prst="rect"/>
          <a:noFill/>
          <a:ln>
            <a:noFill/>
          </a:ln>
        </p:spPr>
      </p:pic>
      <p:sp>
        <p:nvSpPr>
          <p:cNvPr id="1048694" name="Pentagon 9"/>
          <p:cNvSpPr/>
          <p:nvPr/>
        </p:nvSpPr>
        <p:spPr>
          <a:xfrm flipH="1">
            <a:off x="-1" y="6456317"/>
            <a:ext cx="12192000" cy="401683"/>
          </a:xfrm>
          <a:prstGeom prst="homePlate"/>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r>
              <a:rPr dirty="0" sz="1200" lang="en-US">
                <a:solidFill>
                  <a:schemeClr val="bg1"/>
                </a:solidFill>
                <a:latin typeface="Times New Roman" panose="02020603050405020304" pitchFamily="18" charset="0"/>
                <a:cs typeface="Times New Roman" panose="02020603050405020304" pitchFamily="18" charset="0"/>
              </a:rPr>
              <a:t>© Muhanguzi Tobias, 15/U/7774/ETE/PE, </a:t>
            </a:r>
            <a:r>
              <a:rPr dirty="0" sz="1200" lang="en-US" smtClean="0">
                <a:solidFill>
                  <a:schemeClr val="bg1"/>
                </a:solidFill>
                <a:latin typeface="Times New Roman" panose="02020603050405020304" pitchFamily="18" charset="0"/>
                <a:cs typeface="Times New Roman" panose="02020603050405020304" pitchFamily="18" charset="0"/>
              </a:rPr>
              <a:t>https</a:t>
            </a:r>
            <a:r>
              <a:rPr dirty="0" sz="1200" lang="en-US">
                <a:solidFill>
                  <a:schemeClr val="bg1"/>
                </a:solidFill>
                <a:latin typeface="Times New Roman" panose="02020603050405020304" pitchFamily="18" charset="0"/>
                <a:cs typeface="Times New Roman" panose="02020603050405020304" pitchFamily="18" charset="0"/>
              </a:rPr>
              <a:t>://github.com/marydovika</a:t>
            </a:r>
            <a:endParaRPr dirty="0" sz="1600" lang="en-US">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1048695" name="TextBox 1048602"/>
          <p:cNvSpPr txBox="1"/>
          <p:nvPr/>
        </p:nvSpPr>
        <p:spPr>
          <a:xfrm>
            <a:off x="568881" y="963332"/>
            <a:ext cx="17683534" cy="5120640"/>
          </a:xfrm>
          <a:prstGeom prst="rect"/>
        </p:spPr>
        <p:txBody>
          <a:bodyPr rtlCol="0" wrap="square">
            <a:spAutoFit/>
          </a:bodyPr>
          <a:p>
            <a:pPr indent="-457200" marL="457200">
              <a:buFont typeface="Courier New" panose="02070309020205020404" pitchFamily="49" charset="0"/>
              <a:buChar char="o"/>
            </a:pPr>
            <a:r>
              <a:rPr dirty="0" sz="2800" lang="en-GB" smtClean="0">
                <a:solidFill>
                  <a:srgbClr val="000000"/>
                </a:solidFill>
                <a:latin typeface="Times New Roman" panose="02020603050405020304" pitchFamily="18" charset="0"/>
                <a:cs typeface="Times New Roman" panose="02020603050405020304" pitchFamily="18" charset="0"/>
              </a:rPr>
              <a:t>5G </a:t>
            </a:r>
            <a:r>
              <a:rPr dirty="0" sz="2800" lang="en-GB">
                <a:solidFill>
                  <a:srgbClr val="000000"/>
                </a:solidFill>
                <a:latin typeface="Times New Roman" panose="02020603050405020304" pitchFamily="18" charset="0"/>
                <a:cs typeface="Times New Roman" panose="02020603050405020304" pitchFamily="18" charset="0"/>
              </a:rPr>
              <a:t>architecture according to 5GPPP
5G </a:t>
            </a:r>
            <a:r>
              <a:rPr dirty="0" sz="2800" lang="en-GB" smtClean="0">
                <a:solidFill>
                  <a:srgbClr val="000000"/>
                </a:solidFill>
                <a:latin typeface="Times New Roman" panose="02020603050405020304" pitchFamily="18" charset="0"/>
                <a:cs typeface="Times New Roman" panose="02020603050405020304" pitchFamily="18" charset="0"/>
              </a:rPr>
              <a:t>players; ITU, 3GPP, 5GPPP, China mobile, AT&amp;T, Korea</a:t>
            </a:r>
            <a:r>
              <a:rPr dirty="0" sz="2800" lang="en-GB">
                <a:solidFill>
                  <a:srgbClr val="000000"/>
                </a:solidFill>
                <a:latin typeface="Times New Roman" panose="02020603050405020304" pitchFamily="18" charset="0"/>
                <a:cs typeface="Times New Roman" panose="02020603050405020304" pitchFamily="18" charset="0"/>
              </a:rPr>
              <a:t>
Major </a:t>
            </a:r>
            <a:r>
              <a:rPr dirty="0" sz="2800" lang="en-GB" smtClean="0">
                <a:solidFill>
                  <a:srgbClr val="000000"/>
                </a:solidFill>
                <a:latin typeface="Times New Roman" panose="02020603050405020304" pitchFamily="18" charset="0"/>
                <a:cs typeface="Times New Roman" panose="02020603050405020304" pitchFamily="18" charset="0"/>
              </a:rPr>
              <a:t>enablers</a:t>
            </a:r>
          </a:p>
          <a:p>
            <a:r>
              <a:rPr dirty="0" sz="2800" lang="en-GB" smtClean="0">
                <a:solidFill>
                  <a:srgbClr val="000000"/>
                </a:solidFill>
                <a:latin typeface="Times New Roman" panose="02020603050405020304" pitchFamily="18" charset="0"/>
                <a:cs typeface="Times New Roman" panose="02020603050405020304" pitchFamily="18" charset="0"/>
              </a:rPr>
              <a:t>      SDN-slicing </a:t>
            </a:r>
            <a:r>
              <a:rPr dirty="0" sz="2800" lang="en-GB">
                <a:solidFill>
                  <a:srgbClr val="000000"/>
                </a:solidFill>
                <a:latin typeface="Times New Roman" panose="02020603050405020304" pitchFamily="18" charset="0"/>
                <a:cs typeface="Times New Roman" panose="02020603050405020304" pitchFamily="18" charset="0"/>
              </a:rPr>
              <a:t>&amp; it's </a:t>
            </a:r>
            <a:r>
              <a:rPr dirty="0" sz="2800" lang="en-GB" smtClean="0">
                <a:solidFill>
                  <a:srgbClr val="000000"/>
                </a:solidFill>
                <a:latin typeface="Times New Roman" panose="02020603050405020304" pitchFamily="18" charset="0"/>
                <a:cs typeface="Times New Roman" panose="02020603050405020304" pitchFamily="18" charset="0"/>
              </a:rPr>
              <a:t>need</a:t>
            </a:r>
          </a:p>
          <a:p>
            <a:r>
              <a:rPr dirty="0" sz="2800" lang="en-GB" smtClean="0">
                <a:solidFill>
                  <a:srgbClr val="000000"/>
                </a:solidFill>
                <a:latin typeface="Times New Roman" panose="02020603050405020304" pitchFamily="18" charset="0"/>
                <a:cs typeface="Times New Roman" panose="02020603050405020304" pitchFamily="18" charset="0"/>
              </a:rPr>
              <a:t>      NFV-virtualization &amp; it's need</a:t>
            </a:r>
          </a:p>
          <a:p>
            <a:r>
              <a:rPr dirty="0" sz="2800" lang="en-GB" smtClean="0">
                <a:solidFill>
                  <a:srgbClr val="000000"/>
                </a:solidFill>
                <a:latin typeface="Times New Roman" panose="02020603050405020304" pitchFamily="18" charset="0"/>
                <a:cs typeface="Times New Roman" panose="02020603050405020304" pitchFamily="18" charset="0"/>
              </a:rPr>
              <a:t>      </a:t>
            </a:r>
            <a:r>
              <a:rPr dirty="0" sz="2800" lang="en-GB" err="1" smtClean="0">
                <a:solidFill>
                  <a:srgbClr val="000000"/>
                </a:solidFill>
                <a:latin typeface="Times New Roman" panose="02020603050405020304" pitchFamily="18" charset="0"/>
                <a:cs typeface="Times New Roman" panose="02020603050405020304" pitchFamily="18" charset="0"/>
              </a:rPr>
              <a:t>IoT</a:t>
            </a:r>
            <a:r>
              <a:rPr dirty="0" sz="2800" lang="en-GB">
                <a:solidFill>
                  <a:srgbClr val="000000"/>
                </a:solidFill>
                <a:latin typeface="Times New Roman" panose="02020603050405020304" pitchFamily="18" charset="0"/>
                <a:cs typeface="Times New Roman" panose="02020603050405020304" pitchFamily="18" charset="0"/>
              </a:rPr>
              <a:t>, RFID, NFC and </a:t>
            </a:r>
            <a:r>
              <a:rPr dirty="0" sz="2800" lang="en-GB" err="1">
                <a:solidFill>
                  <a:srgbClr val="000000"/>
                </a:solidFill>
                <a:latin typeface="Times New Roman" panose="02020603050405020304" pitchFamily="18" charset="0"/>
                <a:cs typeface="Times New Roman" panose="02020603050405020304" pitchFamily="18" charset="0"/>
              </a:rPr>
              <a:t>bigdata</a:t>
            </a:r>
            <a:r>
              <a:rPr dirty="0" sz="2800" lang="en-GB">
                <a:solidFill>
                  <a:srgbClr val="000000"/>
                </a:solidFill>
                <a:latin typeface="Times New Roman" panose="02020603050405020304" pitchFamily="18" charset="0"/>
                <a:cs typeface="Times New Roman" panose="02020603050405020304" pitchFamily="18" charset="0"/>
              </a:rPr>
              <a:t> </a:t>
            </a:r>
            <a:r>
              <a:rPr dirty="0" sz="2800" lang="en-GB" smtClean="0">
                <a:solidFill>
                  <a:srgbClr val="000000"/>
                </a:solidFill>
                <a:latin typeface="Times New Roman" panose="02020603050405020304" pitchFamily="18" charset="0"/>
                <a:cs typeface="Times New Roman" panose="02020603050405020304" pitchFamily="18" charset="0"/>
              </a:rPr>
              <a:t>dilemma</a:t>
            </a:r>
          </a:p>
          <a:p>
            <a:pPr indent="-457200" marL="457200">
              <a:buFont typeface="Courier New" panose="02070309020205020404" pitchFamily="49" charset="0"/>
              <a:buChar char="o"/>
            </a:pPr>
            <a:r>
              <a:rPr dirty="0" sz="2800" lang="en-GB">
                <a:solidFill>
                  <a:srgbClr val="000000"/>
                </a:solidFill>
                <a:latin typeface="Times New Roman" panose="02020603050405020304" pitchFamily="18" charset="0"/>
                <a:cs typeface="Times New Roman" panose="02020603050405020304" pitchFamily="18" charset="0"/>
              </a:rPr>
              <a:t>5G security architecture
Construction model according to 5GPPP
New attack </a:t>
            </a:r>
            <a:r>
              <a:rPr dirty="0" sz="2800" lang="en-GB" smtClean="0">
                <a:solidFill>
                  <a:srgbClr val="000000"/>
                </a:solidFill>
                <a:latin typeface="Times New Roman" panose="02020603050405020304" pitchFamily="18" charset="0"/>
                <a:cs typeface="Times New Roman" panose="02020603050405020304" pitchFamily="18" charset="0"/>
              </a:rPr>
              <a:t>vectors </a:t>
            </a:r>
            <a:r>
              <a:rPr dirty="0" sz="2800" lang="en-GB">
                <a:solidFill>
                  <a:srgbClr val="000000"/>
                </a:solidFill>
                <a:latin typeface="Times New Roman" panose="02020603050405020304" pitchFamily="18" charset="0"/>
                <a:cs typeface="Times New Roman" panose="02020603050405020304" pitchFamily="18" charset="0"/>
              </a:rPr>
              <a:t>due to NFV, and SDN + threats
Counter measures
Encryption  techniques for 5G</a:t>
            </a:r>
          </a:p>
          <a:p>
            <a:endParaRPr dirty="0" sz="2800" lang="en-GB" smtClean="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588" name="Pentagon 6"/>
          <p:cNvSpPr/>
          <p:nvPr/>
        </p:nvSpPr>
        <p:spPr>
          <a:xfrm>
            <a:off x="0" y="0"/>
            <a:ext cx="4518212" cy="900953"/>
          </a:xfrm>
          <a:prstGeom prst="homePlate"/>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r>
              <a:rPr dirty="0" sz="2400" lang="en-US">
                <a:latin typeface="Times New Roman" panose="02020603050405020304" pitchFamily="18" charset="0"/>
                <a:cs typeface="Times New Roman" panose="02020603050405020304" pitchFamily="18" charset="0"/>
              </a:rPr>
              <a:t>Kyambogo        </a:t>
            </a:r>
            <a:r>
              <a:rPr dirty="0" sz="2400" lang="en-US" smtClean="0">
                <a:latin typeface="Times New Roman" panose="02020603050405020304" pitchFamily="18" charset="0"/>
                <a:cs typeface="Times New Roman" panose="02020603050405020304" pitchFamily="18" charset="0"/>
              </a:rPr>
              <a:t>    University</a:t>
            </a:r>
            <a:endParaRPr dirty="0" sz="3200" lang="en-US">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2097154" name="Picture 9" descr="Image result for kyambogo logo"/>
          <p:cNvPicPr>
            <a:picLocks/>
          </p:cNvPicPr>
          <p:nvPr/>
        </p:nvPicPr>
        <p:blipFill>
          <a:blip xmlns:r="http://schemas.openxmlformats.org/officeDocument/2006/relationships" r:embed="rId1"/>
          <a:srcRect/>
          <a:stretch>
            <a:fillRect/>
          </a:stretch>
        </p:blipFill>
        <p:spPr bwMode="auto">
          <a:xfrm>
            <a:off x="1479176" y="62379"/>
            <a:ext cx="914400" cy="699248"/>
          </a:xfrm>
          <a:prstGeom prst="rect"/>
          <a:noFill/>
          <a:ln>
            <a:noFill/>
          </a:ln>
        </p:spPr>
      </p:pic>
      <p:sp>
        <p:nvSpPr>
          <p:cNvPr id="1048589" name="TextBox 1"/>
          <p:cNvSpPr txBox="1"/>
          <p:nvPr/>
        </p:nvSpPr>
        <p:spPr>
          <a:xfrm>
            <a:off x="4882235" y="177675"/>
            <a:ext cx="1910080" cy="624840"/>
          </a:xfrm>
          <a:prstGeom prst="rect"/>
          <a:noFill/>
        </p:spPr>
        <p:txBody>
          <a:bodyPr rtlCol="0" wrap="none">
            <a:spAutoFit/>
          </a:bodyPr>
          <a:p>
            <a:r>
              <a:rPr b="1" dirty="0" sz="3600" lang="en-US" smtClean="0">
                <a:solidFill>
                  <a:srgbClr val="2FB5A5"/>
                </a:solidFill>
                <a:latin typeface="Times New Roman" panose="02020603050405020304" pitchFamily="18" charset="0"/>
                <a:cs typeface="Times New Roman" panose="02020603050405020304" pitchFamily="18" charset="0"/>
              </a:rPr>
              <a:t>Abstract</a:t>
            </a:r>
            <a:r>
              <a:rPr b="1" dirty="0" sz="3200" lang="en-US" smtClean="0">
                <a:latin typeface="Times New Roman" panose="02020603050405020304" pitchFamily="18" charset="0"/>
                <a:cs typeface="Times New Roman" panose="02020603050405020304" pitchFamily="18" charset="0"/>
              </a:rPr>
              <a:t> </a:t>
            </a:r>
            <a:endParaRPr b="1" dirty="0" sz="3200" lang="en-US">
              <a:latin typeface="Times New Roman" panose="02020603050405020304" pitchFamily="18" charset="0"/>
              <a:cs typeface="Times New Roman" panose="02020603050405020304" pitchFamily="18" charset="0"/>
            </a:endParaRPr>
          </a:p>
        </p:txBody>
      </p:sp>
      <p:sp>
        <p:nvSpPr>
          <p:cNvPr id="1048590" name="Rectangle 7"/>
          <p:cNvSpPr/>
          <p:nvPr/>
        </p:nvSpPr>
        <p:spPr>
          <a:xfrm>
            <a:off x="174811" y="824006"/>
            <a:ext cx="11945302" cy="5577841"/>
          </a:xfrm>
          <a:prstGeom prst="rect"/>
        </p:spPr>
        <p:txBody>
          <a:bodyPr wrap="square">
            <a:spAutoFit/>
          </a:bodyPr>
          <a:p>
            <a:r>
              <a:rPr dirty="0" sz="2300" lang="en-US">
                <a:latin typeface="Times New Roman" panose="02020603050405020304" pitchFamily="18" charset="0"/>
                <a:cs typeface="Times New Roman" panose="02020603050405020304" pitchFamily="18" charset="0"/>
              </a:rPr>
              <a:t>In the near future, after, 2020 when 5G has been launched, 5G and the next generation networks will be characterized by; low latency, improved throughout, low transmit-</a:t>
            </a:r>
            <a:r>
              <a:rPr dirty="0" sz="2300" lang="en-US" err="1">
                <a:latin typeface="Times New Roman" panose="02020603050405020304" pitchFamily="18" charset="0"/>
                <a:cs typeface="Times New Roman" panose="02020603050405020304" pitchFamily="18" charset="0"/>
              </a:rPr>
              <a:t>recieve</a:t>
            </a:r>
            <a:r>
              <a:rPr dirty="0" sz="2300" lang="en-US">
                <a:latin typeface="Times New Roman" panose="02020603050405020304" pitchFamily="18" charset="0"/>
                <a:cs typeface="Times New Roman" panose="02020603050405020304" pitchFamily="18" charset="0"/>
              </a:rPr>
              <a:t> power, and * consequently improved QOS. This has been proposed to be achieved by, </a:t>
            </a:r>
            <a:r>
              <a:rPr dirty="0" sz="2300" lang="en-US" err="1">
                <a:latin typeface="Times New Roman" panose="02020603050405020304" pitchFamily="18" charset="0"/>
                <a:cs typeface="Times New Roman" panose="02020603050405020304" pitchFamily="18" charset="0"/>
              </a:rPr>
              <a:t>mmwave</a:t>
            </a:r>
            <a:r>
              <a:rPr dirty="0" sz="2300" lang="en-US">
                <a:latin typeface="Times New Roman" panose="02020603050405020304" pitchFamily="18" charset="0"/>
                <a:cs typeface="Times New Roman" panose="02020603050405020304" pitchFamily="18" charset="0"/>
              </a:rPr>
              <a:t>, </a:t>
            </a:r>
            <a:r>
              <a:rPr dirty="0" sz="2300" lang="en-US" smtClean="0">
                <a:latin typeface="Times New Roman" panose="02020603050405020304" pitchFamily="18" charset="0"/>
                <a:cs typeface="Times New Roman" panose="02020603050405020304" pitchFamily="18" charset="0"/>
              </a:rPr>
              <a:t>MU-MIMO</a:t>
            </a:r>
            <a:r>
              <a:rPr dirty="0" sz="2300" lang="en-US">
                <a:latin typeface="Times New Roman" panose="02020603050405020304" pitchFamily="18" charset="0"/>
                <a:cs typeface="Times New Roman" panose="02020603050405020304" pitchFamily="18" charset="0"/>
              </a:rPr>
              <a:t>,</a:t>
            </a:r>
            <a:r>
              <a:rPr dirty="0" sz="2300" lang="en-US">
                <a:latin typeface="Times New Roman" panose="02020603050405020304" pitchFamily="18" charset="0"/>
                <a:cs typeface="Times New Roman" panose="02020603050405020304" pitchFamily="18" charset="0"/>
              </a:rPr>
              <a:t> </a:t>
            </a:r>
            <a:r>
              <a:rPr dirty="0" sz="2300" lang="en-US">
                <a:latin typeface="Times New Roman" panose="02020603050405020304" pitchFamily="18" charset="0"/>
                <a:cs typeface="Times New Roman" panose="02020603050405020304" pitchFamily="18" charset="0"/>
              </a:rPr>
              <a:t>S</a:t>
            </a:r>
            <a:r>
              <a:rPr dirty="0" sz="2300" lang="en-US">
                <a:latin typeface="Times New Roman" panose="02020603050405020304" pitchFamily="18" charset="0"/>
                <a:cs typeface="Times New Roman" panose="02020603050405020304" pitchFamily="18" charset="0"/>
              </a:rPr>
              <a:t>D</a:t>
            </a:r>
            <a:r>
              <a:rPr dirty="0" sz="2300" lang="en-US">
                <a:latin typeface="Times New Roman" panose="02020603050405020304" pitchFamily="18" charset="0"/>
                <a:cs typeface="Times New Roman" panose="02020603050405020304" pitchFamily="18" charset="0"/>
              </a:rPr>
              <a:t>R</a:t>
            </a:r>
            <a:r>
              <a:rPr dirty="0" sz="2300" lang="en-US">
                <a:latin typeface="Times New Roman" panose="02020603050405020304" pitchFamily="18" charset="0"/>
                <a:cs typeface="Times New Roman" panose="02020603050405020304" pitchFamily="18" charset="0"/>
              </a:rPr>
              <a:t>(</a:t>
            </a:r>
            <a:r>
              <a:rPr dirty="0" sz="2300" lang="en-US">
                <a:latin typeface="Times New Roman" panose="02020603050405020304" pitchFamily="18" charset="0"/>
                <a:cs typeface="Times New Roman" panose="02020603050405020304" pitchFamily="18" charset="0"/>
              </a:rPr>
              <a:t>C</a:t>
            </a:r>
            <a:r>
              <a:rPr dirty="0" sz="2300" lang="en-US">
                <a:latin typeface="Times New Roman" panose="02020603050405020304" pitchFamily="18" charset="0"/>
                <a:cs typeface="Times New Roman" panose="02020603050405020304" pitchFamily="18" charset="0"/>
              </a:rPr>
              <a:t>-</a:t>
            </a:r>
            <a:r>
              <a:rPr dirty="0" sz="2300" lang="en-US">
                <a:latin typeface="Times New Roman" panose="02020603050405020304" pitchFamily="18" charset="0"/>
                <a:cs typeface="Times New Roman" panose="02020603050405020304" pitchFamily="18" charset="0"/>
              </a:rPr>
              <a:t>R</a:t>
            </a:r>
            <a:r>
              <a:rPr dirty="0" sz="2300" lang="en-US">
                <a:latin typeface="Times New Roman" panose="02020603050405020304" pitchFamily="18" charset="0"/>
                <a:cs typeface="Times New Roman" panose="02020603050405020304" pitchFamily="18" charset="0"/>
              </a:rPr>
              <a:t>A</a:t>
            </a:r>
            <a:r>
              <a:rPr dirty="0" sz="2300" lang="en-US">
                <a:latin typeface="Times New Roman" panose="02020603050405020304" pitchFamily="18" charset="0"/>
                <a:cs typeface="Times New Roman" panose="02020603050405020304" pitchFamily="18" charset="0"/>
              </a:rPr>
              <a:t>N</a:t>
            </a:r>
            <a:r>
              <a:rPr dirty="0" sz="2300" lang="en-US">
                <a:latin typeface="Times New Roman" panose="02020603050405020304" pitchFamily="18" charset="0"/>
                <a:cs typeface="Times New Roman" panose="02020603050405020304" pitchFamily="18" charset="0"/>
              </a:rPr>
              <a:t>)</a:t>
            </a:r>
            <a:r>
              <a:rPr dirty="0" sz="2300" lang="en-US">
                <a:latin typeface="Times New Roman" panose="02020603050405020304" pitchFamily="18" charset="0"/>
                <a:cs typeface="Times New Roman" panose="02020603050405020304" pitchFamily="18" charset="0"/>
              </a:rPr>
              <a:t>,</a:t>
            </a:r>
            <a:r>
              <a:rPr dirty="0" sz="2300" lang="en-US">
                <a:latin typeface="Times New Roman" panose="02020603050405020304" pitchFamily="18" charset="0"/>
                <a:cs typeface="Times New Roman" panose="02020603050405020304" pitchFamily="18" charset="0"/>
              </a:rPr>
              <a:t> MEC, NFV, and SDN, with </a:t>
            </a:r>
            <a:r>
              <a:rPr dirty="0" sz="2300" lang="en-US" err="1">
                <a:latin typeface="Times New Roman" panose="02020603050405020304" pitchFamily="18" charset="0"/>
                <a:cs typeface="Times New Roman" panose="02020603050405020304" pitchFamily="18" charset="0"/>
              </a:rPr>
              <a:t>IoT</a:t>
            </a:r>
            <a:r>
              <a:rPr dirty="0" sz="2300" lang="en-US">
                <a:latin typeface="Times New Roman" panose="02020603050405020304" pitchFamily="18" charset="0"/>
                <a:cs typeface="Times New Roman" panose="02020603050405020304" pitchFamily="18" charset="0"/>
              </a:rPr>
              <a:t> and Cloud computing as major enablers. </a:t>
            </a:r>
            <a:r>
              <a:rPr dirty="0" sz="2300" lang="en-US">
                <a:latin typeface="Times New Roman" panose="02020603050405020304" pitchFamily="18" charset="0"/>
                <a:cs typeface="Times New Roman" panose="02020603050405020304" pitchFamily="18" charset="0"/>
              </a:rPr>
              <a:t>D</a:t>
            </a:r>
            <a:r>
              <a:rPr dirty="0" sz="2300" lang="en-US">
                <a:latin typeface="Times New Roman" panose="02020603050405020304" pitchFamily="18" charset="0"/>
                <a:cs typeface="Times New Roman" panose="02020603050405020304" pitchFamily="18" charset="0"/>
              </a:rPr>
              <a:t>ue to </a:t>
            </a:r>
            <a:r>
              <a:rPr dirty="0" sz="2300" lang="en-US" err="1">
                <a:latin typeface="Times New Roman" panose="02020603050405020304" pitchFamily="18" charset="0"/>
                <a:cs typeface="Times New Roman" panose="02020603050405020304" pitchFamily="18" charset="0"/>
              </a:rPr>
              <a:t>softwarization</a:t>
            </a:r>
            <a:r>
              <a:rPr dirty="0" sz="2300" lang="en-US">
                <a:latin typeface="Times New Roman" panose="02020603050405020304" pitchFamily="18" charset="0"/>
                <a:cs typeface="Times New Roman" panose="02020603050405020304" pitchFamily="18" charset="0"/>
              </a:rPr>
              <a:t> </a:t>
            </a:r>
            <a:r>
              <a:rPr dirty="0" sz="2300" lang="en-US" err="1">
                <a:latin typeface="Times New Roman" panose="02020603050405020304" pitchFamily="18" charset="0"/>
                <a:cs typeface="Times New Roman" panose="02020603050405020304" pitchFamily="18" charset="0"/>
              </a:rPr>
              <a:t>ie</a:t>
            </a:r>
            <a:r>
              <a:rPr dirty="0" sz="2300" lang="en-US">
                <a:latin typeface="Times New Roman" panose="02020603050405020304" pitchFamily="18" charset="0"/>
                <a:cs typeface="Times New Roman" panose="02020603050405020304" pitchFamily="18" charset="0"/>
              </a:rPr>
              <a:t> SDN, and network slicing </a:t>
            </a:r>
            <a:r>
              <a:rPr dirty="0" sz="2300" lang="en-US" err="1">
                <a:latin typeface="Times New Roman" panose="02020603050405020304" pitchFamily="18" charset="0"/>
                <a:cs typeface="Times New Roman" panose="02020603050405020304" pitchFamily="18" charset="0"/>
              </a:rPr>
              <a:t>ie</a:t>
            </a:r>
            <a:r>
              <a:rPr dirty="0" sz="2300" lang="en-US">
                <a:latin typeface="Times New Roman" panose="02020603050405020304" pitchFamily="18" charset="0"/>
                <a:cs typeface="Times New Roman" panose="02020603050405020304" pitchFamily="18" charset="0"/>
              </a:rPr>
              <a:t> NFV, new cyber security threat vectors</a:t>
            </a:r>
            <a:r>
              <a:rPr dirty="0" sz="2300" lang="en-US">
                <a:latin typeface="Times New Roman" panose="02020603050405020304" pitchFamily="18" charset="0"/>
                <a:cs typeface="Times New Roman" panose="02020603050405020304" pitchFamily="18" charset="0"/>
              </a:rPr>
              <a:t>,</a:t>
            </a:r>
            <a:r>
              <a:rPr dirty="0" sz="2300" lang="en-US">
                <a:latin typeface="Times New Roman" panose="02020603050405020304" pitchFamily="18" charset="0"/>
                <a:cs typeface="Times New Roman" panose="02020603050405020304" pitchFamily="18" charset="0"/>
              </a:rPr>
              <a:t> </a:t>
            </a:r>
            <a:r>
              <a:rPr dirty="0" sz="2300" lang="en-US">
                <a:latin typeface="Times New Roman" panose="02020603050405020304" pitchFamily="18" charset="0"/>
                <a:cs typeface="Times New Roman" panose="02020603050405020304" pitchFamily="18" charset="0"/>
              </a:rPr>
              <a:t>a</a:t>
            </a:r>
            <a:r>
              <a:rPr dirty="0" sz="2300" lang="en-US">
                <a:latin typeface="Times New Roman" panose="02020603050405020304" pitchFamily="18" charset="0"/>
                <a:cs typeface="Times New Roman" panose="02020603050405020304" pitchFamily="18" charset="0"/>
              </a:rPr>
              <a:t>r</a:t>
            </a:r>
            <a:r>
              <a:rPr dirty="0" sz="2300" lang="en-US">
                <a:latin typeface="Times New Roman" panose="02020603050405020304" pitchFamily="18" charset="0"/>
                <a:cs typeface="Times New Roman" panose="02020603050405020304" pitchFamily="18" charset="0"/>
              </a:rPr>
              <a:t>e</a:t>
            </a:r>
            <a:r>
              <a:rPr dirty="0" sz="2300" lang="en-US">
                <a:latin typeface="Times New Roman" panose="02020603050405020304" pitchFamily="18" charset="0"/>
                <a:cs typeface="Times New Roman" panose="02020603050405020304" pitchFamily="18" charset="0"/>
              </a:rPr>
              <a:t> </a:t>
            </a:r>
            <a:r>
              <a:rPr dirty="0" sz="2300" lang="en-US">
                <a:latin typeface="Times New Roman" panose="02020603050405020304" pitchFamily="18" charset="0"/>
                <a:cs typeface="Times New Roman" panose="02020603050405020304" pitchFamily="18" charset="0"/>
              </a:rPr>
              <a:t>i</a:t>
            </a:r>
            <a:r>
              <a:rPr dirty="0" sz="2300" lang="en-US">
                <a:latin typeface="Times New Roman" panose="02020603050405020304" pitchFamily="18" charset="0"/>
                <a:cs typeface="Times New Roman" panose="02020603050405020304" pitchFamily="18" charset="0"/>
              </a:rPr>
              <a:t>n</a:t>
            </a:r>
            <a:r>
              <a:rPr dirty="0" sz="2300" lang="en-US">
                <a:latin typeface="Times New Roman" panose="02020603050405020304" pitchFamily="18" charset="0"/>
                <a:cs typeface="Times New Roman" panose="02020603050405020304" pitchFamily="18" charset="0"/>
              </a:rPr>
              <a:t>t</a:t>
            </a:r>
            <a:r>
              <a:rPr dirty="0" sz="2300" lang="en-US">
                <a:latin typeface="Times New Roman" panose="02020603050405020304" pitchFamily="18" charset="0"/>
                <a:cs typeface="Times New Roman" panose="02020603050405020304" pitchFamily="18" charset="0"/>
              </a:rPr>
              <a:t>r</a:t>
            </a:r>
            <a:r>
              <a:rPr dirty="0" sz="2300" lang="en-US">
                <a:latin typeface="Times New Roman" panose="02020603050405020304" pitchFamily="18" charset="0"/>
                <a:cs typeface="Times New Roman" panose="02020603050405020304" pitchFamily="18" charset="0"/>
              </a:rPr>
              <a:t>o</a:t>
            </a:r>
            <a:r>
              <a:rPr dirty="0" sz="2300" lang="en-US">
                <a:latin typeface="Times New Roman" panose="02020603050405020304" pitchFamily="18" charset="0"/>
                <a:cs typeface="Times New Roman" panose="02020603050405020304" pitchFamily="18" charset="0"/>
              </a:rPr>
              <a:t>duced</a:t>
            </a:r>
            <a:r>
              <a:rPr dirty="0" sz="2300" lang="en-US">
                <a:latin typeface="Times New Roman" panose="02020603050405020304" pitchFamily="18" charset="0"/>
                <a:cs typeface="Times New Roman" panose="02020603050405020304" pitchFamily="18" charset="0"/>
              </a:rPr>
              <a:t>. On that issue, 5G will be the cellular radio for </a:t>
            </a:r>
            <a:r>
              <a:rPr dirty="0" sz="2300" lang="en-US" err="1">
                <a:latin typeface="Times New Roman" panose="02020603050405020304" pitchFamily="18" charset="0"/>
                <a:cs typeface="Times New Roman" panose="02020603050405020304" pitchFamily="18" charset="0"/>
              </a:rPr>
              <a:t>IoT</a:t>
            </a:r>
            <a:r>
              <a:rPr dirty="0" sz="2300" lang="en-US">
                <a:latin typeface="Times New Roman" panose="02020603050405020304" pitchFamily="18" charset="0"/>
                <a:cs typeface="Times New Roman" panose="02020603050405020304" pitchFamily="18" charset="0"/>
              </a:rPr>
              <a:t>, and cloud computing networks</a:t>
            </a:r>
            <a:r>
              <a:rPr dirty="0" sz="2300" lang="en-US">
                <a:latin typeface="Times New Roman" panose="02020603050405020304" pitchFamily="18" charset="0"/>
                <a:cs typeface="Times New Roman" panose="02020603050405020304" pitchFamily="18" charset="0"/>
              </a:rPr>
              <a:t> </a:t>
            </a:r>
            <a:r>
              <a:rPr dirty="0" sz="2300" lang="en-US">
                <a:latin typeface="Times New Roman" panose="02020603050405020304" pitchFamily="18" charset="0"/>
                <a:cs typeface="Times New Roman" panose="02020603050405020304" pitchFamily="18" charset="0"/>
              </a:rPr>
              <a:t>to </a:t>
            </a:r>
            <a:r>
              <a:rPr dirty="0" sz="2300" lang="en-US">
                <a:latin typeface="Times New Roman" panose="02020603050405020304" pitchFamily="18" charset="0"/>
                <a:cs typeface="Times New Roman" panose="02020603050405020304" pitchFamily="18" charset="0"/>
              </a:rPr>
              <a:t>e</a:t>
            </a:r>
            <a:r>
              <a:rPr dirty="0" sz="2300" lang="en-US">
                <a:latin typeface="Times New Roman" panose="02020603050405020304" pitchFamily="18" charset="0"/>
                <a:cs typeface="Times New Roman" panose="02020603050405020304" pitchFamily="18" charset="0"/>
              </a:rPr>
              <a:t>n</a:t>
            </a:r>
            <a:r>
              <a:rPr dirty="0" sz="2300" lang="en-US">
                <a:latin typeface="Times New Roman" panose="02020603050405020304" pitchFamily="18" charset="0"/>
                <a:cs typeface="Times New Roman" panose="02020603050405020304" pitchFamily="18" charset="0"/>
              </a:rPr>
              <a:t>s</a:t>
            </a:r>
            <a:r>
              <a:rPr dirty="0" sz="2300" lang="en-US">
                <a:latin typeface="Times New Roman" panose="02020603050405020304" pitchFamily="18" charset="0"/>
                <a:cs typeface="Times New Roman" panose="02020603050405020304" pitchFamily="18" charset="0"/>
              </a:rPr>
              <a:t>u</a:t>
            </a:r>
            <a:r>
              <a:rPr dirty="0" sz="2300" lang="en-US">
                <a:latin typeface="Times New Roman" panose="02020603050405020304" pitchFamily="18" charset="0"/>
                <a:cs typeface="Times New Roman" panose="02020603050405020304" pitchFamily="18" charset="0"/>
              </a:rPr>
              <a:t>re</a:t>
            </a:r>
            <a:r>
              <a:rPr dirty="0" sz="2300" lang="en-US">
                <a:latin typeface="Times New Roman" panose="02020603050405020304" pitchFamily="18" charset="0"/>
                <a:cs typeface="Times New Roman" panose="02020603050405020304" pitchFamily="18" charset="0"/>
              </a:rPr>
              <a:t> </a:t>
            </a:r>
            <a:r>
              <a:rPr dirty="0" sz="2300" lang="en-US">
                <a:latin typeface="Times New Roman" panose="02020603050405020304" pitchFamily="18" charset="0"/>
                <a:cs typeface="Times New Roman" panose="02020603050405020304" pitchFamily="18" charset="0"/>
              </a:rPr>
              <a:t>t</a:t>
            </a:r>
            <a:r>
              <a:rPr dirty="0" sz="2300" lang="en-US">
                <a:latin typeface="Times New Roman" panose="02020603050405020304" pitchFamily="18" charset="0"/>
                <a:cs typeface="Times New Roman" panose="02020603050405020304" pitchFamily="18" charset="0"/>
              </a:rPr>
              <a:t>o</a:t>
            </a:r>
            <a:r>
              <a:rPr dirty="0" sz="2300" lang="en-US">
                <a:latin typeface="Times New Roman" panose="02020603050405020304" pitchFamily="18" charset="0"/>
                <a:cs typeface="Times New Roman" panose="02020603050405020304" pitchFamily="18" charset="0"/>
              </a:rPr>
              <a:t>t</a:t>
            </a:r>
            <a:r>
              <a:rPr dirty="0" sz="2300" lang="en-US">
                <a:latin typeface="Times New Roman" panose="02020603050405020304" pitchFamily="18" charset="0"/>
                <a:cs typeface="Times New Roman" panose="02020603050405020304" pitchFamily="18" charset="0"/>
              </a:rPr>
              <a:t>a</a:t>
            </a:r>
            <a:r>
              <a:rPr dirty="0" sz="2300" lang="en-US">
                <a:latin typeface="Times New Roman" panose="02020603050405020304" pitchFamily="18" charset="0"/>
                <a:cs typeface="Times New Roman" panose="02020603050405020304" pitchFamily="18" charset="0"/>
              </a:rPr>
              <a:t>l</a:t>
            </a:r>
            <a:r>
              <a:rPr dirty="0" sz="2300" lang="en-US">
                <a:latin typeface="Times New Roman" panose="02020603050405020304" pitchFamily="18" charset="0"/>
                <a:cs typeface="Times New Roman" panose="02020603050405020304" pitchFamily="18" charset="0"/>
              </a:rPr>
              <a:t> </a:t>
            </a:r>
            <a:r>
              <a:rPr dirty="0" sz="2300" lang="en-US">
                <a:latin typeface="Times New Roman" panose="02020603050405020304" pitchFamily="18" charset="0"/>
                <a:cs typeface="Times New Roman" panose="02020603050405020304" pitchFamily="18" charset="0"/>
              </a:rPr>
              <a:t>QoS</a:t>
            </a:r>
            <a:r>
              <a:rPr dirty="0" sz="2300" lang="en-US">
                <a:latin typeface="Times New Roman" panose="02020603050405020304" pitchFamily="18" charset="0"/>
                <a:cs typeface="Times New Roman" panose="02020603050405020304" pitchFamily="18" charset="0"/>
              </a:rPr>
              <a:t>,</a:t>
            </a:r>
            <a:r>
              <a:rPr dirty="0" sz="2300" lang="en-US">
                <a:latin typeface="Times New Roman" panose="02020603050405020304" pitchFamily="18" charset="0"/>
                <a:cs typeface="Times New Roman" panose="02020603050405020304" pitchFamily="18" charset="0"/>
              </a:rPr>
              <a:t> </a:t>
            </a:r>
            <a:r>
              <a:rPr dirty="0" sz="2300" lang="en-US">
                <a:latin typeface="Times New Roman" panose="02020603050405020304" pitchFamily="18" charset="0"/>
                <a:cs typeface="Times New Roman" panose="02020603050405020304" pitchFamily="18" charset="0"/>
              </a:rPr>
              <a:t>a </a:t>
            </a:r>
            <a:r>
              <a:rPr dirty="0" sz="2300" lang="en-US">
                <a:latin typeface="Times New Roman" panose="02020603050405020304" pitchFamily="18" charset="0"/>
                <a:cs typeface="Times New Roman" panose="02020603050405020304" pitchFamily="18" charset="0"/>
              </a:rPr>
              <a:t>p</a:t>
            </a:r>
            <a:r>
              <a:rPr dirty="0" sz="2300" lang="en-US">
                <a:latin typeface="Times New Roman" panose="02020603050405020304" pitchFamily="18" charset="0"/>
                <a:cs typeface="Times New Roman" panose="02020603050405020304" pitchFamily="18" charset="0"/>
              </a:rPr>
              <a:t>r</a:t>
            </a:r>
            <a:r>
              <a:rPr dirty="0" sz="2300" lang="en-US">
                <a:latin typeface="Times New Roman" panose="02020603050405020304" pitchFamily="18" charset="0"/>
                <a:cs typeface="Times New Roman" panose="02020603050405020304" pitchFamily="18" charset="0"/>
              </a:rPr>
              <a:t>o</a:t>
            </a:r>
            <a:r>
              <a:rPr dirty="0" sz="2300" lang="en-US">
                <a:latin typeface="Times New Roman" panose="02020603050405020304" pitchFamily="18" charset="0"/>
                <a:cs typeface="Times New Roman" panose="02020603050405020304" pitchFamily="18" charset="0"/>
              </a:rPr>
              <a:t>p</a:t>
            </a:r>
            <a:r>
              <a:rPr dirty="0" sz="2300" lang="en-US">
                <a:latin typeface="Times New Roman" panose="02020603050405020304" pitchFamily="18" charset="0"/>
                <a:cs typeface="Times New Roman" panose="02020603050405020304" pitchFamily="18" charset="0"/>
              </a:rPr>
              <a:t>er</a:t>
            </a:r>
            <a:r>
              <a:rPr dirty="0" sz="2300" lang="en-US">
                <a:latin typeface="Times New Roman" panose="02020603050405020304" pitchFamily="18" charset="0"/>
                <a:cs typeface="Times New Roman" panose="02020603050405020304" pitchFamily="18" charset="0"/>
              </a:rPr>
              <a:t> </a:t>
            </a:r>
            <a:r>
              <a:rPr dirty="0" sz="2300" lang="en-US">
                <a:latin typeface="Times New Roman" panose="02020603050405020304" pitchFamily="18" charset="0"/>
                <a:cs typeface="Times New Roman" panose="02020603050405020304" pitchFamily="18" charset="0"/>
              </a:rPr>
              <a:t>s</a:t>
            </a:r>
            <a:r>
              <a:rPr dirty="0" sz="2300" lang="en-US">
                <a:latin typeface="Times New Roman" panose="02020603050405020304" pitchFamily="18" charset="0"/>
                <a:cs typeface="Times New Roman" panose="02020603050405020304" pitchFamily="18" charset="0"/>
              </a:rPr>
              <a:t>e</a:t>
            </a:r>
            <a:r>
              <a:rPr dirty="0" sz="2300" lang="en-US">
                <a:latin typeface="Times New Roman" panose="02020603050405020304" pitchFamily="18" charset="0"/>
                <a:cs typeface="Times New Roman" panose="02020603050405020304" pitchFamily="18" charset="0"/>
              </a:rPr>
              <a:t>c</a:t>
            </a:r>
            <a:r>
              <a:rPr dirty="0" sz="2300" lang="en-US">
                <a:latin typeface="Times New Roman" panose="02020603050405020304" pitchFamily="18" charset="0"/>
                <a:cs typeface="Times New Roman" panose="02020603050405020304" pitchFamily="18" charset="0"/>
              </a:rPr>
              <a:t>u</a:t>
            </a:r>
            <a:r>
              <a:rPr dirty="0" sz="2300" lang="en-US">
                <a:latin typeface="Times New Roman" panose="02020603050405020304" pitchFamily="18" charset="0"/>
                <a:cs typeface="Times New Roman" panose="02020603050405020304" pitchFamily="18" charset="0"/>
              </a:rPr>
              <a:t>rity</a:t>
            </a:r>
            <a:r>
              <a:rPr dirty="0" sz="2300" lang="en-US">
                <a:latin typeface="Times New Roman" panose="02020603050405020304" pitchFamily="18" charset="0"/>
                <a:cs typeface="Times New Roman" panose="02020603050405020304" pitchFamily="18" charset="0"/>
              </a:rPr>
              <a:t> </a:t>
            </a:r>
            <a:r>
              <a:rPr dirty="0" sz="2300" lang="en-US">
                <a:latin typeface="Times New Roman" panose="02020603050405020304" pitchFamily="18" charset="0"/>
                <a:cs typeface="Times New Roman" panose="02020603050405020304" pitchFamily="18" charset="0"/>
              </a:rPr>
              <a:t>a</a:t>
            </a:r>
            <a:r>
              <a:rPr dirty="0" sz="2300" lang="en-US">
                <a:latin typeface="Times New Roman" panose="02020603050405020304" pitchFamily="18" charset="0"/>
                <a:cs typeface="Times New Roman" panose="02020603050405020304" pitchFamily="18" charset="0"/>
              </a:rPr>
              <a:t>r</a:t>
            </a:r>
            <a:r>
              <a:rPr dirty="0" sz="2300" lang="en-US">
                <a:latin typeface="Times New Roman" panose="02020603050405020304" pitchFamily="18" charset="0"/>
                <a:cs typeface="Times New Roman" panose="02020603050405020304" pitchFamily="18" charset="0"/>
              </a:rPr>
              <a:t>c</a:t>
            </a:r>
            <a:r>
              <a:rPr dirty="0" sz="2300" lang="en-US">
                <a:latin typeface="Times New Roman" panose="02020603050405020304" pitchFamily="18" charset="0"/>
                <a:cs typeface="Times New Roman" panose="02020603050405020304" pitchFamily="18" charset="0"/>
              </a:rPr>
              <a:t>h</a:t>
            </a:r>
            <a:r>
              <a:rPr dirty="0" sz="2300" lang="en-US">
                <a:latin typeface="Times New Roman" panose="02020603050405020304" pitchFamily="18" charset="0"/>
                <a:cs typeface="Times New Roman" panose="02020603050405020304" pitchFamily="18" charset="0"/>
              </a:rPr>
              <a:t>i</a:t>
            </a:r>
            <a:r>
              <a:rPr dirty="0" sz="2300" lang="en-US">
                <a:latin typeface="Times New Roman" panose="02020603050405020304" pitchFamily="18" charset="0"/>
                <a:cs typeface="Times New Roman" panose="02020603050405020304" pitchFamily="18" charset="0"/>
              </a:rPr>
              <a:t>tecture</a:t>
            </a:r>
            <a:r>
              <a:rPr dirty="0" sz="2300" lang="en-US">
                <a:latin typeface="Times New Roman" panose="02020603050405020304" pitchFamily="18" charset="0"/>
                <a:cs typeface="Times New Roman" panose="02020603050405020304" pitchFamily="18" charset="0"/>
              </a:rPr>
              <a:t> </a:t>
            </a:r>
            <a:r>
              <a:rPr dirty="0" sz="2300" lang="en-US">
                <a:latin typeface="Times New Roman" panose="02020603050405020304" pitchFamily="18" charset="0"/>
                <a:cs typeface="Times New Roman" panose="02020603050405020304" pitchFamily="18" charset="0"/>
              </a:rPr>
              <a:t>s</a:t>
            </a:r>
            <a:r>
              <a:rPr dirty="0" sz="2300" lang="en-US">
                <a:latin typeface="Times New Roman" panose="02020603050405020304" pitchFamily="18" charset="0"/>
                <a:cs typeface="Times New Roman" panose="02020603050405020304" pitchFamily="18" charset="0"/>
              </a:rPr>
              <a:t>h</a:t>
            </a:r>
            <a:r>
              <a:rPr dirty="0" sz="2300" lang="en-US">
                <a:latin typeface="Times New Roman" panose="02020603050405020304" pitchFamily="18" charset="0"/>
                <a:cs typeface="Times New Roman" panose="02020603050405020304" pitchFamily="18" charset="0"/>
              </a:rPr>
              <a:t>o</a:t>
            </a:r>
            <a:r>
              <a:rPr dirty="0" sz="2300" lang="en-US">
                <a:latin typeface="Times New Roman" panose="02020603050405020304" pitchFamily="18" charset="0"/>
                <a:cs typeface="Times New Roman" panose="02020603050405020304" pitchFamily="18" charset="0"/>
              </a:rPr>
              <a:t>uld</a:t>
            </a:r>
            <a:r>
              <a:rPr dirty="0" sz="2300" lang="en-US">
                <a:latin typeface="Times New Roman" panose="02020603050405020304" pitchFamily="18" charset="0"/>
                <a:cs typeface="Times New Roman" panose="02020603050405020304" pitchFamily="18" charset="0"/>
              </a:rPr>
              <a:t> be</a:t>
            </a:r>
            <a:r>
              <a:rPr dirty="0" sz="2300" lang="en-US">
                <a:latin typeface="Times New Roman" panose="02020603050405020304" pitchFamily="18" charset="0"/>
                <a:cs typeface="Times New Roman" panose="02020603050405020304" pitchFamily="18" charset="0"/>
              </a:rPr>
              <a:t> </a:t>
            </a:r>
            <a:r>
              <a:rPr dirty="0" sz="2300" lang="en-US">
                <a:latin typeface="Times New Roman" panose="02020603050405020304" pitchFamily="18" charset="0"/>
                <a:cs typeface="Times New Roman" panose="02020603050405020304" pitchFamily="18" charset="0"/>
              </a:rPr>
              <a:t>developed.</a:t>
            </a:r>
            <a:r>
              <a:rPr dirty="0" sz="2300" lang="en-US">
                <a:latin typeface="Times New Roman" panose="02020603050405020304" pitchFamily="18" charset="0"/>
                <a:cs typeface="Times New Roman" panose="02020603050405020304" pitchFamily="18" charset="0"/>
              </a:rPr>
              <a:t> </a:t>
            </a:r>
            <a:r>
              <a:rPr dirty="0" sz="2300" lang="en-US">
                <a:latin typeface="Times New Roman" panose="02020603050405020304" pitchFamily="18" charset="0"/>
                <a:cs typeface="Times New Roman" panose="02020603050405020304" pitchFamily="18" charset="0"/>
              </a:rPr>
              <a:t>I</a:t>
            </a:r>
            <a:r>
              <a:rPr dirty="0" sz="2300" lang="en-US">
                <a:latin typeface="Times New Roman" panose="02020603050405020304" pitchFamily="18" charset="0"/>
                <a:cs typeface="Times New Roman" panose="02020603050405020304" pitchFamily="18" charset="0"/>
              </a:rPr>
              <a:t>n this paper, I will cover; (1) The basic cyber security</a:t>
            </a:r>
            <a:r>
              <a:rPr dirty="0" sz="2300" lang="en-US">
                <a:latin typeface="Times New Roman" panose="02020603050405020304" pitchFamily="18" charset="0"/>
                <a:cs typeface="Times New Roman" panose="02020603050405020304" pitchFamily="18" charset="0"/>
              </a:rPr>
              <a:t> </a:t>
            </a:r>
            <a:r>
              <a:rPr dirty="0" sz="2300" lang="en-US">
                <a:latin typeface="Times New Roman" panose="02020603050405020304" pitchFamily="18" charset="0"/>
                <a:cs typeface="Times New Roman" panose="02020603050405020304" pitchFamily="18" charset="0"/>
              </a:rPr>
              <a:t>c</a:t>
            </a:r>
            <a:r>
              <a:rPr dirty="0" sz="2300" lang="en-US">
                <a:latin typeface="Times New Roman" panose="02020603050405020304" pitchFamily="18" charset="0"/>
                <a:cs typeface="Times New Roman" panose="02020603050405020304" pitchFamily="18" charset="0"/>
              </a:rPr>
              <a:t>o</a:t>
            </a:r>
            <a:r>
              <a:rPr dirty="0" sz="2300" lang="en-US">
                <a:latin typeface="Times New Roman" panose="02020603050405020304" pitchFamily="18" charset="0"/>
                <a:cs typeface="Times New Roman" panose="02020603050405020304" pitchFamily="18" charset="0"/>
              </a:rPr>
              <a:t>n</a:t>
            </a:r>
            <a:r>
              <a:rPr dirty="0" sz="2300" lang="en-US">
                <a:latin typeface="Times New Roman" panose="02020603050405020304" pitchFamily="18" charset="0"/>
                <a:cs typeface="Times New Roman" panose="02020603050405020304" pitchFamily="18" charset="0"/>
              </a:rPr>
              <a:t>c</a:t>
            </a:r>
            <a:r>
              <a:rPr dirty="0" sz="2300" lang="en-US">
                <a:latin typeface="Times New Roman" panose="02020603050405020304" pitchFamily="18" charset="0"/>
                <a:cs typeface="Times New Roman" panose="02020603050405020304" pitchFamily="18" charset="0"/>
              </a:rPr>
              <a:t>e</a:t>
            </a:r>
            <a:r>
              <a:rPr dirty="0" sz="2300" lang="en-US">
                <a:latin typeface="Times New Roman" panose="02020603050405020304" pitchFamily="18" charset="0"/>
                <a:cs typeface="Times New Roman" panose="02020603050405020304" pitchFamily="18" charset="0"/>
              </a:rPr>
              <a:t>p</a:t>
            </a:r>
            <a:r>
              <a:rPr dirty="0" sz="2300" lang="en-US">
                <a:latin typeface="Times New Roman" panose="02020603050405020304" pitchFamily="18" charset="0"/>
                <a:cs typeface="Times New Roman" panose="02020603050405020304" pitchFamily="18" charset="0"/>
              </a:rPr>
              <a:t>ts</a:t>
            </a:r>
            <a:r>
              <a:rPr dirty="0" sz="2300" lang="en-US">
                <a:latin typeface="Times New Roman" panose="02020603050405020304" pitchFamily="18" charset="0"/>
                <a:cs typeface="Times New Roman" panose="02020603050405020304" pitchFamily="18" charset="0"/>
              </a:rPr>
              <a:t>,</a:t>
            </a:r>
            <a:r>
              <a:rPr dirty="0" sz="2300" lang="en-US">
                <a:latin typeface="Times New Roman" panose="02020603050405020304" pitchFamily="18" charset="0"/>
                <a:cs typeface="Times New Roman" panose="02020603050405020304" pitchFamily="18" charset="0"/>
              </a:rPr>
              <a:t> </a:t>
            </a:r>
            <a:r>
              <a:rPr dirty="0" sz="2300" lang="en-US">
                <a:latin typeface="Times New Roman" panose="02020603050405020304" pitchFamily="18" charset="0"/>
                <a:cs typeface="Times New Roman" panose="02020603050405020304" pitchFamily="18" charset="0"/>
              </a:rPr>
              <a:t>l</a:t>
            </a:r>
            <a:r>
              <a:rPr dirty="0" sz="2300" lang="en-US">
                <a:latin typeface="Times New Roman" panose="02020603050405020304" pitchFamily="18" charset="0"/>
                <a:cs typeface="Times New Roman" panose="02020603050405020304" pitchFamily="18" charset="0"/>
              </a:rPr>
              <a:t>i</a:t>
            </a:r>
            <a:r>
              <a:rPr dirty="0" sz="2300" lang="en-US">
                <a:latin typeface="Times New Roman" panose="02020603050405020304" pitchFamily="18" charset="0"/>
                <a:cs typeface="Times New Roman" panose="02020603050405020304" pitchFamily="18" charset="0"/>
              </a:rPr>
              <a:t>k</a:t>
            </a:r>
            <a:r>
              <a:rPr dirty="0" sz="2300" lang="en-US">
                <a:latin typeface="Times New Roman" panose="02020603050405020304" pitchFamily="18" charset="0"/>
                <a:cs typeface="Times New Roman" panose="02020603050405020304" pitchFamily="18" charset="0"/>
              </a:rPr>
              <a:t>e</a:t>
            </a:r>
            <a:r>
              <a:rPr dirty="0" sz="2300" lang="en-US">
                <a:latin typeface="Times New Roman" panose="02020603050405020304" pitchFamily="18" charset="0"/>
                <a:cs typeface="Times New Roman" panose="02020603050405020304" pitchFamily="18" charset="0"/>
              </a:rPr>
              <a:t>;</a:t>
            </a:r>
            <a:r>
              <a:rPr dirty="0" sz="2300" lang="en-US">
                <a:latin typeface="Times New Roman" panose="02020603050405020304" pitchFamily="18" charset="0"/>
                <a:cs typeface="Times New Roman" panose="02020603050405020304" pitchFamily="18" charset="0"/>
              </a:rPr>
              <a:t> risk management, assurance</a:t>
            </a:r>
            <a:r>
              <a:rPr dirty="0" sz="2300" lang="en-US">
                <a:latin typeface="Times New Roman" panose="02020603050405020304" pitchFamily="18" charset="0"/>
                <a:cs typeface="Times New Roman" panose="02020603050405020304" pitchFamily="18" charset="0"/>
              </a:rPr>
              <a:t>,</a:t>
            </a:r>
            <a:r>
              <a:rPr dirty="0" sz="2300" lang="en-US">
                <a:latin typeface="Times New Roman" panose="02020603050405020304" pitchFamily="18" charset="0"/>
                <a:cs typeface="Times New Roman" panose="02020603050405020304" pitchFamily="18" charset="0"/>
              </a:rPr>
              <a:t> </a:t>
            </a:r>
            <a:r>
              <a:rPr dirty="0" sz="2300" lang="en-US">
                <a:latin typeface="Times New Roman" panose="02020603050405020304" pitchFamily="18" charset="0"/>
                <a:cs typeface="Times New Roman" panose="02020603050405020304" pitchFamily="18" charset="0"/>
              </a:rPr>
              <a:t>s</a:t>
            </a:r>
            <a:r>
              <a:rPr dirty="0" sz="2300" lang="en-US">
                <a:latin typeface="Times New Roman" panose="02020603050405020304" pitchFamily="18" charset="0"/>
                <a:cs typeface="Times New Roman" panose="02020603050405020304" pitchFamily="18" charset="0"/>
              </a:rPr>
              <a:t>e</a:t>
            </a:r>
            <a:r>
              <a:rPr dirty="0" sz="2300" lang="en-US">
                <a:latin typeface="Times New Roman" panose="02020603050405020304" pitchFamily="18" charset="0"/>
                <a:cs typeface="Times New Roman" panose="02020603050405020304" pitchFamily="18" charset="0"/>
              </a:rPr>
              <a:t>c</a:t>
            </a:r>
            <a:r>
              <a:rPr dirty="0" sz="2300" lang="en-US">
                <a:latin typeface="Times New Roman" panose="02020603050405020304" pitchFamily="18" charset="0"/>
                <a:cs typeface="Times New Roman" panose="02020603050405020304" pitchFamily="18" charset="0"/>
              </a:rPr>
              <a:t>S</a:t>
            </a:r>
            <a:r>
              <a:rPr dirty="0" sz="2300" lang="en-US">
                <a:latin typeface="Times New Roman" panose="02020603050405020304" pitchFamily="18" charset="0"/>
                <a:cs typeface="Times New Roman" panose="02020603050405020304" pitchFamily="18" charset="0"/>
              </a:rPr>
              <a:t>D</a:t>
            </a:r>
            <a:r>
              <a:rPr dirty="0" sz="2300" lang="en-US">
                <a:latin typeface="Times New Roman" panose="02020603050405020304" pitchFamily="18" charset="0"/>
                <a:cs typeface="Times New Roman" panose="02020603050405020304" pitchFamily="18" charset="0"/>
              </a:rPr>
              <a:t>L</a:t>
            </a:r>
            <a:r>
              <a:rPr dirty="0" sz="2300" lang="en-US">
                <a:latin typeface="Times New Roman" panose="02020603050405020304" pitchFamily="18" charset="0"/>
                <a:cs typeface="Times New Roman" panose="02020603050405020304" pitchFamily="18" charset="0"/>
              </a:rPr>
              <a:t>C</a:t>
            </a:r>
            <a:r>
              <a:rPr dirty="0" sz="2300" lang="en-US">
                <a:latin typeface="Times New Roman" panose="02020603050405020304" pitchFamily="18" charset="0"/>
                <a:cs typeface="Times New Roman" panose="02020603050405020304" pitchFamily="18" charset="0"/>
              </a:rPr>
              <a:t> </a:t>
            </a:r>
            <a:r>
              <a:rPr dirty="0" sz="2300" lang="en-US">
                <a:latin typeface="Times New Roman" panose="02020603050405020304" pitchFamily="18" charset="0"/>
                <a:cs typeface="Times New Roman" panose="02020603050405020304" pitchFamily="18" charset="0"/>
              </a:rPr>
              <a:t>m</a:t>
            </a:r>
            <a:r>
              <a:rPr dirty="0" sz="2300" lang="en-US">
                <a:latin typeface="Times New Roman" panose="02020603050405020304" pitchFamily="18" charset="0"/>
                <a:cs typeface="Times New Roman" panose="02020603050405020304" pitchFamily="18" charset="0"/>
              </a:rPr>
              <a:t>o</a:t>
            </a:r>
            <a:r>
              <a:rPr dirty="0" sz="2300" lang="en-US">
                <a:latin typeface="Times New Roman" panose="02020603050405020304" pitchFamily="18" charset="0"/>
                <a:cs typeface="Times New Roman" panose="02020603050405020304" pitchFamily="18" charset="0"/>
              </a:rPr>
              <a:t>d</a:t>
            </a:r>
            <a:r>
              <a:rPr dirty="0" sz="2300" lang="en-US">
                <a:latin typeface="Times New Roman" panose="02020603050405020304" pitchFamily="18" charset="0"/>
                <a:cs typeface="Times New Roman" panose="02020603050405020304" pitchFamily="18" charset="0"/>
              </a:rPr>
              <a:t>e</a:t>
            </a:r>
            <a:r>
              <a:rPr dirty="0" sz="2300" lang="en-US">
                <a:latin typeface="Times New Roman" panose="02020603050405020304" pitchFamily="18" charset="0"/>
                <a:cs typeface="Times New Roman" panose="02020603050405020304" pitchFamily="18" charset="0"/>
              </a:rPr>
              <a:t>ls</a:t>
            </a:r>
            <a:r>
              <a:rPr dirty="0" sz="2300" lang="en-US">
                <a:latin typeface="Times New Roman" panose="02020603050405020304" pitchFamily="18" charset="0"/>
                <a:cs typeface="Times New Roman" panose="02020603050405020304" pitchFamily="18" charset="0"/>
              </a:rPr>
              <a:t>,</a:t>
            </a:r>
            <a:r>
              <a:rPr dirty="0" sz="2300" lang="en-US">
                <a:latin typeface="Times New Roman" panose="02020603050405020304" pitchFamily="18" charset="0"/>
                <a:cs typeface="Times New Roman" panose="02020603050405020304" pitchFamily="18" charset="0"/>
              </a:rPr>
              <a:t> encryption and ACs models,  the 5G, </a:t>
            </a:r>
            <a:r>
              <a:rPr dirty="0" sz="2300" lang="en-US" err="1">
                <a:latin typeface="Times New Roman" panose="02020603050405020304" pitchFamily="18" charset="0"/>
                <a:cs typeface="Times New Roman" panose="02020603050405020304" pitchFamily="18" charset="0"/>
              </a:rPr>
              <a:t>IoT</a:t>
            </a:r>
            <a:r>
              <a:rPr dirty="0" sz="2300" lang="en-US" err="1">
                <a:latin typeface="Times New Roman" panose="02020603050405020304" pitchFamily="18" charset="0"/>
                <a:cs typeface="Times New Roman" panose="02020603050405020304" pitchFamily="18" charset="0"/>
              </a:rPr>
              <a:t> </a:t>
            </a:r>
            <a:r>
              <a:rPr dirty="0" sz="2300" lang="en-US">
                <a:latin typeface="Times New Roman" panose="02020603050405020304" pitchFamily="18" charset="0"/>
                <a:cs typeface="Times New Roman" panose="02020603050405020304" pitchFamily="18" charset="0"/>
              </a:rPr>
              <a:t>and Cloud computing security architecture</a:t>
            </a:r>
            <a:r>
              <a:rPr dirty="0" sz="2300" lang="en-US">
                <a:latin typeface="Times New Roman" panose="02020603050405020304" pitchFamily="18" charset="0"/>
                <a:cs typeface="Times New Roman" panose="02020603050405020304" pitchFamily="18" charset="0"/>
              </a:rPr>
              <a:t>s</a:t>
            </a:r>
            <a:r>
              <a:rPr dirty="0" sz="2300" lang="en-US">
                <a:latin typeface="Times New Roman" panose="02020603050405020304" pitchFamily="18" charset="0"/>
                <a:cs typeface="Times New Roman" panose="02020603050405020304" pitchFamily="18" charset="0"/>
              </a:rPr>
              <a:t>/</a:t>
            </a:r>
            <a:r>
              <a:rPr dirty="0" sz="2300" lang="en-US">
                <a:latin typeface="Times New Roman" panose="02020603050405020304" pitchFamily="18" charset="0"/>
                <a:cs typeface="Times New Roman" panose="02020603050405020304" pitchFamily="18" charset="0"/>
              </a:rPr>
              <a:t>f</a:t>
            </a:r>
            <a:r>
              <a:rPr dirty="0" sz="2300" lang="en-US">
                <a:latin typeface="Times New Roman" panose="02020603050405020304" pitchFamily="18" charset="0"/>
                <a:cs typeface="Times New Roman" panose="02020603050405020304" pitchFamily="18" charset="0"/>
              </a:rPr>
              <a:t>r</a:t>
            </a:r>
            <a:r>
              <a:rPr dirty="0" sz="2300" lang="en-US">
                <a:latin typeface="Times New Roman" panose="02020603050405020304" pitchFamily="18" charset="0"/>
                <a:cs typeface="Times New Roman" panose="02020603050405020304" pitchFamily="18" charset="0"/>
              </a:rPr>
              <a:t>a</a:t>
            </a:r>
            <a:r>
              <a:rPr dirty="0" sz="2300" lang="en-US">
                <a:latin typeface="Times New Roman" panose="02020603050405020304" pitchFamily="18" charset="0"/>
                <a:cs typeface="Times New Roman" panose="02020603050405020304" pitchFamily="18" charset="0"/>
              </a:rPr>
              <a:t>me</a:t>
            </a:r>
            <a:r>
              <a:rPr dirty="0" sz="2300" lang="en-US">
                <a:latin typeface="Times New Roman" panose="02020603050405020304" pitchFamily="18" charset="0"/>
                <a:cs typeface="Times New Roman" panose="02020603050405020304" pitchFamily="18" charset="0"/>
              </a:rPr>
              <a:t>w</a:t>
            </a:r>
            <a:r>
              <a:rPr dirty="0" sz="2300" lang="en-US">
                <a:latin typeface="Times New Roman" panose="02020603050405020304" pitchFamily="18" charset="0"/>
                <a:cs typeface="Times New Roman" panose="02020603050405020304" pitchFamily="18" charset="0"/>
              </a:rPr>
              <a:t>o</a:t>
            </a:r>
            <a:r>
              <a:rPr dirty="0" sz="2300" lang="en-US">
                <a:latin typeface="Times New Roman" panose="02020603050405020304" pitchFamily="18" charset="0"/>
                <a:cs typeface="Times New Roman" panose="02020603050405020304" pitchFamily="18" charset="0"/>
              </a:rPr>
              <a:t>r</a:t>
            </a:r>
            <a:r>
              <a:rPr dirty="0" sz="2300" lang="en-US">
                <a:latin typeface="Times New Roman" panose="02020603050405020304" pitchFamily="18" charset="0"/>
                <a:cs typeface="Times New Roman" panose="02020603050405020304" pitchFamily="18" charset="0"/>
              </a:rPr>
              <a:t>ks</a:t>
            </a:r>
            <a:r>
              <a:rPr dirty="0" sz="2300" lang="en-US">
                <a:latin typeface="Times New Roman" panose="02020603050405020304" pitchFamily="18" charset="0"/>
                <a:cs typeface="Times New Roman" panose="02020603050405020304" pitchFamily="18" charset="0"/>
              </a:rPr>
              <a:t>, and cyber policy of Uganda, and the USA. (2)  For each of the architectures, I shall demonstrate the countermeasures to the threat vectors cited, demonstrate network security techniques , and encryption algorithms. Part (1) will be theoretical, and Part (2) will be </a:t>
            </a:r>
            <a:r>
              <a:rPr dirty="0" sz="2300" lang="en-US">
                <a:latin typeface="Times New Roman" panose="02020603050405020304" pitchFamily="18" charset="0"/>
                <a:cs typeface="Times New Roman" panose="02020603050405020304" pitchFamily="18" charset="0"/>
              </a:rPr>
              <a:t>a </a:t>
            </a:r>
            <a:r>
              <a:rPr dirty="0" sz="2300" lang="en-US">
                <a:latin typeface="Times New Roman" panose="02020603050405020304" pitchFamily="18" charset="0"/>
                <a:cs typeface="Times New Roman" panose="02020603050405020304" pitchFamily="18" charset="0"/>
              </a:rPr>
              <a:t>practical</a:t>
            </a:r>
            <a:r>
              <a:rPr dirty="0" sz="2300" lang="en-US">
                <a:latin typeface="Times New Roman" panose="02020603050405020304" pitchFamily="18" charset="0"/>
                <a:cs typeface="Times New Roman" panose="02020603050405020304" pitchFamily="18" charset="0"/>
              </a:rPr>
              <a:t> </a:t>
            </a:r>
            <a:r>
              <a:rPr dirty="0" sz="2300" lang="en-US">
                <a:latin typeface="Times New Roman" panose="02020603050405020304" pitchFamily="18" charset="0"/>
                <a:cs typeface="Times New Roman" panose="02020603050405020304" pitchFamily="18" charset="0"/>
              </a:rPr>
              <a:t>demo </a:t>
            </a:r>
            <a:r>
              <a:rPr dirty="0" sz="2300" lang="en-US">
                <a:latin typeface="Times New Roman" panose="02020603050405020304" pitchFamily="18" charset="0"/>
                <a:cs typeface="Times New Roman" panose="02020603050405020304" pitchFamily="18" charset="0"/>
              </a:rPr>
              <a:t>of </a:t>
            </a:r>
            <a:r>
              <a:rPr dirty="0" sz="2300" lang="en-US">
                <a:latin typeface="Times New Roman" panose="02020603050405020304" pitchFamily="18" charset="0"/>
                <a:cs typeface="Times New Roman" panose="02020603050405020304" pitchFamily="18" charset="0"/>
              </a:rPr>
              <a:t>cyber</a:t>
            </a:r>
            <a:r>
              <a:rPr dirty="0" sz="2300" lang="en-US">
                <a:latin typeface="Times New Roman" panose="02020603050405020304" pitchFamily="18" charset="0"/>
                <a:cs typeface="Times New Roman" panose="02020603050405020304" pitchFamily="18" charset="0"/>
              </a:rPr>
              <a:t> security tools, </a:t>
            </a:r>
            <a:r>
              <a:rPr dirty="0" sz="2300" lang="en-US" err="1">
                <a:latin typeface="Times New Roman" panose="02020603050405020304" pitchFamily="18" charset="0"/>
                <a:cs typeface="Times New Roman" panose="02020603050405020304" pitchFamily="18" charset="0"/>
              </a:rPr>
              <a:t>ie</a:t>
            </a:r>
            <a:r>
              <a:rPr dirty="0" sz="2300" lang="en-US">
                <a:latin typeface="Times New Roman" panose="02020603050405020304" pitchFamily="18" charset="0"/>
                <a:cs typeface="Times New Roman" panose="02020603050405020304" pitchFamily="18" charset="0"/>
              </a:rPr>
              <a:t> Defensive (Proactive), and Offensive (Reactive)</a:t>
            </a:r>
            <a:r>
              <a:rPr dirty="0" sz="2300" lang="en-US">
                <a:latin typeface="Times New Roman" panose="02020603050405020304" pitchFamily="18" charset="0"/>
                <a:cs typeface="Times New Roman" panose="02020603050405020304" pitchFamily="18" charset="0"/>
              </a:rPr>
              <a:t>.</a:t>
            </a:r>
            <a:endParaRPr dirty="0" sz="2300" lang="en-GB">
              <a:latin typeface="Times New Roman" panose="02020603050405020304" pitchFamily="18" charset="0"/>
              <a:cs typeface="Times New Roman" panose="02020603050405020304" pitchFamily="18" charset="0"/>
            </a:endParaRPr>
          </a:p>
          <a:p>
            <a:r>
              <a:rPr dirty="0" sz="2300" i="1" lang="en-US">
                <a:latin typeface="Times New Roman" panose="02020603050405020304" pitchFamily="18" charset="0"/>
                <a:cs typeface="Times New Roman" panose="02020603050405020304" pitchFamily="18" charset="0"/>
              </a:rPr>
              <a:t>Key terms: </a:t>
            </a:r>
            <a:r>
              <a:rPr dirty="0" sz="2300" lang="en-US" err="1">
                <a:latin typeface="Times New Roman" panose="02020603050405020304" pitchFamily="18" charset="0"/>
                <a:cs typeface="Times New Roman" panose="02020603050405020304" pitchFamily="18" charset="0"/>
              </a:rPr>
              <a:t>secSDLC</a:t>
            </a:r>
            <a:r>
              <a:rPr dirty="0" sz="2300" lang="en-US">
                <a:latin typeface="Times New Roman" panose="02020603050405020304" pitchFamily="18" charset="0"/>
                <a:cs typeface="Times New Roman" panose="02020603050405020304" pitchFamily="18" charset="0"/>
              </a:rPr>
              <a:t>, 5G,</a:t>
            </a:r>
            <a:r>
              <a:rPr dirty="0" sz="2300" lang="en-US">
                <a:latin typeface="Times New Roman" panose="02020603050405020304" pitchFamily="18" charset="0"/>
                <a:cs typeface="Times New Roman" panose="02020603050405020304" pitchFamily="18" charset="0"/>
              </a:rPr>
              <a:t> </a:t>
            </a:r>
            <a:r>
              <a:rPr dirty="0" sz="2300" lang="en-US">
                <a:latin typeface="Times New Roman" panose="02020603050405020304" pitchFamily="18" charset="0"/>
                <a:cs typeface="Times New Roman" panose="02020603050405020304" pitchFamily="18" charset="0"/>
              </a:rPr>
              <a:t>3</a:t>
            </a:r>
            <a:r>
              <a:rPr dirty="0" sz="2300" lang="en-US">
                <a:latin typeface="Times New Roman" panose="02020603050405020304" pitchFamily="18" charset="0"/>
                <a:cs typeface="Times New Roman" panose="02020603050405020304" pitchFamily="18" charset="0"/>
              </a:rPr>
              <a:t>G</a:t>
            </a:r>
            <a:r>
              <a:rPr dirty="0" sz="2300" lang="en-US">
                <a:latin typeface="Times New Roman" panose="02020603050405020304" pitchFamily="18" charset="0"/>
                <a:cs typeface="Times New Roman" panose="02020603050405020304" pitchFamily="18" charset="0"/>
              </a:rPr>
              <a:t>P</a:t>
            </a:r>
            <a:r>
              <a:rPr dirty="0" sz="2300" lang="en-US">
                <a:latin typeface="Times New Roman" panose="02020603050405020304" pitchFamily="18" charset="0"/>
                <a:cs typeface="Times New Roman" panose="02020603050405020304" pitchFamily="18" charset="0"/>
              </a:rPr>
              <a:t>P</a:t>
            </a:r>
            <a:r>
              <a:rPr dirty="0" sz="2300" lang="en-US">
                <a:latin typeface="Times New Roman" panose="02020603050405020304" pitchFamily="18" charset="0"/>
                <a:cs typeface="Times New Roman" panose="02020603050405020304" pitchFamily="18" charset="0"/>
              </a:rPr>
              <a:t>,</a:t>
            </a:r>
            <a:r>
              <a:rPr dirty="0" sz="2300" lang="en-US">
                <a:latin typeface="Times New Roman" panose="02020603050405020304" pitchFamily="18" charset="0"/>
                <a:cs typeface="Times New Roman" panose="02020603050405020304" pitchFamily="18" charset="0"/>
              </a:rPr>
              <a:t> 5GPPP, </a:t>
            </a:r>
            <a:r>
              <a:rPr dirty="0" sz="2300" lang="en-US" err="1">
                <a:latin typeface="Times New Roman" panose="02020603050405020304" pitchFamily="18" charset="0"/>
                <a:cs typeface="Times New Roman" panose="02020603050405020304" pitchFamily="18" charset="0"/>
              </a:rPr>
              <a:t>mmwave</a:t>
            </a:r>
            <a:r>
              <a:rPr dirty="0" sz="2300" lang="en-US">
                <a:latin typeface="Times New Roman" panose="02020603050405020304" pitchFamily="18" charset="0"/>
                <a:cs typeface="Times New Roman" panose="02020603050405020304" pitchFamily="18" charset="0"/>
              </a:rPr>
              <a:t>, MEC, NFV, SDN, SDR, </a:t>
            </a:r>
            <a:r>
              <a:rPr dirty="0" sz="2300" lang="en-US" err="1">
                <a:latin typeface="Times New Roman" panose="02020603050405020304" pitchFamily="18" charset="0"/>
                <a:cs typeface="Times New Roman" panose="02020603050405020304" pitchFamily="18" charset="0"/>
              </a:rPr>
              <a:t>IoT</a:t>
            </a:r>
            <a:r>
              <a:rPr dirty="0" sz="2300" lang="en-US">
                <a:latin typeface="Times New Roman" panose="02020603050405020304" pitchFamily="18" charset="0"/>
                <a:cs typeface="Times New Roman" panose="02020603050405020304" pitchFamily="18" charset="0"/>
              </a:rPr>
              <a:t>, ACs, </a:t>
            </a:r>
            <a:r>
              <a:rPr dirty="0" sz="2300" lang="en-US" err="1">
                <a:latin typeface="Times New Roman" panose="02020603050405020304" pitchFamily="18" charset="0"/>
                <a:cs typeface="Times New Roman" panose="02020603050405020304" pitchFamily="18" charset="0"/>
              </a:rPr>
              <a:t>eMBB</a:t>
            </a:r>
            <a:r>
              <a:rPr dirty="0" sz="2300" lang="en-US">
                <a:latin typeface="Times New Roman" panose="02020603050405020304" pitchFamily="18" charset="0"/>
                <a:cs typeface="Times New Roman" panose="02020603050405020304" pitchFamily="18" charset="0"/>
              </a:rPr>
              <a:t>, </a:t>
            </a:r>
            <a:r>
              <a:rPr dirty="0" sz="2300" lang="en-US" err="1">
                <a:latin typeface="Times New Roman" panose="02020603050405020304" pitchFamily="18" charset="0"/>
                <a:cs typeface="Times New Roman" panose="02020603050405020304" pitchFamily="18" charset="0"/>
              </a:rPr>
              <a:t>mMTC</a:t>
            </a:r>
            <a:r>
              <a:rPr dirty="0" sz="2300" lang="en-US">
                <a:latin typeface="Times New Roman" panose="02020603050405020304" pitchFamily="18" charset="0"/>
                <a:cs typeface="Times New Roman" panose="02020603050405020304" pitchFamily="18" charset="0"/>
              </a:rPr>
              <a:t>, </a:t>
            </a:r>
            <a:r>
              <a:rPr dirty="0" sz="2300" lang="en-US" err="1">
                <a:latin typeface="Times New Roman" panose="02020603050405020304" pitchFamily="18" charset="0"/>
                <a:cs typeface="Times New Roman" panose="02020603050405020304" pitchFamily="18" charset="0"/>
              </a:rPr>
              <a:t>uRLLC</a:t>
            </a:r>
            <a:r>
              <a:rPr dirty="0" sz="2300" lang="en-US">
                <a:latin typeface="Times New Roman" panose="02020603050405020304" pitchFamily="18" charset="0"/>
                <a:cs typeface="Times New Roman" panose="02020603050405020304" pitchFamily="18" charset="0"/>
              </a:rPr>
              <a:t>, PaaS, IaaS, SaaS, smart city, smart grid, smart home, </a:t>
            </a:r>
            <a:r>
              <a:rPr dirty="0" sz="2300" lang="en-US" err="1" smtClean="0">
                <a:latin typeface="Times New Roman" panose="02020603050405020304" pitchFamily="18" charset="0"/>
                <a:cs typeface="Times New Roman" panose="02020603050405020304" pitchFamily="18" charset="0"/>
              </a:rPr>
              <a:t>etc</a:t>
            </a:r>
            <a:endParaRPr dirty="0" sz="2300" lang="en-GB">
              <a:latin typeface="Times New Roman" panose="02020603050405020304" pitchFamily="18" charset="0"/>
              <a:cs typeface="Times New Roman" panose="02020603050405020304" pitchFamily="18" charset="0"/>
            </a:endParaRPr>
          </a:p>
        </p:txBody>
      </p:sp>
      <p:sp>
        <p:nvSpPr>
          <p:cNvPr id="1048591" name="Pentagon 10"/>
          <p:cNvSpPr/>
          <p:nvPr/>
        </p:nvSpPr>
        <p:spPr>
          <a:xfrm flipH="1">
            <a:off x="-1" y="6456317"/>
            <a:ext cx="12192000" cy="401683"/>
          </a:xfrm>
          <a:prstGeom prst="homePlate"/>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r>
              <a:rPr dirty="0" sz="1200" lang="en-US">
                <a:solidFill>
                  <a:schemeClr val="bg1"/>
                </a:solidFill>
                <a:latin typeface="Times New Roman" panose="02020603050405020304" pitchFamily="18" charset="0"/>
                <a:cs typeface="Times New Roman" panose="02020603050405020304" pitchFamily="18" charset="0"/>
              </a:rPr>
              <a:t>© Muhanguzi Tobias, 15/U/7774/ETE/PE, </a:t>
            </a:r>
            <a:r>
              <a:rPr dirty="0" sz="1200" lang="en-US" smtClean="0">
                <a:solidFill>
                  <a:schemeClr val="bg1"/>
                </a:solidFill>
                <a:latin typeface="Times New Roman" panose="02020603050405020304" pitchFamily="18" charset="0"/>
                <a:cs typeface="Times New Roman" panose="02020603050405020304" pitchFamily="18" charset="0"/>
              </a:rPr>
              <a:t>https</a:t>
            </a:r>
            <a:r>
              <a:rPr dirty="0" sz="1200" lang="en-US">
                <a:solidFill>
                  <a:schemeClr val="bg1"/>
                </a:solidFill>
                <a:latin typeface="Times New Roman" panose="02020603050405020304" pitchFamily="18" charset="0"/>
                <a:cs typeface="Times New Roman" panose="02020603050405020304" pitchFamily="18" charset="0"/>
              </a:rPr>
              <a:t>://github.com/marydovika</a:t>
            </a:r>
            <a:endParaRPr dirty="0" sz="1600" lang="en-US">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85" name=""/>
        <p:cNvGrpSpPr/>
        <p:nvPr/>
      </p:nvGrpSpPr>
      <p:grpSpPr>
        <a:xfrm>
          <a:off x="0" y="0"/>
          <a:ext cx="0" cy="0"/>
          <a:chOff x="0" y="0"/>
          <a:chExt cx="0" cy="0"/>
        </a:xfrm>
      </p:grpSpPr>
      <p:sp>
        <p:nvSpPr>
          <p:cNvPr id="1048696" name="Rectangle 1"/>
          <p:cNvSpPr/>
          <p:nvPr/>
        </p:nvSpPr>
        <p:spPr>
          <a:xfrm>
            <a:off x="4518212" y="305206"/>
            <a:ext cx="703580" cy="510540"/>
          </a:xfrm>
          <a:prstGeom prst="rect"/>
        </p:spPr>
        <p:txBody>
          <a:bodyPr wrap="none">
            <a:spAutoFit/>
          </a:bodyPr>
          <a:p>
            <a:pPr>
              <a:lnSpc>
                <a:spcPct val="107000"/>
              </a:lnSpc>
              <a:spcAft>
                <a:spcPts val="800"/>
              </a:spcAft>
            </a:pPr>
            <a:r>
              <a:rPr b="1" dirty="0" sz="2800" lang="en-US" smtClean="0">
                <a:solidFill>
                  <a:srgbClr val="2FB5A5"/>
                </a:solidFill>
                <a:latin typeface="Times New Roman" panose="02020603050405020304" pitchFamily="18" charset="0"/>
                <a:ea typeface="Calibri" panose="020F0502020204030204" pitchFamily="34" charset="0"/>
                <a:cs typeface="Times New Roman" panose="02020603050405020304" pitchFamily="18" charset="0"/>
              </a:rPr>
              <a:t>IoT</a:t>
            </a:r>
            <a:endParaRPr b="1" dirty="0" sz="2800" lang="en-US">
              <a:solidFill>
                <a:srgbClr val="2FB5A5"/>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1048697" name="Pentagon 6"/>
          <p:cNvSpPr/>
          <p:nvPr/>
        </p:nvSpPr>
        <p:spPr>
          <a:xfrm>
            <a:off x="0" y="0"/>
            <a:ext cx="4518212" cy="900953"/>
          </a:xfrm>
          <a:prstGeom prst="homePlate"/>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r>
              <a:rPr dirty="0" sz="2400" lang="en-US">
                <a:latin typeface="Times New Roman" panose="02020603050405020304" pitchFamily="18" charset="0"/>
                <a:cs typeface="Times New Roman" panose="02020603050405020304" pitchFamily="18" charset="0"/>
              </a:rPr>
              <a:t>Kyambogo        </a:t>
            </a:r>
            <a:r>
              <a:rPr dirty="0" sz="2400" lang="en-US" smtClean="0">
                <a:latin typeface="Times New Roman" panose="02020603050405020304" pitchFamily="18" charset="0"/>
                <a:cs typeface="Times New Roman" panose="02020603050405020304" pitchFamily="18" charset="0"/>
              </a:rPr>
              <a:t>    University</a:t>
            </a:r>
            <a:endParaRPr dirty="0" sz="3200" lang="en-US">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2097186" name="Picture 7" descr="Image result for kyambogo logo"/>
          <p:cNvPicPr>
            <a:picLocks/>
          </p:cNvPicPr>
          <p:nvPr/>
        </p:nvPicPr>
        <p:blipFill>
          <a:blip xmlns:r="http://schemas.openxmlformats.org/officeDocument/2006/relationships" r:embed="rId1"/>
          <a:srcRect/>
          <a:stretch>
            <a:fillRect/>
          </a:stretch>
        </p:blipFill>
        <p:spPr bwMode="auto">
          <a:xfrm>
            <a:off x="1479176" y="62379"/>
            <a:ext cx="914400" cy="699248"/>
          </a:xfrm>
          <a:prstGeom prst="rect"/>
          <a:noFill/>
          <a:ln>
            <a:noFill/>
          </a:ln>
        </p:spPr>
      </p:pic>
      <p:sp>
        <p:nvSpPr>
          <p:cNvPr id="1048698" name="Pentagon 9"/>
          <p:cNvSpPr/>
          <p:nvPr/>
        </p:nvSpPr>
        <p:spPr>
          <a:xfrm flipH="1">
            <a:off x="-1" y="6456317"/>
            <a:ext cx="12192000" cy="401683"/>
          </a:xfrm>
          <a:prstGeom prst="homePlate"/>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r>
              <a:rPr dirty="0" sz="1200" lang="en-US">
                <a:solidFill>
                  <a:schemeClr val="bg1"/>
                </a:solidFill>
                <a:latin typeface="Times New Roman" panose="02020603050405020304" pitchFamily="18" charset="0"/>
                <a:cs typeface="Times New Roman" panose="02020603050405020304" pitchFamily="18" charset="0"/>
              </a:rPr>
              <a:t>© Muhanguzi Tobias, 15/U/7774/ETE/PE, </a:t>
            </a:r>
            <a:r>
              <a:rPr dirty="0" sz="1200" lang="en-US" smtClean="0">
                <a:solidFill>
                  <a:schemeClr val="bg1"/>
                </a:solidFill>
                <a:latin typeface="Times New Roman" panose="02020603050405020304" pitchFamily="18" charset="0"/>
                <a:cs typeface="Times New Roman" panose="02020603050405020304" pitchFamily="18" charset="0"/>
              </a:rPr>
              <a:t>https</a:t>
            </a:r>
            <a:r>
              <a:rPr dirty="0" sz="1200" lang="en-US">
                <a:solidFill>
                  <a:schemeClr val="bg1"/>
                </a:solidFill>
                <a:latin typeface="Times New Roman" panose="02020603050405020304" pitchFamily="18" charset="0"/>
                <a:cs typeface="Times New Roman" panose="02020603050405020304" pitchFamily="18" charset="0"/>
              </a:rPr>
              <a:t>://github.com/marydovika</a:t>
            </a:r>
            <a:endParaRPr dirty="0" sz="1600" lang="en-US">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1048699" name="TextBox 1048610"/>
          <p:cNvSpPr txBox="1"/>
          <p:nvPr/>
        </p:nvSpPr>
        <p:spPr>
          <a:xfrm>
            <a:off x="793762" y="1649932"/>
            <a:ext cx="7448900" cy="3444241"/>
          </a:xfrm>
          <a:prstGeom prst="rect"/>
        </p:spPr>
        <p:txBody>
          <a:bodyPr rtlCol="0" wrap="square">
            <a:spAutoFit/>
          </a:bodyPr>
          <a:p>
            <a:r>
              <a:rPr dirty="0" sz="2800" lang="en-GB" err="1" smtClean="0">
                <a:solidFill>
                  <a:srgbClr val="000000"/>
                </a:solidFill>
                <a:latin typeface="Times New Roman" panose="02020603050405020304" pitchFamily="18" charset="0"/>
                <a:cs typeface="Times New Roman" panose="02020603050405020304" pitchFamily="18" charset="0"/>
              </a:rPr>
              <a:t>IoT</a:t>
            </a:r>
            <a:r>
              <a:rPr dirty="0" sz="2800" lang="en-GB" smtClean="0">
                <a:solidFill>
                  <a:srgbClr val="000000"/>
                </a:solidFill>
                <a:latin typeface="Times New Roman" panose="02020603050405020304" pitchFamily="18" charset="0"/>
                <a:cs typeface="Times New Roman" panose="02020603050405020304" pitchFamily="18" charset="0"/>
              </a:rPr>
              <a:t> </a:t>
            </a:r>
            <a:r>
              <a:rPr dirty="0" sz="2800" lang="en-GB">
                <a:solidFill>
                  <a:srgbClr val="000000"/>
                </a:solidFill>
                <a:latin typeface="Times New Roman" panose="02020603050405020304" pitchFamily="18" charset="0"/>
                <a:cs typeface="Times New Roman" panose="02020603050405020304" pitchFamily="18" charset="0"/>
              </a:rPr>
              <a:t>architecture
Enablers
Construction model
</a:t>
            </a:r>
            <a:r>
              <a:rPr dirty="0" sz="2800" lang="en-GB" err="1">
                <a:solidFill>
                  <a:srgbClr val="000000"/>
                </a:solidFill>
                <a:latin typeface="Times New Roman" panose="02020603050405020304" pitchFamily="18" charset="0"/>
                <a:cs typeface="Times New Roman" panose="02020603050405020304" pitchFamily="18" charset="0"/>
              </a:rPr>
              <a:t>IoT</a:t>
            </a:r>
            <a:r>
              <a:rPr dirty="0" sz="2800" lang="en-GB">
                <a:solidFill>
                  <a:srgbClr val="000000"/>
                </a:solidFill>
                <a:latin typeface="Times New Roman" panose="02020603050405020304" pitchFamily="18" charset="0"/>
                <a:cs typeface="Times New Roman" panose="02020603050405020304" pitchFamily="18" charset="0"/>
              </a:rPr>
              <a:t> security architecture
Construction model
Threats and attack window
Counter measures and policy regulation
Incidences</a:t>
            </a:r>
          </a:p>
        </p:txBody>
      </p:sp>
    </p:spTree>
  </p:cSld>
  <p:clrMapOvr>
    <a:masterClrMapping/>
  </p:clrMapOvr>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86" name=""/>
        <p:cNvGrpSpPr/>
        <p:nvPr/>
      </p:nvGrpSpPr>
      <p:grpSpPr>
        <a:xfrm>
          <a:off x="0" y="0"/>
          <a:ext cx="0" cy="0"/>
          <a:chOff x="0" y="0"/>
          <a:chExt cx="0" cy="0"/>
        </a:xfrm>
      </p:grpSpPr>
      <p:sp>
        <p:nvSpPr>
          <p:cNvPr id="1048700" name="Rectangle 1"/>
          <p:cNvSpPr/>
          <p:nvPr/>
        </p:nvSpPr>
        <p:spPr>
          <a:xfrm>
            <a:off x="4518212" y="305206"/>
            <a:ext cx="2887979" cy="510540"/>
          </a:xfrm>
          <a:prstGeom prst="rect"/>
        </p:spPr>
        <p:txBody>
          <a:bodyPr wrap="none">
            <a:spAutoFit/>
          </a:bodyPr>
          <a:p>
            <a:pPr>
              <a:lnSpc>
                <a:spcPct val="107000"/>
              </a:lnSpc>
              <a:spcAft>
                <a:spcPts val="800"/>
              </a:spcAft>
            </a:pPr>
            <a:r>
              <a:rPr b="1" dirty="0" sz="2800" lang="en-US" smtClean="0">
                <a:solidFill>
                  <a:srgbClr val="2FB5A5"/>
                </a:solidFill>
                <a:latin typeface="Times New Roman" panose="02020603050405020304" pitchFamily="18" charset="0"/>
                <a:ea typeface="Calibri" panose="020F0502020204030204" pitchFamily="34" charset="0"/>
                <a:cs typeface="Times New Roman" panose="02020603050405020304" pitchFamily="18" charset="0"/>
              </a:rPr>
              <a:t>Cloud computing</a:t>
            </a:r>
            <a:endParaRPr b="1" dirty="0" sz="2800" lang="en-US">
              <a:solidFill>
                <a:srgbClr val="2FB5A5"/>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1048701" name="Pentagon 6"/>
          <p:cNvSpPr/>
          <p:nvPr/>
        </p:nvSpPr>
        <p:spPr>
          <a:xfrm>
            <a:off x="0" y="0"/>
            <a:ext cx="4518212" cy="900953"/>
          </a:xfrm>
          <a:prstGeom prst="homePlate"/>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r>
              <a:rPr dirty="0" sz="2400" lang="en-US">
                <a:latin typeface="Times New Roman" panose="02020603050405020304" pitchFamily="18" charset="0"/>
                <a:cs typeface="Times New Roman" panose="02020603050405020304" pitchFamily="18" charset="0"/>
              </a:rPr>
              <a:t>Kyambogo        </a:t>
            </a:r>
            <a:r>
              <a:rPr dirty="0" sz="2400" lang="en-US" smtClean="0">
                <a:latin typeface="Times New Roman" panose="02020603050405020304" pitchFamily="18" charset="0"/>
                <a:cs typeface="Times New Roman" panose="02020603050405020304" pitchFamily="18" charset="0"/>
              </a:rPr>
              <a:t>    University</a:t>
            </a:r>
            <a:endParaRPr dirty="0" sz="3200" lang="en-US">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2097187" name="Picture 7" descr="Image result for kyambogo logo"/>
          <p:cNvPicPr>
            <a:picLocks/>
          </p:cNvPicPr>
          <p:nvPr/>
        </p:nvPicPr>
        <p:blipFill>
          <a:blip xmlns:r="http://schemas.openxmlformats.org/officeDocument/2006/relationships" r:embed="rId1"/>
          <a:srcRect/>
          <a:stretch>
            <a:fillRect/>
          </a:stretch>
        </p:blipFill>
        <p:spPr bwMode="auto">
          <a:xfrm>
            <a:off x="1479176" y="62379"/>
            <a:ext cx="914400" cy="699248"/>
          </a:xfrm>
          <a:prstGeom prst="rect"/>
          <a:noFill/>
          <a:ln>
            <a:noFill/>
          </a:ln>
        </p:spPr>
      </p:pic>
      <p:sp>
        <p:nvSpPr>
          <p:cNvPr id="1048702" name="Pentagon 9"/>
          <p:cNvSpPr/>
          <p:nvPr/>
        </p:nvSpPr>
        <p:spPr>
          <a:xfrm flipH="1">
            <a:off x="-1" y="6456317"/>
            <a:ext cx="12192000" cy="401683"/>
          </a:xfrm>
          <a:prstGeom prst="homePlate"/>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r>
              <a:rPr dirty="0" sz="1200" lang="en-US">
                <a:solidFill>
                  <a:schemeClr val="bg1"/>
                </a:solidFill>
                <a:latin typeface="Times New Roman" panose="02020603050405020304" pitchFamily="18" charset="0"/>
                <a:cs typeface="Times New Roman" panose="02020603050405020304" pitchFamily="18" charset="0"/>
              </a:rPr>
              <a:t>© Muhanguzi Tobias, 15/U/7774/ETE/PE, </a:t>
            </a:r>
            <a:r>
              <a:rPr dirty="0" sz="1200" lang="en-US" smtClean="0">
                <a:solidFill>
                  <a:schemeClr val="bg1"/>
                </a:solidFill>
                <a:latin typeface="Times New Roman" panose="02020603050405020304" pitchFamily="18" charset="0"/>
                <a:cs typeface="Times New Roman" panose="02020603050405020304" pitchFamily="18" charset="0"/>
              </a:rPr>
              <a:t>https</a:t>
            </a:r>
            <a:r>
              <a:rPr dirty="0" sz="1200" lang="en-US">
                <a:solidFill>
                  <a:schemeClr val="bg1"/>
                </a:solidFill>
                <a:latin typeface="Times New Roman" panose="02020603050405020304" pitchFamily="18" charset="0"/>
                <a:cs typeface="Times New Roman" panose="02020603050405020304" pitchFamily="18" charset="0"/>
              </a:rPr>
              <a:t>://github.com/marydovika</a:t>
            </a:r>
            <a:endParaRPr dirty="0" sz="1600" lang="en-US">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1048703" name="TextBox 1048661"/>
          <p:cNvSpPr txBox="1"/>
          <p:nvPr/>
        </p:nvSpPr>
        <p:spPr>
          <a:xfrm>
            <a:off x="508455" y="1066833"/>
            <a:ext cx="9943911" cy="3863340"/>
          </a:xfrm>
          <a:prstGeom prst="rect"/>
        </p:spPr>
        <p:txBody>
          <a:bodyPr rtlCol="0" wrap="square">
            <a:spAutoFit/>
          </a:bodyPr>
          <a:p>
            <a:r>
              <a:rPr dirty="0" sz="2800" lang="en-GB" smtClean="0">
                <a:solidFill>
                  <a:srgbClr val="000000"/>
                </a:solidFill>
                <a:latin typeface="Times New Roman" panose="02020603050405020304" pitchFamily="18" charset="0"/>
                <a:cs typeface="Times New Roman" panose="02020603050405020304" pitchFamily="18" charset="0"/>
              </a:rPr>
              <a:t>Cloud </a:t>
            </a:r>
            <a:r>
              <a:rPr dirty="0" sz="2800" lang="en-GB">
                <a:solidFill>
                  <a:srgbClr val="000000"/>
                </a:solidFill>
                <a:latin typeface="Times New Roman" panose="02020603050405020304" pitchFamily="18" charset="0"/>
                <a:cs typeface="Times New Roman" panose="02020603050405020304" pitchFamily="18" charset="0"/>
              </a:rPr>
              <a:t>computing architecture
Enablers
Construction mode</a:t>
            </a:r>
            <a:r>
              <a:rPr dirty="0" sz="2800" lang="en-US">
                <a:solidFill>
                  <a:srgbClr val="000000"/>
                </a:solidFill>
                <a:latin typeface="Times New Roman" panose="02020603050405020304" pitchFamily="18" charset="0"/>
                <a:cs typeface="Times New Roman" panose="02020603050405020304" pitchFamily="18" charset="0"/>
              </a:rPr>
              <a:t>l </a:t>
            </a:r>
            <a:r>
              <a:rPr dirty="0" sz="2800" lang="en-GB">
                <a:solidFill>
                  <a:srgbClr val="000000"/>
                </a:solidFill>
                <a:latin typeface="Times New Roman" panose="02020603050405020304" pitchFamily="18" charset="0"/>
                <a:cs typeface="Times New Roman" panose="02020603050405020304" pitchFamily="18" charset="0"/>
              </a:rPr>
              <a:t>approaches:: service--</a:t>
            </a:r>
            <a:r>
              <a:rPr dirty="0" sz="2800" lang="en-GB" err="1">
                <a:solidFill>
                  <a:srgbClr val="000000"/>
                </a:solidFill>
                <a:latin typeface="Times New Roman" panose="02020603050405020304" pitchFamily="18" charset="0"/>
                <a:cs typeface="Times New Roman" panose="02020603050405020304" pitchFamily="18" charset="0"/>
              </a:rPr>
              <a:t>PaaS</a:t>
            </a:r>
            <a:r>
              <a:rPr dirty="0" sz="2800" lang="en-GB">
                <a:solidFill>
                  <a:srgbClr val="000000"/>
                </a:solidFill>
                <a:latin typeface="Times New Roman" panose="02020603050405020304" pitchFamily="18" charset="0"/>
                <a:cs typeface="Times New Roman" panose="02020603050405020304" pitchFamily="18" charset="0"/>
              </a:rPr>
              <a:t>, </a:t>
            </a:r>
            <a:r>
              <a:rPr dirty="0" sz="2800" lang="en-GB" err="1">
                <a:solidFill>
                  <a:srgbClr val="000000"/>
                </a:solidFill>
                <a:latin typeface="Times New Roman" panose="02020603050405020304" pitchFamily="18" charset="0"/>
                <a:cs typeface="Times New Roman" panose="02020603050405020304" pitchFamily="18" charset="0"/>
              </a:rPr>
              <a:t>SaaS</a:t>
            </a:r>
            <a:r>
              <a:rPr dirty="0" sz="2800" lang="en-GB">
                <a:solidFill>
                  <a:srgbClr val="000000"/>
                </a:solidFill>
                <a:latin typeface="Times New Roman" panose="02020603050405020304" pitchFamily="18" charset="0"/>
                <a:cs typeface="Times New Roman" panose="02020603050405020304" pitchFamily="18" charset="0"/>
              </a:rPr>
              <a:t>, </a:t>
            </a:r>
            <a:r>
              <a:rPr dirty="0" sz="2800" lang="en-GB" err="1">
                <a:solidFill>
                  <a:srgbClr val="000000"/>
                </a:solidFill>
                <a:latin typeface="Times New Roman" panose="02020603050405020304" pitchFamily="18" charset="0"/>
                <a:cs typeface="Times New Roman" panose="02020603050405020304" pitchFamily="18" charset="0"/>
              </a:rPr>
              <a:t>XaaS</a:t>
            </a:r>
            <a:r>
              <a:rPr dirty="0" sz="2800" lang="en-GB">
                <a:solidFill>
                  <a:srgbClr val="000000"/>
                </a:solidFill>
                <a:latin typeface="Times New Roman" panose="02020603050405020304" pitchFamily="18" charset="0"/>
                <a:cs typeface="Times New Roman" panose="02020603050405020304" pitchFamily="18" charset="0"/>
              </a:rPr>
              <a:t>, de</a:t>
            </a:r>
            <a:r>
              <a:rPr dirty="0" sz="2800" lang="en-US">
                <a:solidFill>
                  <a:srgbClr val="000000"/>
                </a:solidFill>
                <a:latin typeface="Times New Roman" panose="02020603050405020304" pitchFamily="18" charset="0"/>
                <a:cs typeface="Times New Roman" panose="02020603050405020304" pitchFamily="18" charset="0"/>
              </a:rPr>
              <a:t>p</a:t>
            </a:r>
            <a:r>
              <a:rPr dirty="0" sz="2800" lang="en-GB">
                <a:solidFill>
                  <a:srgbClr val="000000"/>
                </a:solidFill>
                <a:latin typeface="Times New Roman" panose="02020603050405020304" pitchFamily="18" charset="0"/>
                <a:cs typeface="Times New Roman" panose="02020603050405020304" pitchFamily="18" charset="0"/>
              </a:rPr>
              <a:t>lo</a:t>
            </a:r>
            <a:r>
              <a:rPr dirty="0" sz="2800" lang="en-US">
                <a:solidFill>
                  <a:srgbClr val="000000"/>
                </a:solidFill>
                <a:latin typeface="Times New Roman" panose="02020603050405020304" pitchFamily="18" charset="0"/>
                <a:cs typeface="Times New Roman" panose="02020603050405020304" pitchFamily="18" charset="0"/>
              </a:rPr>
              <a:t>y</a:t>
            </a:r>
            <a:r>
              <a:rPr dirty="0" sz="2800" lang="en-GB" err="1">
                <a:solidFill>
                  <a:srgbClr val="000000"/>
                </a:solidFill>
                <a:latin typeface="Times New Roman" panose="02020603050405020304" pitchFamily="18" charset="0"/>
                <a:cs typeface="Times New Roman" panose="02020603050405020304" pitchFamily="18" charset="0"/>
              </a:rPr>
              <a:t>ment</a:t>
            </a:r>
            <a:r>
              <a:rPr dirty="0" sz="2800" lang="en-GB">
                <a:solidFill>
                  <a:srgbClr val="000000"/>
                </a:solidFill>
                <a:latin typeface="Times New Roman" panose="02020603050405020304" pitchFamily="18" charset="0"/>
                <a:cs typeface="Times New Roman" panose="02020603050405020304" pitchFamily="18" charset="0"/>
              </a:rPr>
              <a:t>--public, private, hybrid
Cloud computing security architecture
Construction model
Threats and attack window
Counter measures and policy regulations
Incidences of attacks</a:t>
            </a:r>
          </a:p>
        </p:txBody>
      </p:sp>
    </p:spTree>
  </p:cSld>
  <p:clrMapOvr>
    <a:masterClrMapping/>
  </p:clrMapOvr>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87" name=""/>
        <p:cNvGrpSpPr/>
        <p:nvPr/>
      </p:nvGrpSpPr>
      <p:grpSpPr>
        <a:xfrm>
          <a:off x="0" y="0"/>
          <a:ext cx="0" cy="0"/>
          <a:chOff x="0" y="0"/>
          <a:chExt cx="0" cy="0"/>
        </a:xfrm>
      </p:grpSpPr>
      <p:sp>
        <p:nvSpPr>
          <p:cNvPr id="1048704" name="TextBox 1"/>
          <p:cNvSpPr txBox="1"/>
          <p:nvPr/>
        </p:nvSpPr>
        <p:spPr>
          <a:xfrm>
            <a:off x="5076026" y="267265"/>
            <a:ext cx="3942080" cy="624840"/>
          </a:xfrm>
          <a:prstGeom prst="rect"/>
          <a:noFill/>
        </p:spPr>
        <p:txBody>
          <a:bodyPr rtlCol="0" wrap="none">
            <a:spAutoFit/>
          </a:bodyPr>
          <a:p>
            <a:r>
              <a:rPr b="1" dirty="0" sz="3600" lang="en-US" smtClean="0">
                <a:solidFill>
                  <a:srgbClr val="2FB5A5"/>
                </a:solidFill>
                <a:latin typeface="Times New Roman" panose="02020603050405020304" pitchFamily="18" charset="0"/>
                <a:cs typeface="Times New Roman" panose="02020603050405020304" pitchFamily="18" charset="0"/>
              </a:rPr>
              <a:t>Counter measures</a:t>
            </a:r>
            <a:endParaRPr b="1" dirty="0" sz="3600" lang="en-US">
              <a:solidFill>
                <a:srgbClr val="2FB5A5"/>
              </a:solidFill>
              <a:latin typeface="Times New Roman" panose="02020603050405020304" pitchFamily="18" charset="0"/>
              <a:cs typeface="Times New Roman" panose="02020603050405020304" pitchFamily="18" charset="0"/>
            </a:endParaRPr>
          </a:p>
        </p:txBody>
      </p:sp>
      <p:pic>
        <p:nvPicPr>
          <p:cNvPr id="2097188" name="Picture 7"/>
          <p:cNvPicPr>
            <a:picLocks noChangeAspect="1"/>
          </p:cNvPicPr>
          <p:nvPr/>
        </p:nvPicPr>
        <p:blipFill>
          <a:blip xmlns:r="http://schemas.openxmlformats.org/officeDocument/2006/relationships" r:embed="rId1"/>
          <a:stretch>
            <a:fillRect/>
          </a:stretch>
        </p:blipFill>
        <p:spPr>
          <a:xfrm>
            <a:off x="3742571" y="1572570"/>
            <a:ext cx="5724158" cy="4552186"/>
          </a:xfrm>
          <a:prstGeom prst="rect"/>
        </p:spPr>
      </p:pic>
      <p:sp>
        <p:nvSpPr>
          <p:cNvPr id="1048705" name="Pentagon 10"/>
          <p:cNvSpPr/>
          <p:nvPr/>
        </p:nvSpPr>
        <p:spPr>
          <a:xfrm>
            <a:off x="0" y="0"/>
            <a:ext cx="4518212" cy="900953"/>
          </a:xfrm>
          <a:prstGeom prst="homePlate"/>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r>
              <a:rPr dirty="0" sz="2400" lang="en-US">
                <a:latin typeface="Times New Roman" panose="02020603050405020304" pitchFamily="18" charset="0"/>
                <a:cs typeface="Times New Roman" panose="02020603050405020304" pitchFamily="18" charset="0"/>
              </a:rPr>
              <a:t>Kyambogo        </a:t>
            </a:r>
            <a:r>
              <a:rPr dirty="0" sz="2400" lang="en-US" smtClean="0">
                <a:latin typeface="Times New Roman" panose="02020603050405020304" pitchFamily="18" charset="0"/>
                <a:cs typeface="Times New Roman" panose="02020603050405020304" pitchFamily="18" charset="0"/>
              </a:rPr>
              <a:t>    University</a:t>
            </a:r>
            <a:endParaRPr dirty="0" sz="3200" lang="en-US">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2097189" name="Picture 11" descr="Image result for kyambogo logo"/>
          <p:cNvPicPr>
            <a:picLocks/>
          </p:cNvPicPr>
          <p:nvPr/>
        </p:nvPicPr>
        <p:blipFill>
          <a:blip xmlns:r="http://schemas.openxmlformats.org/officeDocument/2006/relationships" r:embed="rId2"/>
          <a:srcRect/>
          <a:stretch>
            <a:fillRect/>
          </a:stretch>
        </p:blipFill>
        <p:spPr bwMode="auto">
          <a:xfrm>
            <a:off x="1479176" y="62379"/>
            <a:ext cx="914400" cy="699248"/>
          </a:xfrm>
          <a:prstGeom prst="rect"/>
          <a:noFill/>
          <a:ln>
            <a:noFill/>
          </a:ln>
        </p:spPr>
      </p:pic>
      <p:sp>
        <p:nvSpPr>
          <p:cNvPr id="1048706" name="Pentagon 6"/>
          <p:cNvSpPr/>
          <p:nvPr/>
        </p:nvSpPr>
        <p:spPr>
          <a:xfrm flipH="1">
            <a:off x="-1" y="6456317"/>
            <a:ext cx="12192000" cy="401683"/>
          </a:xfrm>
          <a:prstGeom prst="homePlate"/>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r>
              <a:rPr dirty="0" sz="1200" lang="en-US">
                <a:solidFill>
                  <a:schemeClr val="bg1"/>
                </a:solidFill>
                <a:latin typeface="Times New Roman" panose="02020603050405020304" pitchFamily="18" charset="0"/>
                <a:cs typeface="Times New Roman" panose="02020603050405020304" pitchFamily="18" charset="0"/>
              </a:rPr>
              <a:t>© Muhanguzi Tobias, 15/U/7774/ETE/PE, </a:t>
            </a:r>
            <a:r>
              <a:rPr dirty="0" sz="1200" lang="en-US" smtClean="0">
                <a:solidFill>
                  <a:schemeClr val="bg1"/>
                </a:solidFill>
                <a:latin typeface="Times New Roman" panose="02020603050405020304" pitchFamily="18" charset="0"/>
                <a:cs typeface="Times New Roman" panose="02020603050405020304" pitchFamily="18" charset="0"/>
              </a:rPr>
              <a:t>https</a:t>
            </a:r>
            <a:r>
              <a:rPr dirty="0" sz="1200" lang="en-US">
                <a:solidFill>
                  <a:schemeClr val="bg1"/>
                </a:solidFill>
                <a:latin typeface="Times New Roman" panose="02020603050405020304" pitchFamily="18" charset="0"/>
                <a:cs typeface="Times New Roman" panose="02020603050405020304" pitchFamily="18" charset="0"/>
              </a:rPr>
              <a:t>://github.com/marydovika</a:t>
            </a:r>
            <a:endParaRPr dirty="0" sz="1600" lang="en-US">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90" name=""/>
        <p:cNvGrpSpPr/>
        <p:nvPr/>
      </p:nvGrpSpPr>
      <p:grpSpPr>
        <a:xfrm>
          <a:off x="0" y="0"/>
          <a:ext cx="0" cy="0"/>
          <a:chOff x="0" y="0"/>
          <a:chExt cx="0" cy="0"/>
        </a:xfrm>
      </p:grpSpPr>
      <p:sp>
        <p:nvSpPr>
          <p:cNvPr id="1048708" name="Rectangle 1"/>
          <p:cNvSpPr/>
          <p:nvPr/>
        </p:nvSpPr>
        <p:spPr>
          <a:xfrm>
            <a:off x="4518212" y="305206"/>
            <a:ext cx="5326380" cy="510540"/>
          </a:xfrm>
          <a:prstGeom prst="rect"/>
        </p:spPr>
        <p:txBody>
          <a:bodyPr wrap="none">
            <a:spAutoFit/>
          </a:bodyPr>
          <a:p>
            <a:pPr>
              <a:lnSpc>
                <a:spcPct val="107000"/>
              </a:lnSpc>
              <a:spcAft>
                <a:spcPts val="800"/>
              </a:spcAft>
            </a:pPr>
            <a:r>
              <a:rPr b="1" dirty="0" sz="2800" lang="en-US">
                <a:solidFill>
                  <a:srgbClr val="2FB5A5"/>
                </a:solidFill>
                <a:latin typeface="Times New Roman" panose="02020603050405020304" pitchFamily="18" charset="0"/>
                <a:ea typeface="Calibri" panose="020F0502020204030204" pitchFamily="34" charset="0"/>
                <a:cs typeface="Times New Roman" panose="02020603050405020304" pitchFamily="18" charset="0"/>
              </a:rPr>
              <a:t>C</a:t>
            </a:r>
            <a:r>
              <a:rPr b="1" dirty="0" sz="2800" lang="en-US" smtClean="0">
                <a:solidFill>
                  <a:srgbClr val="2FB5A5"/>
                </a:solidFill>
                <a:latin typeface="Times New Roman" panose="02020603050405020304" pitchFamily="18" charset="0"/>
                <a:ea typeface="Calibri" panose="020F0502020204030204" pitchFamily="34" charset="0"/>
                <a:cs typeface="Times New Roman" panose="02020603050405020304" pitchFamily="18" charset="0"/>
              </a:rPr>
              <a:t>yber </a:t>
            </a:r>
            <a:r>
              <a:rPr b="1" dirty="0" sz="2800" lang="en-US">
                <a:solidFill>
                  <a:srgbClr val="2FB5A5"/>
                </a:solidFill>
                <a:latin typeface="Times New Roman" panose="02020603050405020304" pitchFamily="18" charset="0"/>
                <a:ea typeface="Calibri" panose="020F0502020204030204" pitchFamily="34" charset="0"/>
                <a:cs typeface="Times New Roman" panose="02020603050405020304" pitchFamily="18" charset="0"/>
              </a:rPr>
              <a:t>security </a:t>
            </a:r>
            <a:r>
              <a:rPr b="1" dirty="0" sz="2800" lang="en-US" smtClean="0">
                <a:solidFill>
                  <a:srgbClr val="2FB5A5"/>
                </a:solidFill>
                <a:latin typeface="Times New Roman" panose="02020603050405020304" pitchFamily="18" charset="0"/>
                <a:ea typeface="Calibri" panose="020F0502020204030204" pitchFamily="34" charset="0"/>
                <a:cs typeface="Times New Roman" panose="02020603050405020304" pitchFamily="18" charset="0"/>
              </a:rPr>
              <a:t>counter measures</a:t>
            </a:r>
            <a:endParaRPr b="1" dirty="0" sz="2800" lang="en-US">
              <a:solidFill>
                <a:srgbClr val="2FB5A5"/>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1048709" name="Pentagon 6"/>
          <p:cNvSpPr/>
          <p:nvPr/>
        </p:nvSpPr>
        <p:spPr>
          <a:xfrm>
            <a:off x="0" y="0"/>
            <a:ext cx="4518212" cy="900953"/>
          </a:xfrm>
          <a:prstGeom prst="homePlate"/>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r>
              <a:rPr dirty="0" sz="2400" lang="en-US">
                <a:latin typeface="Times New Roman" panose="02020603050405020304" pitchFamily="18" charset="0"/>
                <a:cs typeface="Times New Roman" panose="02020603050405020304" pitchFamily="18" charset="0"/>
              </a:rPr>
              <a:t>Kyambogo        </a:t>
            </a:r>
            <a:r>
              <a:rPr dirty="0" sz="2400" lang="en-US" smtClean="0">
                <a:latin typeface="Times New Roman" panose="02020603050405020304" pitchFamily="18" charset="0"/>
                <a:cs typeface="Times New Roman" panose="02020603050405020304" pitchFamily="18" charset="0"/>
              </a:rPr>
              <a:t>    University</a:t>
            </a:r>
            <a:endParaRPr dirty="0" sz="3200" lang="en-US">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2097190" name="Picture 7" descr="Image result for kyambogo logo"/>
          <p:cNvPicPr>
            <a:picLocks/>
          </p:cNvPicPr>
          <p:nvPr/>
        </p:nvPicPr>
        <p:blipFill>
          <a:blip xmlns:r="http://schemas.openxmlformats.org/officeDocument/2006/relationships" r:embed="rId1"/>
          <a:srcRect/>
          <a:stretch>
            <a:fillRect/>
          </a:stretch>
        </p:blipFill>
        <p:spPr bwMode="auto">
          <a:xfrm>
            <a:off x="1479176" y="62379"/>
            <a:ext cx="914400" cy="699248"/>
          </a:xfrm>
          <a:prstGeom prst="rect"/>
          <a:noFill/>
          <a:ln>
            <a:noFill/>
          </a:ln>
        </p:spPr>
      </p:pic>
      <p:sp>
        <p:nvSpPr>
          <p:cNvPr id="1048710" name="Pentagon 9"/>
          <p:cNvSpPr/>
          <p:nvPr/>
        </p:nvSpPr>
        <p:spPr>
          <a:xfrm flipH="1">
            <a:off x="-1" y="6456317"/>
            <a:ext cx="12192000" cy="401683"/>
          </a:xfrm>
          <a:prstGeom prst="homePlate"/>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r>
              <a:rPr dirty="0" sz="1200" lang="en-US">
                <a:solidFill>
                  <a:schemeClr val="bg1"/>
                </a:solidFill>
                <a:latin typeface="Times New Roman" panose="02020603050405020304" pitchFamily="18" charset="0"/>
                <a:cs typeface="Times New Roman" panose="02020603050405020304" pitchFamily="18" charset="0"/>
              </a:rPr>
              <a:t>© Muhanguzi Tobias, 15/U/7774/ETE/PE, </a:t>
            </a:r>
            <a:r>
              <a:rPr dirty="0" sz="1200" lang="en-US" smtClean="0">
                <a:solidFill>
                  <a:schemeClr val="bg1"/>
                </a:solidFill>
                <a:latin typeface="Times New Roman" panose="02020603050405020304" pitchFamily="18" charset="0"/>
                <a:cs typeface="Times New Roman" panose="02020603050405020304" pitchFamily="18" charset="0"/>
              </a:rPr>
              <a:t>https</a:t>
            </a:r>
            <a:r>
              <a:rPr dirty="0" sz="1200" lang="en-US">
                <a:solidFill>
                  <a:schemeClr val="bg1"/>
                </a:solidFill>
                <a:latin typeface="Times New Roman" panose="02020603050405020304" pitchFamily="18" charset="0"/>
                <a:cs typeface="Times New Roman" panose="02020603050405020304" pitchFamily="18" charset="0"/>
              </a:rPr>
              <a:t>://github.com/marydovika</a:t>
            </a:r>
            <a:endParaRPr dirty="0" sz="1600" lang="en-US">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1048711" name="TextBox 1048665"/>
          <p:cNvSpPr txBox="1"/>
          <p:nvPr/>
        </p:nvSpPr>
        <p:spPr>
          <a:xfrm>
            <a:off x="270131" y="1527289"/>
            <a:ext cx="12057029" cy="3863340"/>
          </a:xfrm>
          <a:prstGeom prst="rect"/>
        </p:spPr>
        <p:txBody>
          <a:bodyPr rtlCol="0" wrap="square">
            <a:spAutoFit/>
          </a:bodyPr>
          <a:p>
            <a:r>
              <a:rPr dirty="0" sz="2800" lang="en-GB" smtClean="0">
                <a:solidFill>
                  <a:srgbClr val="000000"/>
                </a:solidFill>
                <a:latin typeface="Times New Roman" panose="02020603050405020304" pitchFamily="18" charset="0"/>
                <a:cs typeface="Times New Roman" panose="02020603050405020304" pitchFamily="18" charset="0"/>
              </a:rPr>
              <a:t>Security </a:t>
            </a:r>
            <a:r>
              <a:rPr dirty="0" sz="2800" lang="en-GB">
                <a:solidFill>
                  <a:srgbClr val="000000"/>
                </a:solidFill>
                <a:latin typeface="Times New Roman" panose="02020603050405020304" pitchFamily="18" charset="0"/>
                <a:cs typeface="Times New Roman" panose="02020603050405020304" pitchFamily="18" charset="0"/>
              </a:rPr>
              <a:t>Audits or Assessments, according to guidelines :: character substitution password login application
</a:t>
            </a:r>
            <a:r>
              <a:rPr dirty="0" sz="2800" lang="en-GB" err="1">
                <a:solidFill>
                  <a:srgbClr val="000000"/>
                </a:solidFill>
                <a:latin typeface="Times New Roman" panose="02020603050405020304" pitchFamily="18" charset="0"/>
                <a:cs typeface="Times New Roman" panose="02020603050405020304" pitchFamily="18" charset="0"/>
              </a:rPr>
              <a:t>Infosec</a:t>
            </a:r>
            <a:r>
              <a:rPr dirty="0" sz="2800" lang="en-GB">
                <a:solidFill>
                  <a:srgbClr val="000000"/>
                </a:solidFill>
                <a:latin typeface="Times New Roman" panose="02020603050405020304" pitchFamily="18" charset="0"/>
                <a:cs typeface="Times New Roman" panose="02020603050405020304" pitchFamily="18" charset="0"/>
              </a:rPr>
              <a:t> :: encryption algorithms for wireless networks :: pin hardening </a:t>
            </a:r>
            <a:r>
              <a:rPr dirty="0" sz="2800" lang="en-GB" err="1" smtClean="0">
                <a:solidFill>
                  <a:srgbClr val="000000"/>
                </a:solidFill>
                <a:latin typeface="Times New Roman" panose="02020603050405020304" pitchFamily="18" charset="0"/>
                <a:cs typeface="Times New Roman" panose="02020603050405020304" pitchFamily="18" charset="0"/>
              </a:rPr>
              <a:t>tranlation</a:t>
            </a:r>
            <a:r>
              <a:rPr dirty="0" sz="2800" lang="en-GB" smtClean="0">
                <a:solidFill>
                  <a:srgbClr val="000000"/>
                </a:solidFill>
                <a:latin typeface="Times New Roman" panose="02020603050405020304" pitchFamily="18" charset="0"/>
                <a:cs typeface="Times New Roman" panose="02020603050405020304" pitchFamily="18" charset="0"/>
              </a:rPr>
              <a:t> </a:t>
            </a:r>
            <a:r>
              <a:rPr dirty="0" sz="2800" lang="en-GB">
                <a:solidFill>
                  <a:srgbClr val="000000"/>
                </a:solidFill>
                <a:latin typeface="Times New Roman" panose="02020603050405020304" pitchFamily="18" charset="0"/>
                <a:cs typeface="Times New Roman" panose="02020603050405020304" pitchFamily="18" charset="0"/>
              </a:rPr>
              <a:t>application.
online protection :: malware script for phishing
Configuration and Maintenance of Security
Development of Security Tools :: </a:t>
            </a:r>
            <a:r>
              <a:rPr b="1" dirty="0" sz="2800" lang="en-GB" err="1">
                <a:solidFill>
                  <a:srgbClr val="000000"/>
                </a:solidFill>
                <a:latin typeface="Times New Roman" panose="02020603050405020304" pitchFamily="18" charset="0"/>
                <a:cs typeface="Times New Roman" panose="02020603050405020304" pitchFamily="18" charset="0"/>
              </a:rPr>
              <a:t>munged</a:t>
            </a:r>
            <a:r>
              <a:rPr b="1" dirty="0" sz="2800" lang="en-GB">
                <a:solidFill>
                  <a:srgbClr val="000000"/>
                </a:solidFill>
                <a:latin typeface="Times New Roman" panose="02020603050405020304" pitchFamily="18" charset="0"/>
                <a:cs typeface="Times New Roman" panose="02020603050405020304" pitchFamily="18" charset="0"/>
              </a:rPr>
              <a:t> password </a:t>
            </a:r>
            <a:r>
              <a:rPr dirty="0" sz="2800" lang="en-GB">
                <a:solidFill>
                  <a:srgbClr val="000000"/>
                </a:solidFill>
                <a:latin typeface="Times New Roman" panose="02020603050405020304" pitchFamily="18" charset="0"/>
                <a:cs typeface="Times New Roman" panose="02020603050405020304" pitchFamily="18" charset="0"/>
              </a:rPr>
              <a:t>application in python
Intrusion Detection </a:t>
            </a:r>
            <a:r>
              <a:rPr dirty="0" sz="2800" lang="en-GB" smtClean="0">
                <a:solidFill>
                  <a:srgbClr val="000000"/>
                </a:solidFill>
                <a:latin typeface="Times New Roman" panose="02020603050405020304" pitchFamily="18" charset="0"/>
                <a:cs typeface="Times New Roman" panose="02020603050405020304" pitchFamily="18" charset="0"/>
              </a:rPr>
              <a:t>Services using </a:t>
            </a:r>
            <a:r>
              <a:rPr b="1" dirty="0" sz="2800" lang="en-GB">
                <a:solidFill>
                  <a:srgbClr val="000000"/>
                </a:solidFill>
                <a:latin typeface="Times New Roman" panose="02020603050405020304" pitchFamily="18" charset="0"/>
                <a:cs typeface="Times New Roman" panose="02020603050405020304" pitchFamily="18" charset="0"/>
              </a:rPr>
              <a:t>snort</a:t>
            </a:r>
            <a:r>
              <a:rPr dirty="0" sz="2800" lang="en-GB">
                <a:solidFill>
                  <a:srgbClr val="000000"/>
                </a:solidFill>
                <a:latin typeface="Times New Roman" panose="02020603050405020304" pitchFamily="18" charset="0"/>
                <a:cs typeface="Times New Roman" panose="02020603050405020304" pitchFamily="18" charset="0"/>
              </a:rPr>
              <a:t>, </a:t>
            </a:r>
            <a:r>
              <a:rPr b="1" dirty="0" sz="2800" lang="en-GB" err="1">
                <a:solidFill>
                  <a:srgbClr val="000000"/>
                </a:solidFill>
                <a:latin typeface="Times New Roman" panose="02020603050405020304" pitchFamily="18" charset="0"/>
                <a:cs typeface="Times New Roman" panose="02020603050405020304" pitchFamily="18" charset="0"/>
              </a:rPr>
              <a:t>wireshark</a:t>
            </a:r>
            <a:r>
              <a:rPr dirty="0" sz="2800" lang="en-GB">
                <a:solidFill>
                  <a:srgbClr val="000000"/>
                </a:solidFill>
                <a:latin typeface="Times New Roman" panose="02020603050405020304" pitchFamily="18" charset="0"/>
                <a:cs typeface="Times New Roman" panose="02020603050405020304" pitchFamily="18" charset="0"/>
              </a:rPr>
              <a:t>
Security-Related Information Dissemination.</a:t>
            </a:r>
          </a:p>
        </p:txBody>
      </p:sp>
      <p:sp>
        <p:nvSpPr>
          <p:cNvPr id="1048712" name="Rectangle 1"/>
          <p:cNvSpPr/>
          <p:nvPr/>
        </p:nvSpPr>
        <p:spPr>
          <a:xfrm>
            <a:off x="270131" y="937442"/>
            <a:ext cx="4361180" cy="510540"/>
          </a:xfrm>
          <a:prstGeom prst="rect"/>
        </p:spPr>
        <p:txBody>
          <a:bodyPr wrap="none">
            <a:spAutoFit/>
          </a:bodyPr>
          <a:p>
            <a:pPr>
              <a:lnSpc>
                <a:spcPct val="107000"/>
              </a:lnSpc>
              <a:spcAft>
                <a:spcPts val="800"/>
              </a:spcAft>
            </a:pPr>
            <a:r>
              <a:rPr b="1" dirty="0" sz="2800" lang="en-US" smtClean="0">
                <a:solidFill>
                  <a:srgbClr val="2FB5A5"/>
                </a:solidFill>
                <a:latin typeface="Times New Roman" panose="02020603050405020304" pitchFamily="18" charset="0"/>
                <a:ea typeface="Calibri" panose="020F0502020204030204" pitchFamily="34" charset="0"/>
                <a:cs typeface="Times New Roman" panose="02020603050405020304" pitchFamily="18" charset="0"/>
              </a:rPr>
              <a:t>Proactive/ Defensive tools</a:t>
            </a:r>
            <a:endParaRPr b="1" dirty="0" sz="2800" lang="en-US">
              <a:solidFill>
                <a:srgbClr val="2FB5A5"/>
              </a:solidFill>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91" name=""/>
        <p:cNvGrpSpPr/>
        <p:nvPr/>
      </p:nvGrpSpPr>
      <p:grpSpPr>
        <a:xfrm>
          <a:off x="0" y="0"/>
          <a:ext cx="0" cy="0"/>
          <a:chOff x="0" y="0"/>
          <a:chExt cx="0" cy="0"/>
        </a:xfrm>
      </p:grpSpPr>
      <p:sp>
        <p:nvSpPr>
          <p:cNvPr id="1048713" name="Pentagon 6"/>
          <p:cNvSpPr/>
          <p:nvPr/>
        </p:nvSpPr>
        <p:spPr>
          <a:xfrm>
            <a:off x="0" y="0"/>
            <a:ext cx="4518212" cy="900953"/>
          </a:xfrm>
          <a:prstGeom prst="homePlate"/>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r>
              <a:rPr dirty="0" sz="2400" lang="en-US">
                <a:latin typeface="Times New Roman" panose="02020603050405020304" pitchFamily="18" charset="0"/>
                <a:cs typeface="Times New Roman" panose="02020603050405020304" pitchFamily="18" charset="0"/>
              </a:rPr>
              <a:t>Kyambogo        </a:t>
            </a:r>
            <a:r>
              <a:rPr dirty="0" sz="2400" lang="en-US" smtClean="0">
                <a:latin typeface="Times New Roman" panose="02020603050405020304" pitchFamily="18" charset="0"/>
                <a:cs typeface="Times New Roman" panose="02020603050405020304" pitchFamily="18" charset="0"/>
              </a:rPr>
              <a:t>    University</a:t>
            </a:r>
            <a:endParaRPr dirty="0" sz="3200" lang="en-US">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2097191" name="Picture 7" descr="Image result for kyambogo logo"/>
          <p:cNvPicPr>
            <a:picLocks/>
          </p:cNvPicPr>
          <p:nvPr/>
        </p:nvPicPr>
        <p:blipFill>
          <a:blip xmlns:r="http://schemas.openxmlformats.org/officeDocument/2006/relationships" r:embed="rId1"/>
          <a:srcRect/>
          <a:stretch>
            <a:fillRect/>
          </a:stretch>
        </p:blipFill>
        <p:spPr bwMode="auto">
          <a:xfrm>
            <a:off x="1479176" y="62379"/>
            <a:ext cx="914400" cy="699248"/>
          </a:xfrm>
          <a:prstGeom prst="rect"/>
          <a:noFill/>
          <a:ln>
            <a:noFill/>
          </a:ln>
        </p:spPr>
      </p:pic>
      <p:sp>
        <p:nvSpPr>
          <p:cNvPr id="1048714" name="Pentagon 9"/>
          <p:cNvSpPr/>
          <p:nvPr/>
        </p:nvSpPr>
        <p:spPr>
          <a:xfrm flipH="1">
            <a:off x="-1" y="6456317"/>
            <a:ext cx="12192000" cy="401683"/>
          </a:xfrm>
          <a:prstGeom prst="homePlate"/>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r>
              <a:rPr dirty="0" sz="1200" lang="en-US">
                <a:solidFill>
                  <a:schemeClr val="bg1"/>
                </a:solidFill>
                <a:latin typeface="Times New Roman" panose="02020603050405020304" pitchFamily="18" charset="0"/>
                <a:cs typeface="Times New Roman" panose="02020603050405020304" pitchFamily="18" charset="0"/>
              </a:rPr>
              <a:t>© Muhanguzi Tobias, 15/U/7774/ETE/PE, </a:t>
            </a:r>
            <a:r>
              <a:rPr dirty="0" sz="1200" lang="en-US" smtClean="0">
                <a:solidFill>
                  <a:schemeClr val="bg1"/>
                </a:solidFill>
                <a:latin typeface="Times New Roman" panose="02020603050405020304" pitchFamily="18" charset="0"/>
                <a:cs typeface="Times New Roman" panose="02020603050405020304" pitchFamily="18" charset="0"/>
              </a:rPr>
              <a:t>https</a:t>
            </a:r>
            <a:r>
              <a:rPr dirty="0" sz="1200" lang="en-US">
                <a:solidFill>
                  <a:schemeClr val="bg1"/>
                </a:solidFill>
                <a:latin typeface="Times New Roman" panose="02020603050405020304" pitchFamily="18" charset="0"/>
                <a:cs typeface="Times New Roman" panose="02020603050405020304" pitchFamily="18" charset="0"/>
              </a:rPr>
              <a:t>://github.com/marydovika</a:t>
            </a:r>
            <a:endParaRPr dirty="0" sz="1600" lang="en-US">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1048715" name="TextBox 1048669"/>
          <p:cNvSpPr txBox="1"/>
          <p:nvPr/>
        </p:nvSpPr>
        <p:spPr>
          <a:xfrm>
            <a:off x="194780" y="1547970"/>
            <a:ext cx="11802438" cy="3444240"/>
          </a:xfrm>
          <a:prstGeom prst="rect"/>
        </p:spPr>
        <p:txBody>
          <a:bodyPr rtlCol="0" wrap="square">
            <a:spAutoFit/>
          </a:bodyPr>
          <a:p>
            <a:r>
              <a:rPr dirty="0" sz="2800" lang="en-GB" smtClean="0">
                <a:solidFill>
                  <a:srgbClr val="000000"/>
                </a:solidFill>
                <a:latin typeface="Times New Roman" panose="02020603050405020304" pitchFamily="18" charset="0"/>
                <a:cs typeface="Times New Roman" panose="02020603050405020304" pitchFamily="18" charset="0"/>
              </a:rPr>
              <a:t>Kali </a:t>
            </a:r>
            <a:r>
              <a:rPr dirty="0" sz="2800" lang="en-GB">
                <a:solidFill>
                  <a:srgbClr val="000000"/>
                </a:solidFill>
                <a:latin typeface="Times New Roman" panose="02020603050405020304" pitchFamily="18" charset="0"/>
                <a:cs typeface="Times New Roman" panose="02020603050405020304" pitchFamily="18" charset="0"/>
              </a:rPr>
              <a:t>Linux operating system tools/ "backtrack"
Social Engineering
Alerts and Warnings:: </a:t>
            </a:r>
            <a:r>
              <a:rPr dirty="0" sz="2800" lang="en-GB" smtClean="0">
                <a:solidFill>
                  <a:srgbClr val="000000"/>
                </a:solidFill>
                <a:latin typeface="Times New Roman" panose="02020603050405020304" pitchFamily="18" charset="0"/>
                <a:cs typeface="Times New Roman" panose="02020603050405020304" pitchFamily="18" charset="0"/>
              </a:rPr>
              <a:t>pen-testing </a:t>
            </a:r>
            <a:r>
              <a:rPr dirty="0" sz="2800" lang="en-GB">
                <a:solidFill>
                  <a:srgbClr val="000000"/>
                </a:solidFill>
                <a:latin typeface="Times New Roman" panose="02020603050405020304" pitchFamily="18" charset="0"/>
                <a:cs typeface="Times New Roman" panose="02020603050405020304" pitchFamily="18" charset="0"/>
              </a:rPr>
              <a:t>models
Incident Handling, </a:t>
            </a:r>
            <a:r>
              <a:rPr dirty="0" sz="2800" lang="en-GB" smtClean="0">
                <a:solidFill>
                  <a:srgbClr val="000000"/>
                </a:solidFill>
                <a:latin typeface="Times New Roman" panose="02020603050405020304" pitchFamily="18" charset="0"/>
                <a:cs typeface="Times New Roman" panose="02020603050405020304" pitchFamily="18" charset="0"/>
              </a:rPr>
              <a:t>Incident </a:t>
            </a:r>
            <a:r>
              <a:rPr dirty="0" sz="2800" lang="en-GB">
                <a:solidFill>
                  <a:srgbClr val="000000"/>
                </a:solidFill>
                <a:latin typeface="Times New Roman" panose="02020603050405020304" pitchFamily="18" charset="0"/>
                <a:cs typeface="Times New Roman" panose="02020603050405020304" pitchFamily="18" charset="0"/>
              </a:rPr>
              <a:t>analysis, Incident response support, Incident response coordination, Incident response on </a:t>
            </a:r>
            <a:r>
              <a:rPr dirty="0" sz="2800" lang="en-GB" smtClean="0">
                <a:solidFill>
                  <a:srgbClr val="000000"/>
                </a:solidFill>
                <a:latin typeface="Times New Roman" panose="02020603050405020304" pitchFamily="18" charset="0"/>
                <a:cs typeface="Times New Roman" panose="02020603050405020304" pitchFamily="18" charset="0"/>
              </a:rPr>
              <a:t>site</a:t>
            </a:r>
            <a:r>
              <a:rPr dirty="0" sz="2800" lang="en-GB">
                <a:solidFill>
                  <a:srgbClr val="000000"/>
                </a:solidFill>
                <a:latin typeface="Times New Roman" panose="02020603050405020304" pitchFamily="18" charset="0"/>
                <a:cs typeface="Times New Roman" panose="02020603050405020304" pitchFamily="18" charset="0"/>
              </a:rPr>
              <a:t>
Vulnerability Handling, Vulnerability analysis, Vulnerability response, Vulnerability response coordination
Recovery handling</a:t>
            </a:r>
          </a:p>
        </p:txBody>
      </p:sp>
      <p:sp>
        <p:nvSpPr>
          <p:cNvPr id="1048716" name="Rectangle 1"/>
          <p:cNvSpPr/>
          <p:nvPr/>
        </p:nvSpPr>
        <p:spPr>
          <a:xfrm>
            <a:off x="133991" y="963332"/>
            <a:ext cx="4170680" cy="510540"/>
          </a:xfrm>
          <a:prstGeom prst="rect"/>
        </p:spPr>
        <p:txBody>
          <a:bodyPr wrap="none">
            <a:spAutoFit/>
          </a:bodyPr>
          <a:p>
            <a:pPr>
              <a:lnSpc>
                <a:spcPct val="107000"/>
              </a:lnSpc>
              <a:spcAft>
                <a:spcPts val="800"/>
              </a:spcAft>
            </a:pPr>
            <a:r>
              <a:rPr b="1" dirty="0" sz="2800" lang="en-GB" smtClean="0">
                <a:solidFill>
                  <a:srgbClr val="2FB5A5"/>
                </a:solidFill>
                <a:latin typeface="Times New Roman" panose="02020603050405020304" pitchFamily="18" charset="0"/>
                <a:cs typeface="Times New Roman" panose="02020603050405020304" pitchFamily="18" charset="0"/>
              </a:rPr>
              <a:t>Reactive</a:t>
            </a:r>
            <a:r>
              <a:rPr b="1" dirty="0" sz="2800" lang="en-GB">
                <a:solidFill>
                  <a:srgbClr val="2FB5A5"/>
                </a:solidFill>
                <a:latin typeface="Times New Roman" panose="02020603050405020304" pitchFamily="18" charset="0"/>
                <a:cs typeface="Times New Roman" panose="02020603050405020304" pitchFamily="18" charset="0"/>
              </a:rPr>
              <a:t>/ Offensive </a:t>
            </a:r>
            <a:r>
              <a:rPr b="1" dirty="0" sz="2800" lang="en-GB" smtClean="0">
                <a:solidFill>
                  <a:srgbClr val="2FB5A5"/>
                </a:solidFill>
                <a:latin typeface="Times New Roman" panose="02020603050405020304" pitchFamily="18" charset="0"/>
                <a:cs typeface="Times New Roman" panose="02020603050405020304" pitchFamily="18" charset="0"/>
              </a:rPr>
              <a:t>tools</a:t>
            </a:r>
            <a:endParaRPr b="1" dirty="0" sz="2800" lang="en-US">
              <a:solidFill>
                <a:srgbClr val="2FB5A5"/>
              </a:solidFill>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92" name=""/>
        <p:cNvGrpSpPr/>
        <p:nvPr/>
      </p:nvGrpSpPr>
      <p:grpSpPr>
        <a:xfrm>
          <a:off x="0" y="0"/>
          <a:ext cx="0" cy="0"/>
          <a:chOff x="0" y="0"/>
          <a:chExt cx="0" cy="0"/>
        </a:xfrm>
      </p:grpSpPr>
      <p:sp>
        <p:nvSpPr>
          <p:cNvPr id="1048717" name="Rectangle 5"/>
          <p:cNvSpPr/>
          <p:nvPr/>
        </p:nvSpPr>
        <p:spPr>
          <a:xfrm>
            <a:off x="683914" y="1001805"/>
            <a:ext cx="11109157" cy="2313940"/>
          </a:xfrm>
          <a:prstGeom prst="rect"/>
        </p:spPr>
        <p:txBody>
          <a:bodyPr wrap="square">
            <a:spAutoFit/>
          </a:bodyPr>
          <a:p>
            <a:pPr indent="-342900" lvl="0" marL="342900">
              <a:lnSpc>
                <a:spcPct val="107000"/>
              </a:lnSpc>
              <a:spcAft>
                <a:spcPts val="0"/>
              </a:spcAft>
              <a:buFont typeface="Symbol" panose="05050102010706020507" pitchFamily="18" charset="2"/>
              <a:buChar char=""/>
            </a:pPr>
            <a:r>
              <a:rPr dirty="0" sz="2800" lang="en-US"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Attack </a:t>
            </a:r>
            <a:r>
              <a:rPr dirty="0" sz="2800" lang="en-US">
                <a:solidFill>
                  <a:srgbClr val="000000"/>
                </a:solidFill>
                <a:latin typeface="Times New Roman" panose="02020603050405020304" pitchFamily="18" charset="0"/>
                <a:ea typeface="Calibri" panose="020F0502020204030204" pitchFamily="34" charset="0"/>
                <a:cs typeface="Times New Roman" panose="02020603050405020304" pitchFamily="18" charset="0"/>
              </a:rPr>
              <a:t>history statistics and their impact</a:t>
            </a:r>
            <a:endParaRPr dirty="0" sz="3600" lang="en-US">
              <a:latin typeface="Times New Roman" panose="02020603050405020304" pitchFamily="18" charset="0"/>
              <a:ea typeface="Calibri" panose="020F0502020204030204" pitchFamily="34" charset="0"/>
              <a:cs typeface="Times New Roman" panose="02020603050405020304" pitchFamily="18" charset="0"/>
            </a:endParaRPr>
          </a:p>
          <a:p>
            <a:pPr indent="-342900" lvl="0" marL="342900">
              <a:lnSpc>
                <a:spcPct val="107000"/>
              </a:lnSpc>
              <a:spcAft>
                <a:spcPts val="0"/>
              </a:spcAft>
              <a:buFont typeface="Symbol" panose="05050102010706020507" pitchFamily="18" charset="2"/>
              <a:buChar char=""/>
            </a:pPr>
            <a:r>
              <a:rPr b="1" dirty="0" sz="2800" lang="en-US"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Ug-Cert</a:t>
            </a:r>
            <a:r>
              <a:rPr dirty="0" sz="2800" lang="en-US"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dirty="0" sz="2800" lang="en-US">
                <a:solidFill>
                  <a:srgbClr val="000000"/>
                </a:solidFill>
                <a:latin typeface="Times New Roman" panose="02020603050405020304" pitchFamily="18" charset="0"/>
                <a:ea typeface="Calibri" panose="020F0502020204030204" pitchFamily="34" charset="0"/>
                <a:cs typeface="Times New Roman" panose="02020603050405020304" pitchFamily="18" charset="0"/>
              </a:rPr>
              <a:t>operations</a:t>
            </a:r>
            <a:endParaRPr dirty="0" sz="3600" lang="en-US">
              <a:latin typeface="Times New Roman" panose="02020603050405020304" pitchFamily="18" charset="0"/>
              <a:ea typeface="Calibri" panose="020F0502020204030204" pitchFamily="34" charset="0"/>
              <a:cs typeface="Times New Roman" panose="02020603050405020304" pitchFamily="18" charset="0"/>
            </a:endParaRPr>
          </a:p>
          <a:p>
            <a:pPr indent="-342900" lvl="0" marL="342900">
              <a:lnSpc>
                <a:spcPct val="107000"/>
              </a:lnSpc>
              <a:spcAft>
                <a:spcPts val="0"/>
              </a:spcAft>
              <a:buFont typeface="Symbol" panose="05050102010706020507" pitchFamily="18" charset="2"/>
              <a:buChar char=""/>
            </a:pPr>
            <a:r>
              <a:rPr b="1" dirty="0" sz="2800" lang="en-US">
                <a:solidFill>
                  <a:srgbClr val="000000"/>
                </a:solidFill>
                <a:latin typeface="Times New Roman" panose="02020603050405020304" pitchFamily="18" charset="0"/>
                <a:ea typeface="Calibri" panose="020F0502020204030204" pitchFamily="34" charset="0"/>
                <a:cs typeface="Times New Roman" panose="02020603050405020304" pitchFamily="18" charset="0"/>
              </a:rPr>
              <a:t>GDPR</a:t>
            </a:r>
            <a:endParaRPr b="1" dirty="0" sz="3600" lang="en-US">
              <a:latin typeface="Times New Roman" panose="02020603050405020304" pitchFamily="18" charset="0"/>
              <a:ea typeface="Calibri" panose="020F0502020204030204" pitchFamily="34" charset="0"/>
              <a:cs typeface="Times New Roman" panose="02020603050405020304" pitchFamily="18" charset="0"/>
            </a:endParaRPr>
          </a:p>
          <a:p>
            <a:pPr indent="-342900" lvl="0" marL="342900">
              <a:lnSpc>
                <a:spcPct val="107000"/>
              </a:lnSpc>
              <a:spcAft>
                <a:spcPts val="800"/>
              </a:spcAft>
              <a:buFont typeface="Symbol" panose="05050102010706020507" pitchFamily="18" charset="2"/>
              <a:buChar char=""/>
            </a:pPr>
            <a:r>
              <a:rPr dirty="0" sz="2800" lang="en-US">
                <a:solidFill>
                  <a:srgbClr val="000000"/>
                </a:solidFill>
                <a:latin typeface="Times New Roman" panose="02020603050405020304" pitchFamily="18" charset="0"/>
                <a:ea typeface="Calibri" panose="020F0502020204030204" pitchFamily="34" charset="0"/>
                <a:cs typeface="Times New Roman" panose="02020603050405020304" pitchFamily="18" charset="0"/>
              </a:rPr>
              <a:t>Other policies, relating to cyber security in Uganda, and a model country</a:t>
            </a:r>
            <a:endParaRPr dirty="0" sz="3600" lang="en-US">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048718" name="Rectangle 1"/>
          <p:cNvSpPr/>
          <p:nvPr/>
        </p:nvSpPr>
        <p:spPr>
          <a:xfrm>
            <a:off x="4763011" y="319960"/>
            <a:ext cx="6151880" cy="574041"/>
          </a:xfrm>
          <a:prstGeom prst="rect"/>
        </p:spPr>
        <p:txBody>
          <a:bodyPr wrap="none">
            <a:spAutoFit/>
          </a:bodyPr>
          <a:p>
            <a:pPr>
              <a:lnSpc>
                <a:spcPct val="107000"/>
              </a:lnSpc>
              <a:spcAft>
                <a:spcPts val="800"/>
              </a:spcAft>
            </a:pPr>
            <a:r>
              <a:rPr b="1" dirty="0" sz="3200" lang="en-US">
                <a:solidFill>
                  <a:srgbClr val="2FB5A5"/>
                </a:solidFill>
                <a:latin typeface="Times New Roman" panose="02020603050405020304" pitchFamily="18" charset="0"/>
                <a:ea typeface="Calibri" panose="020F0502020204030204" pitchFamily="34" charset="0"/>
                <a:cs typeface="Times New Roman" panose="02020603050405020304" pitchFamily="18" charset="0"/>
              </a:rPr>
              <a:t>Law and policy for Cyber security</a:t>
            </a:r>
          </a:p>
        </p:txBody>
      </p:sp>
      <p:sp>
        <p:nvSpPr>
          <p:cNvPr id="1048719" name="Pentagon 6"/>
          <p:cNvSpPr/>
          <p:nvPr/>
        </p:nvSpPr>
        <p:spPr>
          <a:xfrm>
            <a:off x="0" y="0"/>
            <a:ext cx="4518212" cy="900953"/>
          </a:xfrm>
          <a:prstGeom prst="homePlate"/>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r>
              <a:rPr dirty="0" sz="2400" lang="en-US">
                <a:latin typeface="Times New Roman" panose="02020603050405020304" pitchFamily="18" charset="0"/>
                <a:cs typeface="Times New Roman" panose="02020603050405020304" pitchFamily="18" charset="0"/>
              </a:rPr>
              <a:t>Kyambogo        </a:t>
            </a:r>
            <a:r>
              <a:rPr dirty="0" sz="2400" lang="en-US" smtClean="0">
                <a:latin typeface="Times New Roman" panose="02020603050405020304" pitchFamily="18" charset="0"/>
                <a:cs typeface="Times New Roman" panose="02020603050405020304" pitchFamily="18" charset="0"/>
              </a:rPr>
              <a:t>    University</a:t>
            </a:r>
            <a:endParaRPr dirty="0" sz="3200" lang="en-US">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2097192" name="Picture 7" descr="Image result for kyambogo logo"/>
          <p:cNvPicPr>
            <a:picLocks/>
          </p:cNvPicPr>
          <p:nvPr/>
        </p:nvPicPr>
        <p:blipFill>
          <a:blip xmlns:r="http://schemas.openxmlformats.org/officeDocument/2006/relationships" r:embed="rId1"/>
          <a:srcRect/>
          <a:stretch>
            <a:fillRect/>
          </a:stretch>
        </p:blipFill>
        <p:spPr bwMode="auto">
          <a:xfrm>
            <a:off x="1479176" y="62379"/>
            <a:ext cx="914400" cy="699248"/>
          </a:xfrm>
          <a:prstGeom prst="rect"/>
          <a:noFill/>
          <a:ln>
            <a:noFill/>
          </a:ln>
        </p:spPr>
      </p:pic>
      <p:sp>
        <p:nvSpPr>
          <p:cNvPr id="1048720" name="Pentagon 8"/>
          <p:cNvSpPr/>
          <p:nvPr/>
        </p:nvSpPr>
        <p:spPr>
          <a:xfrm flipH="1">
            <a:off x="-1" y="6456317"/>
            <a:ext cx="12192000" cy="401683"/>
          </a:xfrm>
          <a:prstGeom prst="homePlate"/>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r>
              <a:rPr dirty="0" sz="1200" lang="en-US">
                <a:solidFill>
                  <a:schemeClr val="bg1"/>
                </a:solidFill>
                <a:latin typeface="Times New Roman" panose="02020603050405020304" pitchFamily="18" charset="0"/>
                <a:cs typeface="Times New Roman" panose="02020603050405020304" pitchFamily="18" charset="0"/>
              </a:rPr>
              <a:t>© Muhanguzi Tobias, 15/U/7774/ETE/PE, </a:t>
            </a:r>
            <a:r>
              <a:rPr dirty="0" sz="1200" lang="en-US" smtClean="0">
                <a:solidFill>
                  <a:schemeClr val="bg1"/>
                </a:solidFill>
                <a:latin typeface="Times New Roman" panose="02020603050405020304" pitchFamily="18" charset="0"/>
                <a:cs typeface="Times New Roman" panose="02020603050405020304" pitchFamily="18" charset="0"/>
              </a:rPr>
              <a:t>https</a:t>
            </a:r>
            <a:r>
              <a:rPr dirty="0" sz="1200" lang="en-US">
                <a:solidFill>
                  <a:schemeClr val="bg1"/>
                </a:solidFill>
                <a:latin typeface="Times New Roman" panose="02020603050405020304" pitchFamily="18" charset="0"/>
                <a:cs typeface="Times New Roman" panose="02020603050405020304" pitchFamily="18" charset="0"/>
              </a:rPr>
              <a:t>://github.com/marydovika</a:t>
            </a:r>
            <a:endParaRPr dirty="0" sz="1600" lang="en-US">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93" name=""/>
        <p:cNvGrpSpPr/>
        <p:nvPr/>
      </p:nvGrpSpPr>
      <p:grpSpPr>
        <a:xfrm>
          <a:off x="0" y="0"/>
          <a:ext cx="0" cy="0"/>
          <a:chOff x="0" y="0"/>
          <a:chExt cx="0" cy="0"/>
        </a:xfrm>
      </p:grpSpPr>
      <p:sp>
        <p:nvSpPr>
          <p:cNvPr id="1048721" name="TextBox 7"/>
          <p:cNvSpPr txBox="1"/>
          <p:nvPr/>
        </p:nvSpPr>
        <p:spPr>
          <a:xfrm>
            <a:off x="525496" y="1271005"/>
            <a:ext cx="10978463" cy="523220"/>
          </a:xfrm>
          <a:prstGeom prst="rect"/>
          <a:noFill/>
        </p:spPr>
        <p:txBody>
          <a:bodyPr rtlCol="0" wrap="square">
            <a:spAutoFit/>
          </a:bodyPr>
          <a:p>
            <a:r>
              <a:rPr dirty="0" sz="2800" lang="en-US" smtClean="0">
                <a:latin typeface="Times New Roman" panose="02020603050405020304" pitchFamily="18" charset="0"/>
                <a:cs typeface="Times New Roman" panose="02020603050405020304" pitchFamily="18" charset="0"/>
              </a:rPr>
              <a:t>The following will be incurred as the project goes on to completion</a:t>
            </a:r>
          </a:p>
        </p:txBody>
      </p:sp>
      <p:sp>
        <p:nvSpPr>
          <p:cNvPr id="1048722" name="TextBox 8"/>
          <p:cNvSpPr txBox="1"/>
          <p:nvPr/>
        </p:nvSpPr>
        <p:spPr>
          <a:xfrm>
            <a:off x="4856197" y="371009"/>
            <a:ext cx="5862604" cy="523220"/>
          </a:xfrm>
          <a:prstGeom prst="rect"/>
          <a:noFill/>
        </p:spPr>
        <p:txBody>
          <a:bodyPr rtlCol="0" wrap="square">
            <a:spAutoFit/>
          </a:bodyPr>
          <a:p>
            <a:r>
              <a:rPr b="1" dirty="0" sz="2800" lang="en-US" smtClean="0">
                <a:solidFill>
                  <a:srgbClr val="2FB5A5"/>
                </a:solidFill>
                <a:latin typeface="Times New Roman" panose="02020603050405020304" pitchFamily="18" charset="0"/>
                <a:cs typeface="Times New Roman" panose="02020603050405020304" pitchFamily="18" charset="0"/>
              </a:rPr>
              <a:t>Estimated budget for the project</a:t>
            </a:r>
          </a:p>
        </p:txBody>
      </p:sp>
      <p:sp>
        <p:nvSpPr>
          <p:cNvPr id="1048723" name="Pentagon 10"/>
          <p:cNvSpPr/>
          <p:nvPr/>
        </p:nvSpPr>
        <p:spPr>
          <a:xfrm>
            <a:off x="0" y="0"/>
            <a:ext cx="4518212" cy="900953"/>
          </a:xfrm>
          <a:prstGeom prst="homePlate"/>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r>
              <a:rPr dirty="0" sz="2400" lang="en-US">
                <a:latin typeface="Times New Roman" panose="02020603050405020304" pitchFamily="18" charset="0"/>
                <a:cs typeface="Times New Roman" panose="02020603050405020304" pitchFamily="18" charset="0"/>
              </a:rPr>
              <a:t>Kyambogo        </a:t>
            </a:r>
            <a:r>
              <a:rPr dirty="0" sz="2400" lang="en-US" smtClean="0">
                <a:latin typeface="Times New Roman" panose="02020603050405020304" pitchFamily="18" charset="0"/>
                <a:cs typeface="Times New Roman" panose="02020603050405020304" pitchFamily="18" charset="0"/>
              </a:rPr>
              <a:t>    University</a:t>
            </a:r>
            <a:endParaRPr dirty="0" sz="3200" lang="en-US">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2097193" name="Picture 12" descr="Image result for kyambogo logo"/>
          <p:cNvPicPr>
            <a:picLocks/>
          </p:cNvPicPr>
          <p:nvPr/>
        </p:nvPicPr>
        <p:blipFill>
          <a:blip xmlns:r="http://schemas.openxmlformats.org/officeDocument/2006/relationships" r:embed="rId1"/>
          <a:srcRect/>
          <a:stretch>
            <a:fillRect/>
          </a:stretch>
        </p:blipFill>
        <p:spPr bwMode="auto">
          <a:xfrm>
            <a:off x="1479176" y="62379"/>
            <a:ext cx="914400" cy="699248"/>
          </a:xfrm>
          <a:prstGeom prst="rect"/>
          <a:noFill/>
          <a:ln>
            <a:noFill/>
          </a:ln>
        </p:spPr>
      </p:pic>
      <p:graphicFrame>
        <p:nvGraphicFramePr>
          <p:cNvPr id="4194304" name="Table 14"/>
          <p:cNvGraphicFramePr>
            <a:graphicFrameLocks noGrp="1"/>
          </p:cNvGraphicFramePr>
          <p:nvPr/>
        </p:nvGraphicFramePr>
        <p:xfrm>
          <a:off x="2073729" y="1973985"/>
          <a:ext cx="7421336" cy="2208276"/>
        </p:xfrm>
        <a:graphic>
          <a:graphicData uri="http://schemas.openxmlformats.org/drawingml/2006/table">
            <a:tbl>
              <a:tblPr/>
              <a:tblGrid>
                <a:gridCol w="4005917"/>
                <a:gridCol w="3415419"/>
              </a:tblGrid>
              <a:tr h="181830">
                <a:tc>
                  <a:txBody>
                    <a:bodyPr/>
                    <a:p>
                      <a:pPr algn="ctr" marL="0" marR="0">
                        <a:lnSpc>
                          <a:spcPct val="115000"/>
                        </a:lnSpc>
                        <a:spcBef>
                          <a:spcPts val="0"/>
                        </a:spcBef>
                        <a:spcAft>
                          <a:spcPts val="0"/>
                        </a:spcAft>
                      </a:pPr>
                      <a:r>
                        <a:rPr b="1" dirty="0" sz="1400" lang="en-US" smtClean="0">
                          <a:solidFill>
                            <a:schemeClr val="bg1"/>
                          </a:solidFill>
                          <a:latin typeface="Times New Roman" panose="02020603050405020304" pitchFamily="18" charset="0"/>
                          <a:ea typeface="Calibri"/>
                          <a:cs typeface="Times New Roman" panose="02020603050405020304" pitchFamily="18" charset="0"/>
                        </a:rPr>
                        <a:t>Item</a:t>
                      </a:r>
                      <a:endParaRPr dirty="0" sz="1400" lang="en-US">
                        <a:solidFill>
                          <a:schemeClr val="bg1"/>
                        </a:solidFill>
                        <a:latin typeface="Times New Roman" panose="02020603050405020304" pitchFamily="18" charset="0"/>
                        <a:ea typeface="Calibri"/>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solidFill>
                      <a:srgbClr val="2FB5A5"/>
                    </a:solidFill>
                  </a:tcPr>
                </a:tc>
                <a:tc>
                  <a:txBody>
                    <a:bodyPr/>
                    <a:p>
                      <a:pPr algn="ctr" marL="0" marR="0">
                        <a:lnSpc>
                          <a:spcPct val="115000"/>
                        </a:lnSpc>
                        <a:spcBef>
                          <a:spcPts val="0"/>
                        </a:spcBef>
                        <a:spcAft>
                          <a:spcPts val="0"/>
                        </a:spcAft>
                      </a:pPr>
                      <a:r>
                        <a:rPr b="1" dirty="0" sz="1400" lang="en-US" smtClean="0">
                          <a:solidFill>
                            <a:schemeClr val="bg1"/>
                          </a:solidFill>
                          <a:latin typeface="Times New Roman" panose="02020603050405020304" pitchFamily="18" charset="0"/>
                          <a:ea typeface="Calibri"/>
                          <a:cs typeface="Times New Roman" panose="02020603050405020304" pitchFamily="18" charset="0"/>
                        </a:rPr>
                        <a:t>Amount (Uganda Shillings)</a:t>
                      </a:r>
                      <a:endParaRPr dirty="0" sz="1400" lang="en-US">
                        <a:solidFill>
                          <a:schemeClr val="bg1"/>
                        </a:solidFill>
                        <a:latin typeface="Times New Roman" panose="02020603050405020304" pitchFamily="18" charset="0"/>
                        <a:ea typeface="Calibri"/>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solidFill>
                      <a:srgbClr val="2FB5A5"/>
                    </a:solidFill>
                  </a:tcPr>
                </a:tc>
              </a:tr>
              <a:tr h="355874">
                <a:tc>
                  <a:txBody>
                    <a:bodyPr/>
                    <a:p>
                      <a:pPr marL="0" marR="0">
                        <a:lnSpc>
                          <a:spcPct val="115000"/>
                        </a:lnSpc>
                        <a:spcBef>
                          <a:spcPts val="0"/>
                        </a:spcBef>
                        <a:spcAft>
                          <a:spcPts val="0"/>
                        </a:spcAft>
                      </a:pPr>
                      <a:r>
                        <a:rPr dirty="0" sz="1600" lang="en-US" smtClean="0">
                          <a:solidFill>
                            <a:schemeClr val="tx1"/>
                          </a:solidFill>
                          <a:latin typeface="Times New Roman" panose="02020603050405020304" pitchFamily="18" charset="0"/>
                          <a:ea typeface="Calibri"/>
                          <a:cs typeface="Times New Roman" panose="02020603050405020304" pitchFamily="18" charset="0"/>
                        </a:rPr>
                        <a:t>LAPTOP</a:t>
                      </a:r>
                      <a:endParaRPr dirty="0" sz="1400" lang="en-US">
                        <a:solidFill>
                          <a:schemeClr val="tx1"/>
                        </a:solidFill>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solidFill>
                      <a:schemeClr val="bg1"/>
                    </a:solidFill>
                  </a:tcPr>
                </a:tc>
                <a:tc>
                  <a:txBody>
                    <a:bodyPr/>
                    <a:p>
                      <a:pPr marL="0" marR="0">
                        <a:lnSpc>
                          <a:spcPct val="115000"/>
                        </a:lnSpc>
                        <a:spcBef>
                          <a:spcPts val="0"/>
                        </a:spcBef>
                        <a:spcAft>
                          <a:spcPts val="0"/>
                        </a:spcAft>
                      </a:pPr>
                      <a:r>
                        <a:rPr dirty="0" sz="1400" lang="en-US" smtClean="0">
                          <a:solidFill>
                            <a:schemeClr val="tx1"/>
                          </a:solidFill>
                          <a:latin typeface="Times New Roman" panose="02020603050405020304" pitchFamily="18" charset="0"/>
                          <a:ea typeface="Calibri"/>
                          <a:cs typeface="Times New Roman" panose="02020603050405020304" pitchFamily="18" charset="0"/>
                        </a:rPr>
                        <a:t>1,400,000</a:t>
                      </a:r>
                    </a:p>
                    <a:p>
                      <a:pPr marL="0" marR="0">
                        <a:lnSpc>
                          <a:spcPct val="115000"/>
                        </a:lnSpc>
                        <a:spcBef>
                          <a:spcPts val="0"/>
                        </a:spcBef>
                        <a:spcAft>
                          <a:spcPts val="0"/>
                        </a:spcAft>
                      </a:pPr>
                      <a:endParaRPr dirty="0" sz="1400" lang="en-US">
                        <a:solidFill>
                          <a:schemeClr val="tx1"/>
                        </a:solidFill>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solidFill>
                      <a:schemeClr val="bg1"/>
                    </a:solidFill>
                  </a:tcPr>
                </a:tc>
              </a:tr>
              <a:tr h="355874">
                <a:tc>
                  <a:txBody>
                    <a:bodyPr/>
                    <a:p>
                      <a:pPr marL="0" marR="0">
                        <a:lnSpc>
                          <a:spcPct val="115000"/>
                        </a:lnSpc>
                        <a:spcBef>
                          <a:spcPts val="0"/>
                        </a:spcBef>
                        <a:spcAft>
                          <a:spcPts val="0"/>
                        </a:spcAft>
                      </a:pPr>
                      <a:r>
                        <a:rPr dirty="0" sz="1600" lang="en-US" smtClean="0">
                          <a:solidFill>
                            <a:schemeClr val="tx1"/>
                          </a:solidFill>
                          <a:latin typeface="Times New Roman" panose="02020603050405020304" pitchFamily="18" charset="0"/>
                          <a:ea typeface="Calibri"/>
                          <a:cs typeface="Times New Roman" panose="02020603050405020304" pitchFamily="18" charset="0"/>
                        </a:rPr>
                        <a:t>TEXT BOOKS</a:t>
                      </a:r>
                      <a:endParaRPr dirty="0" sz="1400" lang="en-US">
                        <a:solidFill>
                          <a:schemeClr val="tx1"/>
                        </a:solidFill>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solidFill>
                      <a:schemeClr val="bg1"/>
                    </a:solidFill>
                  </a:tcPr>
                </a:tc>
                <a:tc>
                  <a:txBody>
                    <a:bodyPr/>
                    <a:p>
                      <a:pPr marL="0" marR="0">
                        <a:lnSpc>
                          <a:spcPct val="115000"/>
                        </a:lnSpc>
                        <a:spcBef>
                          <a:spcPts val="0"/>
                        </a:spcBef>
                        <a:spcAft>
                          <a:spcPts val="0"/>
                        </a:spcAft>
                      </a:pPr>
                      <a:r>
                        <a:rPr dirty="0" sz="1400" lang="en-US" smtClean="0">
                          <a:solidFill>
                            <a:schemeClr val="tx1"/>
                          </a:solidFill>
                          <a:latin typeface="Times New Roman" panose="02020603050405020304" pitchFamily="18" charset="0"/>
                          <a:ea typeface="Calibri"/>
                          <a:cs typeface="Times New Roman" panose="02020603050405020304" pitchFamily="18" charset="0"/>
                        </a:rPr>
                        <a:t>220,000</a:t>
                      </a:r>
                    </a:p>
                    <a:p>
                      <a:pPr marL="0" marR="0">
                        <a:lnSpc>
                          <a:spcPct val="115000"/>
                        </a:lnSpc>
                        <a:spcBef>
                          <a:spcPts val="0"/>
                        </a:spcBef>
                        <a:spcAft>
                          <a:spcPts val="0"/>
                        </a:spcAft>
                      </a:pPr>
                      <a:endParaRPr dirty="0" sz="1400" lang="en-US">
                        <a:solidFill>
                          <a:schemeClr val="tx1"/>
                        </a:solidFill>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solidFill>
                      <a:schemeClr val="bg1"/>
                    </a:solidFill>
                  </a:tcPr>
                </a:tc>
              </a:tr>
              <a:tr h="355874">
                <a:tc>
                  <a:txBody>
                    <a:bodyPr/>
                    <a:p>
                      <a:pPr marL="0" marR="0">
                        <a:lnSpc>
                          <a:spcPct val="115000"/>
                        </a:lnSpc>
                        <a:spcBef>
                          <a:spcPts val="0"/>
                        </a:spcBef>
                        <a:spcAft>
                          <a:spcPts val="0"/>
                        </a:spcAft>
                      </a:pPr>
                      <a:r>
                        <a:rPr dirty="0" sz="1600" lang="en-US" smtClean="0">
                          <a:solidFill>
                            <a:schemeClr val="tx1"/>
                          </a:solidFill>
                          <a:latin typeface="Times New Roman" panose="02020603050405020304" pitchFamily="18" charset="0"/>
                          <a:ea typeface="Calibri"/>
                          <a:cs typeface="Times New Roman" panose="02020603050405020304" pitchFamily="18" charset="0"/>
                        </a:rPr>
                        <a:t>SOFTWARE</a:t>
                      </a:r>
                      <a:endParaRPr dirty="0" sz="1400" lang="en-US">
                        <a:solidFill>
                          <a:schemeClr val="tx1"/>
                        </a:solidFill>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solidFill>
                      <a:schemeClr val="bg1"/>
                    </a:solidFill>
                  </a:tcPr>
                </a:tc>
                <a:tc>
                  <a:txBody>
                    <a:bodyPr/>
                    <a:p>
                      <a:pPr marL="0" marR="0">
                        <a:lnSpc>
                          <a:spcPct val="115000"/>
                        </a:lnSpc>
                        <a:spcBef>
                          <a:spcPts val="0"/>
                        </a:spcBef>
                        <a:spcAft>
                          <a:spcPts val="0"/>
                        </a:spcAft>
                      </a:pPr>
                      <a:r>
                        <a:rPr dirty="0" sz="1400" lang="en-US" smtClean="0">
                          <a:solidFill>
                            <a:schemeClr val="tx1"/>
                          </a:solidFill>
                          <a:latin typeface="Times New Roman" panose="02020603050405020304" pitchFamily="18" charset="0"/>
                          <a:ea typeface="Calibri"/>
                          <a:cs typeface="Times New Roman" panose="02020603050405020304" pitchFamily="18" charset="0"/>
                        </a:rPr>
                        <a:t>300,000</a:t>
                      </a:r>
                    </a:p>
                    <a:p>
                      <a:pPr marL="0" marR="0">
                        <a:lnSpc>
                          <a:spcPct val="115000"/>
                        </a:lnSpc>
                        <a:spcBef>
                          <a:spcPts val="0"/>
                        </a:spcBef>
                        <a:spcAft>
                          <a:spcPts val="0"/>
                        </a:spcAft>
                      </a:pPr>
                      <a:endParaRPr dirty="0" sz="1400" lang="en-US">
                        <a:solidFill>
                          <a:schemeClr val="tx1"/>
                        </a:solidFill>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solidFill>
                      <a:schemeClr val="bg1"/>
                    </a:solidFill>
                  </a:tcPr>
                </a:tc>
              </a:tr>
              <a:tr h="355874">
                <a:tc>
                  <a:txBody>
                    <a:bodyPr/>
                    <a:p>
                      <a:pPr algn="l" defTabSz="914400" eaLnBrk="1" fontAlgn="auto" hangingPunct="1" indent="0" latinLnBrk="0" lvl="0" marL="0" marR="0" rtl="0">
                        <a:lnSpc>
                          <a:spcPct val="115000"/>
                        </a:lnSpc>
                        <a:spcBef>
                          <a:spcPts val="0"/>
                        </a:spcBef>
                        <a:spcAft>
                          <a:spcPts val="0"/>
                        </a:spcAft>
                        <a:buClrTx/>
                        <a:buSzTx/>
                        <a:buFontTx/>
                        <a:buNone/>
                      </a:pPr>
                      <a:r>
                        <a:rPr dirty="0" sz="1400" lang="en-GB" smtClean="0">
                          <a:solidFill>
                            <a:schemeClr val="tx1"/>
                          </a:solidFill>
                          <a:latin typeface="Times New Roman" panose="02020603050405020304" pitchFamily="18" charset="0"/>
                          <a:cs typeface="Times New Roman" panose="02020603050405020304" pitchFamily="18" charset="0"/>
                        </a:rPr>
                        <a:t>Total</a:t>
                      </a:r>
                    </a:p>
                    <a:p>
                      <a:pPr marL="0" marR="0">
                        <a:lnSpc>
                          <a:spcPct val="115000"/>
                        </a:lnSpc>
                        <a:spcBef>
                          <a:spcPts val="0"/>
                        </a:spcBef>
                        <a:spcAft>
                          <a:spcPts val="0"/>
                        </a:spcAft>
                      </a:pPr>
                      <a:endParaRPr dirty="0" sz="1400" lang="en-US">
                        <a:solidFill>
                          <a:schemeClr val="tx1"/>
                        </a:solidFill>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solidFill>
                      <a:schemeClr val="bg1"/>
                    </a:solidFill>
                  </a:tcPr>
                </a:tc>
                <a:tc>
                  <a:txBody>
                    <a:bodyPr/>
                    <a:p>
                      <a:pPr marL="0" marR="0">
                        <a:lnSpc>
                          <a:spcPct val="115000"/>
                        </a:lnSpc>
                        <a:spcBef>
                          <a:spcPts val="0"/>
                        </a:spcBef>
                        <a:spcAft>
                          <a:spcPts val="0"/>
                        </a:spcAft>
                      </a:pPr>
                      <a:r>
                        <a:rPr dirty="0" sz="1400" lang="en-US" smtClean="0">
                          <a:solidFill>
                            <a:schemeClr val="tx1"/>
                          </a:solidFill>
                          <a:latin typeface="Times New Roman" panose="02020603050405020304" pitchFamily="18" charset="0"/>
                          <a:ea typeface="Calibri"/>
                          <a:cs typeface="Times New Roman" panose="02020603050405020304" pitchFamily="18" charset="0"/>
                        </a:rPr>
                        <a:t>1,920,000</a:t>
                      </a:r>
                      <a:endParaRPr dirty="0" sz="1400" lang="en-US">
                        <a:solidFill>
                          <a:schemeClr val="tx1"/>
                        </a:solidFill>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solidFill>
                      <a:schemeClr val="bg1"/>
                    </a:solidFill>
                  </a:tcPr>
                </a:tc>
              </a:tr>
            </a:tbl>
          </a:graphicData>
        </a:graphic>
      </p:graphicFrame>
      <p:sp>
        <p:nvSpPr>
          <p:cNvPr id="1048724" name="Pentagon 9"/>
          <p:cNvSpPr/>
          <p:nvPr/>
        </p:nvSpPr>
        <p:spPr>
          <a:xfrm flipH="1">
            <a:off x="-1" y="6456317"/>
            <a:ext cx="12192000" cy="401683"/>
          </a:xfrm>
          <a:prstGeom prst="homePlate"/>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r>
              <a:rPr dirty="0" sz="1200" lang="en-US">
                <a:solidFill>
                  <a:schemeClr val="bg1"/>
                </a:solidFill>
                <a:latin typeface="Times New Roman" panose="02020603050405020304" pitchFamily="18" charset="0"/>
                <a:cs typeface="Times New Roman" panose="02020603050405020304" pitchFamily="18" charset="0"/>
              </a:rPr>
              <a:t>© Muhanguzi Tobias, 15/U/7774/ETE/PE, </a:t>
            </a:r>
            <a:r>
              <a:rPr dirty="0" sz="1200" lang="en-US" smtClean="0">
                <a:solidFill>
                  <a:schemeClr val="bg1"/>
                </a:solidFill>
                <a:latin typeface="Times New Roman" panose="02020603050405020304" pitchFamily="18" charset="0"/>
                <a:cs typeface="Times New Roman" panose="02020603050405020304" pitchFamily="18" charset="0"/>
              </a:rPr>
              <a:t>https</a:t>
            </a:r>
            <a:r>
              <a:rPr dirty="0" sz="1200" lang="en-US">
                <a:solidFill>
                  <a:schemeClr val="bg1"/>
                </a:solidFill>
                <a:latin typeface="Times New Roman" panose="02020603050405020304" pitchFamily="18" charset="0"/>
                <a:cs typeface="Times New Roman" panose="02020603050405020304" pitchFamily="18" charset="0"/>
              </a:rPr>
              <a:t>://github.com/marydovika</a:t>
            </a:r>
            <a:endParaRPr dirty="0" sz="1600" lang="en-US">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94" name=""/>
        <p:cNvGrpSpPr/>
        <p:nvPr/>
      </p:nvGrpSpPr>
      <p:grpSpPr>
        <a:xfrm>
          <a:off x="0" y="0"/>
          <a:ext cx="0" cy="0"/>
          <a:chOff x="0" y="0"/>
          <a:chExt cx="0" cy="0"/>
        </a:xfrm>
      </p:grpSpPr>
      <p:sp>
        <p:nvSpPr>
          <p:cNvPr id="1048725" name="TextBox 7"/>
          <p:cNvSpPr txBox="1"/>
          <p:nvPr/>
        </p:nvSpPr>
        <p:spPr>
          <a:xfrm>
            <a:off x="4932396" y="254622"/>
            <a:ext cx="6133169" cy="646331"/>
          </a:xfrm>
          <a:prstGeom prst="rect"/>
          <a:noFill/>
        </p:spPr>
        <p:txBody>
          <a:bodyPr rtlCol="0" wrap="square">
            <a:spAutoFit/>
          </a:bodyPr>
          <a:p>
            <a:r>
              <a:rPr b="1" dirty="0" sz="3600" lang="en-US" smtClean="0">
                <a:solidFill>
                  <a:srgbClr val="2FB5A5"/>
                </a:solidFill>
                <a:latin typeface="Times New Roman" panose="02020603050405020304" pitchFamily="18" charset="0"/>
                <a:cs typeface="Times New Roman" panose="02020603050405020304" pitchFamily="18" charset="0"/>
              </a:rPr>
              <a:t>Proposed project schedule</a:t>
            </a:r>
          </a:p>
        </p:txBody>
      </p:sp>
      <p:graphicFrame>
        <p:nvGraphicFramePr>
          <p:cNvPr id="4194305" name="Table 1"/>
          <p:cNvGraphicFramePr>
            <a:graphicFrameLocks noGrp="1"/>
          </p:cNvGraphicFramePr>
          <p:nvPr/>
        </p:nvGraphicFramePr>
        <p:xfrm>
          <a:off x="640978" y="1182881"/>
          <a:ext cx="10573870" cy="4700901"/>
        </p:xfrm>
        <a:graphic>
          <a:graphicData uri="http://schemas.openxmlformats.org/drawingml/2006/table">
            <a:tbl>
              <a:tblPr>
                <a:tableStyleId>{BC89EF96-8CEA-46FF-86C4-4CE0E7609802}</a:tableStyleId>
              </a:tblPr>
              <a:tblGrid>
                <a:gridCol w="2099159"/>
                <a:gridCol w="778439"/>
                <a:gridCol w="767002"/>
                <a:gridCol w="743718"/>
                <a:gridCol w="743717"/>
                <a:gridCol w="829947"/>
                <a:gridCol w="778439"/>
                <a:gridCol w="1076252"/>
                <a:gridCol w="852553"/>
                <a:gridCol w="997671"/>
                <a:gridCol w="906973"/>
              </a:tblGrid>
              <a:tr h="464549">
                <a:tc rowSpan="2">
                  <a:txBody>
                    <a:bodyPr/>
                    <a:p>
                      <a:pPr algn="ctr" hangingPunct="0">
                        <a:lnSpc>
                          <a:spcPct val="300000"/>
                        </a:lnSpc>
                        <a:spcAft>
                          <a:spcPts val="0"/>
                        </a:spcAft>
                      </a:pPr>
                      <a:r>
                        <a:rPr dirty="0" sz="1200" kern="100" lang="en-US" smtClean="0">
                          <a:ln>
                            <a:solidFill>
                              <a:schemeClr val="accent2">
                                <a:lumMod val="50000"/>
                              </a:schemeClr>
                            </a:solidFill>
                          </a:ln>
                          <a:effectLst/>
                        </a:rPr>
                        <a:t>2018/2019</a:t>
                      </a:r>
                      <a:endParaRPr dirty="0" sz="1100" kern="100" lang="en-US">
                        <a:ln>
                          <a:solidFill>
                            <a:schemeClr val="accent2">
                              <a:lumMod val="50000"/>
                            </a:schemeClr>
                          </a:solidFill>
                        </a:ln>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2FB5A5"/>
                    </a:solidFill>
                  </a:tcPr>
                </a:tc>
                <a:tc gridSpan="5">
                  <a:txBody>
                    <a:bodyPr/>
                    <a:p>
                      <a:pPr algn="ctr" hangingPunct="0">
                        <a:lnSpc>
                          <a:spcPct val="150000"/>
                        </a:lnSpc>
                        <a:spcAft>
                          <a:spcPts val="0"/>
                        </a:spcAft>
                      </a:pPr>
                      <a:r>
                        <a:rPr dirty="0" sz="1200" kern="100" lang="en-US" smtClean="0">
                          <a:ln>
                            <a:solidFill>
                              <a:schemeClr val="accent2">
                                <a:lumMod val="50000"/>
                              </a:schemeClr>
                            </a:solidFill>
                          </a:ln>
                          <a:effectLst/>
                        </a:rPr>
                        <a:t>2018</a:t>
                      </a:r>
                      <a:endParaRPr dirty="0" sz="1100" kern="100" lang="en-US">
                        <a:ln>
                          <a:solidFill>
                            <a:schemeClr val="accent2">
                              <a:lumMod val="50000"/>
                            </a:schemeClr>
                          </a:solidFill>
                        </a:ln>
                        <a:effectLst/>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2FB5A5"/>
                    </a:solidFill>
                  </a:tcPr>
                </a:tc>
                <a:tc hMerge="1">
                  <a:txBody>
                    <a:bodyPr/>
                    <a:p>
                      <a:endParaRPr lang="en-US"/>
                    </a:p>
                  </a:txBody>
                </a:tc>
                <a:tc hMerge="1">
                  <a:txBody>
                    <a:bodyPr/>
                    <a:p>
                      <a:endParaRPr lang="en-US"/>
                    </a:p>
                  </a:txBody>
                </a:tc>
                <a:tc hMerge="1">
                  <a:txBody>
                    <a:bodyPr/>
                    <a:p>
                      <a:endParaRPr lang="en-US"/>
                    </a:p>
                  </a:txBody>
                </a:tc>
                <a:tc hMerge="1">
                  <a:txBody>
                    <a:bodyPr/>
                    <a:p>
                      <a:endParaRPr lang="en-US"/>
                    </a:p>
                  </a:txBody>
                </a:tc>
                <a:tc gridSpan="5">
                  <a:txBody>
                    <a:bodyPr/>
                    <a:p>
                      <a:pPr algn="ctr" hangingPunct="0">
                        <a:lnSpc>
                          <a:spcPct val="150000"/>
                        </a:lnSpc>
                        <a:spcAft>
                          <a:spcPts val="0"/>
                        </a:spcAft>
                      </a:pPr>
                      <a:r>
                        <a:rPr dirty="0" sz="1200" kern="100" lang="en-US" smtClean="0">
                          <a:ln>
                            <a:solidFill>
                              <a:schemeClr val="accent2">
                                <a:lumMod val="50000"/>
                              </a:schemeClr>
                            </a:solidFill>
                          </a:ln>
                          <a:effectLst/>
                        </a:rPr>
                        <a:t>2019</a:t>
                      </a:r>
                      <a:endParaRPr dirty="0" sz="1100" kern="100" lang="en-US">
                        <a:ln>
                          <a:solidFill>
                            <a:schemeClr val="accent2">
                              <a:lumMod val="50000"/>
                            </a:schemeClr>
                          </a:solidFill>
                        </a:ln>
                        <a:effectLst/>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2FB5A5"/>
                    </a:solidFill>
                  </a:tcPr>
                </a:tc>
                <a:tc hMerge="1">
                  <a:txBody>
                    <a:bodyPr/>
                    <a:p>
                      <a:endParaRPr lang="en-US"/>
                    </a:p>
                  </a:txBody>
                </a:tc>
                <a:tc hMerge="1">
                  <a:txBody>
                    <a:bodyPr/>
                    <a:p>
                      <a:endParaRPr lang="en-US"/>
                    </a:p>
                  </a:txBody>
                </a:tc>
                <a:tc hMerge="1">
                  <a:txBody>
                    <a:bodyPr/>
                    <a:p>
                      <a:endParaRPr lang="en-US"/>
                    </a:p>
                  </a:txBody>
                </a:tc>
                <a:tc hMerge="1">
                  <a:txBody>
                    <a:bodyPr/>
                    <a:p>
                      <a:endParaRPr lang="en-US"/>
                    </a:p>
                  </a:txBody>
                </a:tc>
              </a:tr>
              <a:tr h="586506">
                <a:tc vMerge="1">
                  <a:txBody>
                    <a:bodyPr/>
                    <a:p>
                      <a:pPr algn="ctr" hangingPunct="0">
                        <a:lnSpc>
                          <a:spcPct val="150000"/>
                        </a:lnSpc>
                        <a:spcAft>
                          <a:spcPts val="0"/>
                        </a:spcAft>
                      </a:pPr>
                      <a:endParaRPr dirty="0" sz="1100" kern="100" lang="en-US">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tc>
                  <a:txBody>
                    <a:bodyPr/>
                    <a:p>
                      <a:pPr algn="ctr" hangingPunct="0">
                        <a:lnSpc>
                          <a:spcPct val="150000"/>
                        </a:lnSpc>
                        <a:spcAft>
                          <a:spcPts val="0"/>
                        </a:spcAft>
                      </a:pPr>
                      <a:r>
                        <a:rPr dirty="0" sz="1100" kern="100" lang="en-US" smtClean="0">
                          <a:ln>
                            <a:solidFill>
                              <a:schemeClr val="accent2">
                                <a:lumMod val="50000"/>
                              </a:schemeClr>
                            </a:solidFill>
                          </a:ln>
                          <a:effectLst/>
                        </a:rPr>
                        <a:t>Aug</a:t>
                      </a:r>
                      <a:endParaRPr dirty="0" sz="1100" kern="100" lang="en-US">
                        <a:ln>
                          <a:solidFill>
                            <a:schemeClr val="accent2">
                              <a:lumMod val="50000"/>
                            </a:schemeClr>
                          </a:solidFill>
                        </a:ln>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2FB5A5"/>
                    </a:solidFill>
                  </a:tcPr>
                </a:tc>
                <a:tc>
                  <a:txBody>
                    <a:bodyPr/>
                    <a:p>
                      <a:pPr algn="ctr" hangingPunct="0">
                        <a:lnSpc>
                          <a:spcPct val="150000"/>
                        </a:lnSpc>
                        <a:spcAft>
                          <a:spcPts val="0"/>
                        </a:spcAft>
                      </a:pPr>
                      <a:r>
                        <a:rPr dirty="0" sz="1100" kern="100" lang="en-US" smtClean="0">
                          <a:ln>
                            <a:solidFill>
                              <a:schemeClr val="accent2">
                                <a:lumMod val="50000"/>
                              </a:schemeClr>
                            </a:solidFill>
                          </a:ln>
                          <a:effectLst/>
                        </a:rPr>
                        <a:t>Sept</a:t>
                      </a:r>
                      <a:endParaRPr dirty="0" sz="1100" kern="100" lang="en-US">
                        <a:ln>
                          <a:solidFill>
                            <a:schemeClr val="accent2">
                              <a:lumMod val="50000"/>
                            </a:schemeClr>
                          </a:solidFill>
                        </a:ln>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2FB5A5"/>
                    </a:solidFill>
                  </a:tcPr>
                </a:tc>
                <a:tc>
                  <a:txBody>
                    <a:bodyPr/>
                    <a:p>
                      <a:pPr algn="ctr" hangingPunct="0">
                        <a:lnSpc>
                          <a:spcPct val="150000"/>
                        </a:lnSpc>
                        <a:spcAft>
                          <a:spcPts val="0"/>
                        </a:spcAft>
                      </a:pPr>
                      <a:r>
                        <a:rPr dirty="0" sz="1100" kern="100" lang="en-US" smtClean="0">
                          <a:ln>
                            <a:solidFill>
                              <a:schemeClr val="accent2">
                                <a:lumMod val="50000"/>
                              </a:schemeClr>
                            </a:solidFill>
                          </a:ln>
                          <a:effectLst/>
                        </a:rPr>
                        <a:t>Oct</a:t>
                      </a:r>
                      <a:endParaRPr dirty="0" sz="1100" kern="100" lang="en-US">
                        <a:ln>
                          <a:solidFill>
                            <a:schemeClr val="accent2">
                              <a:lumMod val="50000"/>
                            </a:schemeClr>
                          </a:solidFill>
                        </a:ln>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2FB5A5"/>
                    </a:solidFill>
                  </a:tcPr>
                </a:tc>
                <a:tc>
                  <a:txBody>
                    <a:bodyPr/>
                    <a:p>
                      <a:pPr algn="ctr" hangingPunct="0">
                        <a:lnSpc>
                          <a:spcPct val="150000"/>
                        </a:lnSpc>
                        <a:spcAft>
                          <a:spcPts val="0"/>
                        </a:spcAft>
                      </a:pPr>
                      <a:r>
                        <a:rPr dirty="0" sz="1100" kern="100" lang="en-US" smtClean="0">
                          <a:ln>
                            <a:solidFill>
                              <a:schemeClr val="accent2">
                                <a:lumMod val="50000"/>
                              </a:schemeClr>
                            </a:solidFill>
                          </a:ln>
                          <a:effectLst/>
                        </a:rPr>
                        <a:t>Nov </a:t>
                      </a:r>
                      <a:endParaRPr dirty="0" sz="1100" kern="100" lang="en-US">
                        <a:ln>
                          <a:solidFill>
                            <a:schemeClr val="accent2">
                              <a:lumMod val="50000"/>
                            </a:schemeClr>
                          </a:solidFill>
                        </a:ln>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2FB5A5"/>
                    </a:solidFill>
                  </a:tcPr>
                </a:tc>
                <a:tc>
                  <a:txBody>
                    <a:bodyPr/>
                    <a:p>
                      <a:pPr algn="ctr" defTabSz="914400" eaLnBrk="1" fontAlgn="auto" hangingPunct="0" indent="0" latinLnBrk="0" lvl="0" marL="0" marR="0" rtl="0">
                        <a:lnSpc>
                          <a:spcPct val="150000"/>
                        </a:lnSpc>
                        <a:spcBef>
                          <a:spcPts val="0"/>
                        </a:spcBef>
                        <a:spcAft>
                          <a:spcPts val="0"/>
                        </a:spcAft>
                        <a:buClrTx/>
                        <a:buSzTx/>
                        <a:buFontTx/>
                        <a:buNone/>
                      </a:pPr>
                      <a:r>
                        <a:rPr dirty="0" sz="1100" kern="100" lang="en-US" smtClean="0">
                          <a:ln>
                            <a:solidFill>
                              <a:schemeClr val="accent2">
                                <a:lumMod val="50000"/>
                              </a:schemeClr>
                            </a:solidFill>
                          </a:ln>
                          <a:effectLst/>
                        </a:rPr>
                        <a:t>Dec</a:t>
                      </a:r>
                      <a:endParaRPr dirty="0" sz="1050" kern="100" lang="en-US" smtClean="0">
                        <a:ln>
                          <a:solidFill>
                            <a:schemeClr val="accent2">
                              <a:lumMod val="50000"/>
                            </a:schemeClr>
                          </a:solidFill>
                        </a:ln>
                        <a:effectLst/>
                      </a:endParaRPr>
                    </a:p>
                    <a:p>
                      <a:pPr algn="ctr" hangingPunct="0">
                        <a:lnSpc>
                          <a:spcPct val="150000"/>
                        </a:lnSpc>
                        <a:spcAft>
                          <a:spcPts val="0"/>
                        </a:spcAft>
                      </a:pPr>
                      <a:endParaRPr dirty="0" sz="1100" kern="100" lang="en-US">
                        <a:ln>
                          <a:solidFill>
                            <a:schemeClr val="accent2">
                              <a:lumMod val="50000"/>
                            </a:schemeClr>
                          </a:solidFill>
                        </a:ln>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2FB5A5"/>
                    </a:solidFill>
                  </a:tcPr>
                </a:tc>
                <a:tc>
                  <a:txBody>
                    <a:bodyPr/>
                    <a:p>
                      <a:pPr algn="ctr" hangingPunct="0">
                        <a:lnSpc>
                          <a:spcPct val="150000"/>
                        </a:lnSpc>
                        <a:spcAft>
                          <a:spcPts val="0"/>
                        </a:spcAft>
                      </a:pPr>
                      <a:r>
                        <a:rPr dirty="0" sz="1100" kern="100" lang="en-US" smtClean="0">
                          <a:ln>
                            <a:solidFill>
                              <a:schemeClr val="accent2">
                                <a:lumMod val="50000"/>
                              </a:schemeClr>
                            </a:solidFill>
                          </a:ln>
                          <a:effectLst/>
                        </a:rPr>
                        <a:t>Jan</a:t>
                      </a:r>
                      <a:endParaRPr dirty="0" sz="1100" kern="100" lang="en-US">
                        <a:ln>
                          <a:solidFill>
                            <a:schemeClr val="accent2">
                              <a:lumMod val="50000"/>
                            </a:schemeClr>
                          </a:solidFill>
                        </a:ln>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2FB5A5"/>
                    </a:solidFill>
                  </a:tcPr>
                </a:tc>
                <a:tc>
                  <a:txBody>
                    <a:bodyPr/>
                    <a:p>
                      <a:pPr algn="ctr" hangingPunct="0">
                        <a:lnSpc>
                          <a:spcPct val="150000"/>
                        </a:lnSpc>
                        <a:spcAft>
                          <a:spcPts val="0"/>
                        </a:spcAft>
                      </a:pPr>
                      <a:r>
                        <a:rPr dirty="0" sz="1100" kern="100" lang="en-US" smtClean="0">
                          <a:ln>
                            <a:solidFill>
                              <a:schemeClr val="accent2">
                                <a:lumMod val="50000"/>
                              </a:schemeClr>
                            </a:solidFill>
                          </a:ln>
                          <a:effectLst/>
                        </a:rPr>
                        <a:t>Feb</a:t>
                      </a:r>
                      <a:endParaRPr dirty="0" sz="1100" kern="100" lang="en-US">
                        <a:ln>
                          <a:solidFill>
                            <a:schemeClr val="accent2">
                              <a:lumMod val="50000"/>
                            </a:schemeClr>
                          </a:solidFill>
                        </a:ln>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2FB5A5"/>
                    </a:solidFill>
                  </a:tcPr>
                </a:tc>
                <a:tc>
                  <a:txBody>
                    <a:bodyPr/>
                    <a:p>
                      <a:pPr algn="ctr" hangingPunct="0">
                        <a:lnSpc>
                          <a:spcPct val="150000"/>
                        </a:lnSpc>
                        <a:spcAft>
                          <a:spcPts val="0"/>
                        </a:spcAft>
                      </a:pPr>
                      <a:r>
                        <a:rPr dirty="0" sz="1100" kern="100" lang="en-US" smtClean="0">
                          <a:ln>
                            <a:solidFill>
                              <a:schemeClr val="accent2">
                                <a:lumMod val="50000"/>
                              </a:schemeClr>
                            </a:solidFill>
                          </a:ln>
                          <a:effectLst/>
                        </a:rPr>
                        <a:t>March</a:t>
                      </a:r>
                      <a:endParaRPr dirty="0" sz="1100" kern="100" lang="en-US">
                        <a:ln>
                          <a:solidFill>
                            <a:schemeClr val="accent2">
                              <a:lumMod val="50000"/>
                            </a:schemeClr>
                          </a:solidFill>
                        </a:ln>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2FB5A5"/>
                    </a:solidFill>
                  </a:tcPr>
                </a:tc>
                <a:tc>
                  <a:txBody>
                    <a:bodyPr/>
                    <a:p>
                      <a:pPr algn="ctr" hangingPunct="0">
                        <a:lnSpc>
                          <a:spcPct val="150000"/>
                        </a:lnSpc>
                        <a:spcAft>
                          <a:spcPts val="0"/>
                        </a:spcAft>
                      </a:pPr>
                      <a:r>
                        <a:rPr dirty="0" sz="1100" kern="100" lang="en-US" smtClean="0">
                          <a:ln>
                            <a:solidFill>
                              <a:schemeClr val="accent2">
                                <a:lumMod val="50000"/>
                              </a:schemeClr>
                            </a:solidFill>
                          </a:ln>
                          <a:effectLst/>
                        </a:rPr>
                        <a:t>April</a:t>
                      </a:r>
                      <a:endParaRPr dirty="0" sz="1100" kern="100" lang="en-US">
                        <a:ln>
                          <a:solidFill>
                            <a:schemeClr val="accent2">
                              <a:lumMod val="50000"/>
                            </a:schemeClr>
                          </a:solidFill>
                        </a:ln>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2FB5A5"/>
                    </a:solidFill>
                  </a:tcPr>
                </a:tc>
                <a:tc>
                  <a:txBody>
                    <a:bodyPr/>
                    <a:p>
                      <a:pPr algn="ctr" defTabSz="914400" eaLnBrk="1" fontAlgn="auto" hangingPunct="0" indent="0" latinLnBrk="0" lvl="0" marL="0" marR="0" rtl="0">
                        <a:lnSpc>
                          <a:spcPct val="150000"/>
                        </a:lnSpc>
                        <a:spcBef>
                          <a:spcPts val="0"/>
                        </a:spcBef>
                        <a:spcAft>
                          <a:spcPts val="0"/>
                        </a:spcAft>
                        <a:buClrTx/>
                        <a:buSzTx/>
                        <a:buFontTx/>
                        <a:buNone/>
                      </a:pPr>
                      <a:r>
                        <a:rPr dirty="0" sz="1100" kern="100" lang="en-US" smtClean="0">
                          <a:ln>
                            <a:solidFill>
                              <a:schemeClr val="accent2">
                                <a:lumMod val="50000"/>
                              </a:schemeClr>
                            </a:solidFill>
                          </a:ln>
                          <a:effectLst/>
                        </a:rPr>
                        <a:t>May</a:t>
                      </a:r>
                      <a:endParaRPr dirty="0" sz="1050" kern="100" lang="en-US" smtClean="0">
                        <a:ln>
                          <a:solidFill>
                            <a:schemeClr val="accent2">
                              <a:lumMod val="50000"/>
                            </a:schemeClr>
                          </a:solidFill>
                        </a:ln>
                        <a:effectLst/>
                      </a:endParaRPr>
                    </a:p>
                    <a:p>
                      <a:pPr algn="ctr" hangingPunct="0">
                        <a:lnSpc>
                          <a:spcPct val="150000"/>
                        </a:lnSpc>
                        <a:spcAft>
                          <a:spcPts val="0"/>
                        </a:spcAft>
                      </a:pPr>
                      <a:endParaRPr dirty="0" sz="1100" kern="100" lang="en-US">
                        <a:ln>
                          <a:solidFill>
                            <a:schemeClr val="accent2">
                              <a:lumMod val="50000"/>
                            </a:schemeClr>
                          </a:solidFill>
                        </a:ln>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2FB5A5"/>
                    </a:solidFill>
                  </a:tcPr>
                </a:tc>
              </a:tr>
              <a:tr h="363489">
                <a:tc>
                  <a:txBody>
                    <a:bodyPr/>
                    <a:p>
                      <a:pPr hangingPunct="0">
                        <a:lnSpc>
                          <a:spcPct val="150000"/>
                        </a:lnSpc>
                        <a:spcAft>
                          <a:spcPts val="0"/>
                        </a:spcAft>
                      </a:pPr>
                      <a:r>
                        <a:rPr dirty="0" sz="1200" kern="100" lang="en-US" smtClean="0">
                          <a:effectLst/>
                        </a:rPr>
                        <a:t>Research </a:t>
                      </a:r>
                      <a:endParaRPr dirty="0" sz="1100" kern="100" lang="en-US">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gridSpan="3">
                  <a:txBody>
                    <a:bodyPr/>
                    <a:p>
                      <a:pPr hangingPunct="0">
                        <a:lnSpc>
                          <a:spcPct val="150000"/>
                        </a:lnSpc>
                        <a:spcAft>
                          <a:spcPts val="0"/>
                        </a:spcAft>
                      </a:pPr>
                      <a:r>
                        <a:rPr dirty="0" sz="1200" kern="100" lang="en-US">
                          <a:effectLst/>
                        </a:rPr>
                        <a:t> </a:t>
                      </a:r>
                      <a:endParaRPr dirty="0" sz="1100" kern="100" lang="en-US">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C000"/>
                    </a:solidFill>
                  </a:tcPr>
                </a:tc>
                <a:tc hMerge="1">
                  <a:txBody>
                    <a:bodyPr/>
                    <a:p>
                      <a:pPr hangingPunct="0">
                        <a:lnSpc>
                          <a:spcPct val="150000"/>
                        </a:lnSpc>
                        <a:spcAft>
                          <a:spcPts val="0"/>
                        </a:spcAft>
                      </a:pPr>
                      <a:endParaRPr dirty="0" sz="1100" kern="100" lang="en-US">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solidFill>
                      <a:srgbClr val="FFC000"/>
                    </a:solidFill>
                  </a:tcPr>
                </a:tc>
                <a:tc hMerge="1">
                  <a:txBody>
                    <a:bodyPr/>
                    <a:p>
                      <a:pPr hangingPunct="0">
                        <a:lnSpc>
                          <a:spcPct val="150000"/>
                        </a:lnSpc>
                        <a:spcAft>
                          <a:spcPts val="0"/>
                        </a:spcAft>
                      </a:pPr>
                      <a:endParaRPr dirty="0" sz="1100" kern="100" lang="en-US">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solidFill>
                      <a:srgbClr val="FFC000"/>
                    </a:solidFill>
                  </a:tcPr>
                </a:tc>
                <a:tc>
                  <a:txBody>
                    <a:bodyPr/>
                    <a:p>
                      <a:pPr hangingPunct="0">
                        <a:lnSpc>
                          <a:spcPct val="150000"/>
                        </a:lnSpc>
                        <a:spcAft>
                          <a:spcPts val="0"/>
                        </a:spcAft>
                      </a:pPr>
                      <a:r>
                        <a:rPr dirty="0" sz="1200" kern="100" lang="en-US">
                          <a:effectLst/>
                        </a:rPr>
                        <a:t> </a:t>
                      </a:r>
                      <a:endParaRPr dirty="0" sz="1100" kern="100" lang="en-US">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p>
                      <a:pPr hangingPunct="0">
                        <a:lnSpc>
                          <a:spcPct val="150000"/>
                        </a:lnSpc>
                        <a:spcAft>
                          <a:spcPts val="0"/>
                        </a:spcAft>
                      </a:pPr>
                      <a:r>
                        <a:rPr dirty="0" sz="1200" kern="100" lang="en-US">
                          <a:effectLst/>
                        </a:rPr>
                        <a:t> </a:t>
                      </a:r>
                      <a:endParaRPr dirty="0" sz="1100" kern="100" lang="en-US">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p>
                      <a:pPr hangingPunct="0">
                        <a:lnSpc>
                          <a:spcPct val="150000"/>
                        </a:lnSpc>
                        <a:spcAft>
                          <a:spcPts val="0"/>
                        </a:spcAft>
                      </a:pPr>
                      <a:r>
                        <a:rPr dirty="0" sz="1200" kern="100" lang="en-US">
                          <a:effectLst/>
                        </a:rPr>
                        <a:t> </a:t>
                      </a:r>
                      <a:endParaRPr dirty="0" sz="1100" kern="100" lang="en-US">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p>
                      <a:pPr hangingPunct="0">
                        <a:lnSpc>
                          <a:spcPct val="150000"/>
                        </a:lnSpc>
                        <a:spcAft>
                          <a:spcPts val="0"/>
                        </a:spcAft>
                      </a:pPr>
                      <a:r>
                        <a:rPr dirty="0" sz="1200" kern="100" lang="en-US">
                          <a:effectLst/>
                        </a:rPr>
                        <a:t> </a:t>
                      </a:r>
                      <a:endParaRPr dirty="0" sz="1100" kern="100" lang="en-US">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p>
                      <a:pPr hangingPunct="0">
                        <a:lnSpc>
                          <a:spcPct val="150000"/>
                        </a:lnSpc>
                        <a:spcAft>
                          <a:spcPts val="0"/>
                        </a:spcAft>
                      </a:pPr>
                      <a:r>
                        <a:rPr dirty="0" sz="1200" kern="100" lang="en-US">
                          <a:effectLst/>
                        </a:rPr>
                        <a:t> </a:t>
                      </a:r>
                      <a:endParaRPr dirty="0" sz="1100" kern="100" lang="en-US">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p>
                      <a:pPr hangingPunct="0">
                        <a:lnSpc>
                          <a:spcPct val="150000"/>
                        </a:lnSpc>
                        <a:spcAft>
                          <a:spcPts val="0"/>
                        </a:spcAft>
                      </a:pPr>
                      <a:r>
                        <a:rPr dirty="0" sz="1200" kern="100" lang="en-US">
                          <a:effectLst/>
                        </a:rPr>
                        <a:t> </a:t>
                      </a:r>
                      <a:endParaRPr dirty="0" sz="1100" kern="100" lang="en-US">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p>
                      <a:pPr hangingPunct="0">
                        <a:lnSpc>
                          <a:spcPct val="150000"/>
                        </a:lnSpc>
                        <a:spcAft>
                          <a:spcPts val="0"/>
                        </a:spcAft>
                      </a:pPr>
                      <a:r>
                        <a:rPr dirty="0" sz="1200" kern="100" lang="en-US">
                          <a:effectLst/>
                        </a:rPr>
                        <a:t> </a:t>
                      </a:r>
                      <a:endParaRPr dirty="0" sz="1100" kern="100" lang="en-US">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r>
              <a:tr h="363489">
                <a:tc>
                  <a:txBody>
                    <a:bodyPr/>
                    <a:p>
                      <a:pPr hangingPunct="0">
                        <a:lnSpc>
                          <a:spcPct val="150000"/>
                        </a:lnSpc>
                        <a:spcAft>
                          <a:spcPts val="0"/>
                        </a:spcAft>
                      </a:pPr>
                      <a:r>
                        <a:rPr dirty="0" sz="1100" kern="100" lang="en-US" err="1" smtClean="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rPr>
                        <a:t>Matlab</a:t>
                      </a:r>
                      <a:r>
                        <a:rPr dirty="0" sz="1100" kern="100" lang="en-US" smtClean="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rPr>
                        <a:t> programming</a:t>
                      </a:r>
                      <a:endParaRPr dirty="0" sz="1100" kern="100" lang="en-US">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gridSpan="3">
                  <a:txBody>
                    <a:bodyPr/>
                    <a:p>
                      <a:pPr hangingPunct="0">
                        <a:lnSpc>
                          <a:spcPct val="150000"/>
                        </a:lnSpc>
                        <a:spcAft>
                          <a:spcPts val="0"/>
                        </a:spcAft>
                      </a:pPr>
                      <a:endParaRPr dirty="0" sz="1100" kern="100" lang="en-US">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2FB5A5"/>
                    </a:solidFill>
                  </a:tcPr>
                </a:tc>
                <a:tc hMerge="1">
                  <a:txBody>
                    <a:bodyPr/>
                    <a:p>
                      <a:pPr hangingPunct="0">
                        <a:lnSpc>
                          <a:spcPct val="150000"/>
                        </a:lnSpc>
                        <a:spcAft>
                          <a:spcPts val="0"/>
                        </a:spcAft>
                      </a:pPr>
                      <a:endParaRPr dirty="0" sz="1100" kern="100" lang="en-US">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solidFill>
                      <a:srgbClr val="00B050"/>
                    </a:solidFill>
                  </a:tcPr>
                </a:tc>
                <a:tc hMerge="1">
                  <a:txBody>
                    <a:bodyPr/>
                    <a:p>
                      <a:pPr hangingPunct="0">
                        <a:lnSpc>
                          <a:spcPct val="150000"/>
                        </a:lnSpc>
                        <a:spcAft>
                          <a:spcPts val="0"/>
                        </a:spcAft>
                      </a:pPr>
                      <a:endParaRPr dirty="0" sz="1100" kern="100" lang="en-US">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solidFill>
                      <a:srgbClr val="00B050"/>
                    </a:solidFill>
                  </a:tcPr>
                </a:tc>
                <a:tc>
                  <a:txBody>
                    <a:bodyPr/>
                    <a:p>
                      <a:pPr hangingPunct="0">
                        <a:lnSpc>
                          <a:spcPct val="150000"/>
                        </a:lnSpc>
                        <a:spcAft>
                          <a:spcPts val="0"/>
                        </a:spcAft>
                      </a:pPr>
                      <a:endParaRPr dirty="0" sz="1100" kern="100" lang="en-US">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p>
                      <a:pPr hangingPunct="0">
                        <a:lnSpc>
                          <a:spcPct val="150000"/>
                        </a:lnSpc>
                        <a:spcAft>
                          <a:spcPts val="0"/>
                        </a:spcAft>
                      </a:pPr>
                      <a:endParaRPr dirty="0" sz="1100" kern="100" lang="en-US">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p>
                      <a:pPr hangingPunct="0">
                        <a:lnSpc>
                          <a:spcPct val="150000"/>
                        </a:lnSpc>
                        <a:spcAft>
                          <a:spcPts val="0"/>
                        </a:spcAft>
                      </a:pPr>
                      <a:endParaRPr sz="1100" kern="100" lang="en-US">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p>
                      <a:pPr hangingPunct="0">
                        <a:lnSpc>
                          <a:spcPct val="150000"/>
                        </a:lnSpc>
                        <a:spcAft>
                          <a:spcPts val="0"/>
                        </a:spcAft>
                      </a:pPr>
                      <a:endParaRPr dirty="0" sz="1100" kern="100" lang="en-US">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p>
                      <a:pPr hangingPunct="0">
                        <a:lnSpc>
                          <a:spcPct val="150000"/>
                        </a:lnSpc>
                        <a:spcAft>
                          <a:spcPts val="0"/>
                        </a:spcAft>
                      </a:pPr>
                      <a:endParaRPr sz="1100" kern="100" lang="en-US">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p>
                      <a:pPr hangingPunct="0">
                        <a:lnSpc>
                          <a:spcPct val="150000"/>
                        </a:lnSpc>
                        <a:spcAft>
                          <a:spcPts val="0"/>
                        </a:spcAft>
                      </a:pPr>
                      <a:endParaRPr dirty="0" sz="1100" kern="100" lang="en-US">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p>
                      <a:pPr hangingPunct="0">
                        <a:lnSpc>
                          <a:spcPct val="150000"/>
                        </a:lnSpc>
                        <a:spcAft>
                          <a:spcPts val="0"/>
                        </a:spcAft>
                      </a:pPr>
                      <a:endParaRPr dirty="0" sz="1100" kern="100" lang="en-US">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r>
              <a:tr h="363489">
                <a:tc>
                  <a:txBody>
                    <a:bodyPr/>
                    <a:p>
                      <a:pPr hangingPunct="0">
                        <a:lnSpc>
                          <a:spcPct val="150000"/>
                        </a:lnSpc>
                        <a:spcAft>
                          <a:spcPts val="0"/>
                        </a:spcAft>
                      </a:pPr>
                      <a:r>
                        <a:rPr dirty="0" sz="1200" kern="100" lang="en-US">
                          <a:effectLst/>
                        </a:rPr>
                        <a:t>Proposal writing</a:t>
                      </a:r>
                      <a:endParaRPr dirty="0" sz="1100" kern="100" lang="en-US">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p>
                      <a:pPr hangingPunct="0">
                        <a:lnSpc>
                          <a:spcPct val="150000"/>
                        </a:lnSpc>
                        <a:spcAft>
                          <a:spcPts val="0"/>
                        </a:spcAft>
                      </a:pPr>
                      <a:r>
                        <a:rPr dirty="0" sz="1200" kern="100" lang="en-US">
                          <a:effectLst/>
                        </a:rPr>
                        <a:t> </a:t>
                      </a:r>
                      <a:endParaRPr dirty="0" sz="1100" kern="100" lang="en-US">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p>
                      <a:pPr hangingPunct="0">
                        <a:lnSpc>
                          <a:spcPct val="150000"/>
                        </a:lnSpc>
                        <a:spcAft>
                          <a:spcPts val="0"/>
                        </a:spcAft>
                      </a:pPr>
                      <a:r>
                        <a:rPr sz="1200" kern="100" lang="en-US">
                          <a:effectLst/>
                        </a:rPr>
                        <a:t> </a:t>
                      </a:r>
                      <a:endParaRPr sz="1100" kern="100" lang="en-US">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p>
                      <a:pPr hangingPunct="0">
                        <a:lnSpc>
                          <a:spcPct val="150000"/>
                        </a:lnSpc>
                        <a:spcAft>
                          <a:spcPts val="0"/>
                        </a:spcAft>
                      </a:pPr>
                      <a:r>
                        <a:rPr sz="1200" kern="100" lang="en-US">
                          <a:effectLst/>
                        </a:rPr>
                        <a:t> </a:t>
                      </a:r>
                      <a:endParaRPr sz="1100" kern="100" lang="en-US">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p>
                      <a:pPr hangingPunct="0">
                        <a:lnSpc>
                          <a:spcPct val="150000"/>
                        </a:lnSpc>
                        <a:spcAft>
                          <a:spcPts val="0"/>
                        </a:spcAft>
                      </a:pPr>
                      <a:r>
                        <a:rPr dirty="0" sz="1200" kern="100" lang="en-US">
                          <a:effectLst/>
                        </a:rPr>
                        <a:t> </a:t>
                      </a:r>
                      <a:endParaRPr dirty="0" sz="1100" kern="100" lang="en-US">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75000"/>
                      </a:schemeClr>
                    </a:solidFill>
                  </a:tcPr>
                </a:tc>
                <a:tc>
                  <a:txBody>
                    <a:bodyPr/>
                    <a:p>
                      <a:pPr hangingPunct="0">
                        <a:lnSpc>
                          <a:spcPct val="150000"/>
                        </a:lnSpc>
                        <a:spcAft>
                          <a:spcPts val="0"/>
                        </a:spcAft>
                      </a:pPr>
                      <a:r>
                        <a:rPr dirty="0" sz="1200" kern="100" lang="en-US">
                          <a:effectLst/>
                        </a:rPr>
                        <a:t> </a:t>
                      </a:r>
                      <a:endParaRPr dirty="0" sz="1100" kern="100" lang="en-US">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p>
                      <a:pPr hangingPunct="0">
                        <a:lnSpc>
                          <a:spcPct val="150000"/>
                        </a:lnSpc>
                        <a:spcAft>
                          <a:spcPts val="0"/>
                        </a:spcAft>
                      </a:pPr>
                      <a:r>
                        <a:rPr sz="1200" kern="100" lang="en-US">
                          <a:effectLst/>
                        </a:rPr>
                        <a:t> </a:t>
                      </a:r>
                      <a:endParaRPr sz="1100" kern="100" lang="en-US">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p>
                      <a:pPr hangingPunct="0">
                        <a:lnSpc>
                          <a:spcPct val="150000"/>
                        </a:lnSpc>
                        <a:spcAft>
                          <a:spcPts val="0"/>
                        </a:spcAft>
                      </a:pPr>
                      <a:r>
                        <a:rPr dirty="0" sz="1200" kern="100" lang="en-US">
                          <a:effectLst/>
                        </a:rPr>
                        <a:t> </a:t>
                      </a:r>
                      <a:endParaRPr dirty="0" sz="1100" kern="100" lang="en-US">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p>
                      <a:pPr hangingPunct="0">
                        <a:lnSpc>
                          <a:spcPct val="150000"/>
                        </a:lnSpc>
                        <a:spcAft>
                          <a:spcPts val="0"/>
                        </a:spcAft>
                      </a:pPr>
                      <a:r>
                        <a:rPr dirty="0" sz="1200" kern="100" lang="en-US">
                          <a:effectLst/>
                        </a:rPr>
                        <a:t> </a:t>
                      </a:r>
                      <a:endParaRPr dirty="0" sz="1100" kern="100" lang="en-US">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p>
                      <a:pPr hangingPunct="0">
                        <a:lnSpc>
                          <a:spcPct val="150000"/>
                        </a:lnSpc>
                        <a:spcAft>
                          <a:spcPts val="0"/>
                        </a:spcAft>
                      </a:pPr>
                      <a:r>
                        <a:rPr sz="1200" kern="100" lang="en-US">
                          <a:effectLst/>
                        </a:rPr>
                        <a:t> </a:t>
                      </a:r>
                      <a:endParaRPr sz="1100" kern="100" lang="en-US">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p>
                      <a:pPr hangingPunct="0">
                        <a:lnSpc>
                          <a:spcPct val="150000"/>
                        </a:lnSpc>
                        <a:spcAft>
                          <a:spcPts val="0"/>
                        </a:spcAft>
                      </a:pPr>
                      <a:r>
                        <a:rPr dirty="0" sz="1200" kern="100" lang="en-US">
                          <a:effectLst/>
                        </a:rPr>
                        <a:t> </a:t>
                      </a:r>
                      <a:endParaRPr dirty="0" sz="1100" kern="100" lang="en-US">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r>
              <a:tr h="363489">
                <a:tc>
                  <a:txBody>
                    <a:bodyPr/>
                    <a:p>
                      <a:pPr hangingPunct="0">
                        <a:lnSpc>
                          <a:spcPct val="150000"/>
                        </a:lnSpc>
                        <a:spcAft>
                          <a:spcPts val="0"/>
                        </a:spcAft>
                      </a:pPr>
                      <a:r>
                        <a:rPr dirty="0" sz="1200" kern="100" lang="en-US" smtClean="0">
                          <a:solidFill>
                            <a:schemeClr val="tx1"/>
                          </a:solidFill>
                          <a:effectLst/>
                          <a:latin typeface="+mn-lt"/>
                          <a:ea typeface="+mn-ea"/>
                          <a:cs typeface="+mn-cs"/>
                        </a:rPr>
                        <a:t>Presentation</a:t>
                      </a:r>
                      <a:r>
                        <a:rPr baseline="0" dirty="0" sz="1200" kern="100" lang="en-US" smtClean="0">
                          <a:solidFill>
                            <a:schemeClr val="tx1"/>
                          </a:solidFill>
                          <a:effectLst/>
                          <a:latin typeface="+mn-lt"/>
                          <a:ea typeface="+mn-ea"/>
                          <a:cs typeface="+mn-cs"/>
                        </a:rPr>
                        <a:t> of Topic</a:t>
                      </a:r>
                      <a:endParaRPr dirty="0" sz="1100" kern="100" lang="en-US">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p>
                      <a:pPr hangingPunct="0">
                        <a:lnSpc>
                          <a:spcPct val="150000"/>
                        </a:lnSpc>
                        <a:spcAft>
                          <a:spcPts val="0"/>
                        </a:spcAft>
                      </a:pPr>
                      <a:r>
                        <a:rPr dirty="0" sz="1200" kern="100" lang="en-US">
                          <a:effectLst/>
                        </a:rPr>
                        <a:t> </a:t>
                      </a:r>
                      <a:endParaRPr dirty="0" sz="1100" kern="100" lang="en-US">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p>
                      <a:pPr hangingPunct="0">
                        <a:lnSpc>
                          <a:spcPct val="150000"/>
                        </a:lnSpc>
                        <a:spcAft>
                          <a:spcPts val="0"/>
                        </a:spcAft>
                      </a:pPr>
                      <a:r>
                        <a:rPr dirty="0" sz="1200" kern="100" lang="en-US">
                          <a:effectLst/>
                        </a:rPr>
                        <a:t> </a:t>
                      </a:r>
                      <a:endParaRPr dirty="0" sz="1100" kern="100" lang="en-US">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p>
                      <a:pPr hangingPunct="0">
                        <a:lnSpc>
                          <a:spcPct val="150000"/>
                        </a:lnSpc>
                        <a:spcAft>
                          <a:spcPts val="0"/>
                        </a:spcAft>
                      </a:pPr>
                      <a:r>
                        <a:rPr dirty="0" sz="1200" kern="100" lang="en-US">
                          <a:effectLst/>
                        </a:rPr>
                        <a:t> </a:t>
                      </a:r>
                      <a:endParaRPr dirty="0" sz="1100" kern="100" lang="en-US">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gridSpan="2">
                  <a:txBody>
                    <a:bodyPr/>
                    <a:p>
                      <a:pPr hangingPunct="0">
                        <a:lnSpc>
                          <a:spcPct val="150000"/>
                        </a:lnSpc>
                        <a:spcAft>
                          <a:spcPts val="0"/>
                        </a:spcAft>
                      </a:pPr>
                      <a:r>
                        <a:rPr dirty="0" sz="1200" kern="100" lang="en-US">
                          <a:effectLst/>
                        </a:rPr>
                        <a:t> </a:t>
                      </a:r>
                      <a:endParaRPr dirty="0" sz="1100" kern="100" lang="en-US">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2FB5A5"/>
                    </a:solidFill>
                  </a:tcPr>
                </a:tc>
                <a:tc hMerge="1">
                  <a:txBody>
                    <a:bodyPr/>
                    <a:p>
                      <a:pPr hangingPunct="0">
                        <a:lnSpc>
                          <a:spcPct val="150000"/>
                        </a:lnSpc>
                        <a:spcAft>
                          <a:spcPts val="0"/>
                        </a:spcAft>
                      </a:pPr>
                      <a:endParaRPr dirty="0" sz="1100" kern="100" lang="en-US">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solidFill>
                      <a:srgbClr val="00B050"/>
                    </a:solidFill>
                  </a:tcPr>
                </a:tc>
                <a:tc>
                  <a:txBody>
                    <a:bodyPr/>
                    <a:p>
                      <a:pPr hangingPunct="0">
                        <a:lnSpc>
                          <a:spcPct val="150000"/>
                        </a:lnSpc>
                        <a:spcAft>
                          <a:spcPts val="0"/>
                        </a:spcAft>
                      </a:pPr>
                      <a:r>
                        <a:rPr sz="1200" kern="100" lang="en-US">
                          <a:effectLst/>
                        </a:rPr>
                        <a:t> </a:t>
                      </a:r>
                      <a:endParaRPr sz="1100" kern="100" lang="en-US">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p>
                      <a:pPr hangingPunct="0">
                        <a:lnSpc>
                          <a:spcPct val="150000"/>
                        </a:lnSpc>
                        <a:spcAft>
                          <a:spcPts val="0"/>
                        </a:spcAft>
                      </a:pPr>
                      <a:r>
                        <a:rPr sz="1200" kern="100" lang="en-US">
                          <a:effectLst/>
                        </a:rPr>
                        <a:t> </a:t>
                      </a:r>
                      <a:endParaRPr sz="1100" kern="100" lang="en-US">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p>
                      <a:pPr hangingPunct="0">
                        <a:lnSpc>
                          <a:spcPct val="150000"/>
                        </a:lnSpc>
                        <a:spcAft>
                          <a:spcPts val="0"/>
                        </a:spcAft>
                      </a:pPr>
                      <a:r>
                        <a:rPr sz="1200" kern="100" lang="en-US">
                          <a:effectLst/>
                        </a:rPr>
                        <a:t> </a:t>
                      </a:r>
                      <a:endParaRPr sz="1100" kern="100" lang="en-US">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p>
                      <a:pPr hangingPunct="0">
                        <a:lnSpc>
                          <a:spcPct val="150000"/>
                        </a:lnSpc>
                        <a:spcAft>
                          <a:spcPts val="0"/>
                        </a:spcAft>
                      </a:pPr>
                      <a:r>
                        <a:rPr sz="1200" kern="100" lang="en-US">
                          <a:effectLst/>
                        </a:rPr>
                        <a:t> </a:t>
                      </a:r>
                      <a:endParaRPr sz="1100" kern="100" lang="en-US">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p>
                      <a:pPr hangingPunct="0">
                        <a:lnSpc>
                          <a:spcPct val="150000"/>
                        </a:lnSpc>
                        <a:spcAft>
                          <a:spcPts val="0"/>
                        </a:spcAft>
                      </a:pPr>
                      <a:r>
                        <a:rPr dirty="0" sz="1200" kern="100" lang="en-US">
                          <a:effectLst/>
                        </a:rPr>
                        <a:t> </a:t>
                      </a:r>
                      <a:endParaRPr dirty="0" sz="1100" kern="100" lang="en-US">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r>
              <a:tr h="363489">
                <a:tc>
                  <a:txBody>
                    <a:bodyPr/>
                    <a:p>
                      <a:pPr hangingPunct="0">
                        <a:lnSpc>
                          <a:spcPct val="150000"/>
                        </a:lnSpc>
                        <a:spcAft>
                          <a:spcPts val="0"/>
                        </a:spcAft>
                      </a:pPr>
                      <a:r>
                        <a:rPr dirty="0" sz="1100" kern="100" lang="en-US" smtClean="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rPr>
                        <a:t>Introduction to Cyber security</a:t>
                      </a:r>
                      <a:endParaRPr dirty="0" sz="1100" kern="100" lang="en-US">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p>
                      <a:pPr hangingPunct="0">
                        <a:lnSpc>
                          <a:spcPct val="150000"/>
                        </a:lnSpc>
                        <a:spcAft>
                          <a:spcPts val="0"/>
                        </a:spcAft>
                      </a:pPr>
                      <a:r>
                        <a:rPr sz="1200" kern="100" lang="en-US">
                          <a:effectLst/>
                        </a:rPr>
                        <a:t> </a:t>
                      </a:r>
                      <a:endParaRPr sz="1100" kern="100" lang="en-US">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p>
                      <a:pPr hangingPunct="0">
                        <a:lnSpc>
                          <a:spcPct val="150000"/>
                        </a:lnSpc>
                        <a:spcAft>
                          <a:spcPts val="0"/>
                        </a:spcAft>
                      </a:pPr>
                      <a:r>
                        <a:rPr dirty="0" sz="1200" kern="100" lang="en-US">
                          <a:effectLst/>
                        </a:rPr>
                        <a:t> </a:t>
                      </a:r>
                      <a:endParaRPr dirty="0" sz="1100" kern="100" lang="en-US">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p>
                      <a:pPr hangingPunct="0">
                        <a:lnSpc>
                          <a:spcPct val="150000"/>
                        </a:lnSpc>
                        <a:spcAft>
                          <a:spcPts val="0"/>
                        </a:spcAft>
                      </a:pPr>
                      <a:r>
                        <a:rPr dirty="0" sz="1200" kern="100" lang="en-US">
                          <a:effectLst/>
                        </a:rPr>
                        <a:t> </a:t>
                      </a:r>
                      <a:endParaRPr dirty="0" sz="1100" kern="100" lang="en-US">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p>
                      <a:pPr hangingPunct="0">
                        <a:lnSpc>
                          <a:spcPct val="150000"/>
                        </a:lnSpc>
                        <a:spcAft>
                          <a:spcPts val="0"/>
                        </a:spcAft>
                      </a:pPr>
                      <a:r>
                        <a:rPr dirty="0" sz="1200" kern="100" lang="en-US">
                          <a:effectLst/>
                        </a:rPr>
                        <a:t> </a:t>
                      </a:r>
                      <a:endParaRPr dirty="0" sz="1100" kern="100" lang="en-US">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p>
                      <a:pPr hangingPunct="0">
                        <a:lnSpc>
                          <a:spcPct val="150000"/>
                        </a:lnSpc>
                        <a:spcAft>
                          <a:spcPts val="0"/>
                        </a:spcAft>
                      </a:pPr>
                      <a:r>
                        <a:rPr dirty="0" sz="1200" kern="100" lang="en-US">
                          <a:effectLst/>
                        </a:rPr>
                        <a:t> </a:t>
                      </a:r>
                      <a:endParaRPr dirty="0" sz="1100" kern="100" lang="en-US">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gridSpan="2">
                  <a:txBody>
                    <a:bodyPr/>
                    <a:p>
                      <a:pPr hangingPunct="0">
                        <a:lnSpc>
                          <a:spcPct val="150000"/>
                        </a:lnSpc>
                        <a:spcAft>
                          <a:spcPts val="0"/>
                        </a:spcAft>
                      </a:pPr>
                      <a:r>
                        <a:rPr dirty="0" sz="1200" kern="100" lang="en-US">
                          <a:effectLst/>
                        </a:rPr>
                        <a:t> </a:t>
                      </a:r>
                      <a:endParaRPr dirty="0" sz="1100" kern="100" lang="en-US">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C000"/>
                    </a:solidFill>
                  </a:tcPr>
                </a:tc>
                <a:tc hMerge="1">
                  <a:txBody>
                    <a:bodyPr/>
                    <a:p>
                      <a:pPr hangingPunct="0">
                        <a:lnSpc>
                          <a:spcPct val="150000"/>
                        </a:lnSpc>
                        <a:spcAft>
                          <a:spcPts val="0"/>
                        </a:spcAft>
                      </a:pPr>
                      <a:endParaRPr dirty="0" sz="1100" kern="100" lang="en-US">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solidFill>
                      <a:srgbClr val="FFC000"/>
                    </a:solidFill>
                  </a:tcPr>
                </a:tc>
                <a:tc>
                  <a:txBody>
                    <a:bodyPr/>
                    <a:p>
                      <a:pPr hangingPunct="0">
                        <a:lnSpc>
                          <a:spcPct val="150000"/>
                        </a:lnSpc>
                        <a:spcAft>
                          <a:spcPts val="0"/>
                        </a:spcAft>
                      </a:pPr>
                      <a:r>
                        <a:rPr sz="1200" kern="100" lang="en-US">
                          <a:effectLst/>
                        </a:rPr>
                        <a:t> </a:t>
                      </a:r>
                      <a:endParaRPr sz="1100" kern="100" lang="en-US">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p>
                      <a:pPr hangingPunct="0">
                        <a:lnSpc>
                          <a:spcPct val="150000"/>
                        </a:lnSpc>
                        <a:spcAft>
                          <a:spcPts val="0"/>
                        </a:spcAft>
                      </a:pPr>
                      <a:r>
                        <a:rPr sz="1200" kern="100" lang="en-US">
                          <a:effectLst/>
                        </a:rPr>
                        <a:t> </a:t>
                      </a:r>
                      <a:endParaRPr sz="1100" kern="100" lang="en-US">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p>
                      <a:pPr hangingPunct="0">
                        <a:lnSpc>
                          <a:spcPct val="150000"/>
                        </a:lnSpc>
                        <a:spcAft>
                          <a:spcPts val="0"/>
                        </a:spcAft>
                      </a:pPr>
                      <a:r>
                        <a:rPr dirty="0" sz="1200" kern="100" lang="en-US">
                          <a:effectLst/>
                        </a:rPr>
                        <a:t> </a:t>
                      </a:r>
                      <a:endParaRPr dirty="0" sz="1100" kern="100" lang="en-US">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r>
              <a:tr h="363489">
                <a:tc>
                  <a:txBody>
                    <a:bodyPr/>
                    <a:p>
                      <a:pPr hangingPunct="0">
                        <a:lnSpc>
                          <a:spcPct val="150000"/>
                        </a:lnSpc>
                        <a:spcAft>
                          <a:spcPts val="0"/>
                        </a:spcAft>
                      </a:pPr>
                      <a:r>
                        <a:rPr dirty="0" sz="1100" kern="100" lang="en-US" smtClean="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rPr>
                        <a:t>Python programming</a:t>
                      </a:r>
                      <a:endParaRPr dirty="0" sz="1100" kern="100" lang="en-US">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p>
                      <a:pPr hangingPunct="0">
                        <a:lnSpc>
                          <a:spcPct val="150000"/>
                        </a:lnSpc>
                        <a:spcAft>
                          <a:spcPts val="0"/>
                        </a:spcAft>
                      </a:pPr>
                      <a:endParaRPr sz="1100" kern="100" lang="en-US">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p>
                      <a:pPr hangingPunct="0">
                        <a:lnSpc>
                          <a:spcPct val="150000"/>
                        </a:lnSpc>
                        <a:spcAft>
                          <a:spcPts val="0"/>
                        </a:spcAft>
                      </a:pPr>
                      <a:endParaRPr dirty="0" sz="1100" kern="100" lang="en-US">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p>
                      <a:pPr hangingPunct="0">
                        <a:lnSpc>
                          <a:spcPct val="150000"/>
                        </a:lnSpc>
                        <a:spcAft>
                          <a:spcPts val="0"/>
                        </a:spcAft>
                      </a:pPr>
                      <a:endParaRPr dirty="0" sz="1100" kern="100" lang="en-US">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p>
                      <a:pPr hangingPunct="0">
                        <a:lnSpc>
                          <a:spcPct val="150000"/>
                        </a:lnSpc>
                        <a:spcAft>
                          <a:spcPts val="0"/>
                        </a:spcAft>
                      </a:pPr>
                      <a:endParaRPr sz="1100" kern="100" lang="en-US">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p>
                      <a:pPr hangingPunct="0">
                        <a:lnSpc>
                          <a:spcPct val="150000"/>
                        </a:lnSpc>
                        <a:spcAft>
                          <a:spcPts val="0"/>
                        </a:spcAft>
                      </a:pPr>
                      <a:endParaRPr dirty="0" sz="1100" kern="100" lang="en-US">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p>
                      <a:pPr hangingPunct="0">
                        <a:lnSpc>
                          <a:spcPct val="150000"/>
                        </a:lnSpc>
                        <a:spcAft>
                          <a:spcPts val="0"/>
                        </a:spcAft>
                      </a:pPr>
                      <a:endParaRPr dirty="0" sz="1100" kern="100" lang="en-US">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gridSpan="3">
                  <a:txBody>
                    <a:bodyPr/>
                    <a:p>
                      <a:pPr hangingPunct="0">
                        <a:lnSpc>
                          <a:spcPct val="150000"/>
                        </a:lnSpc>
                        <a:spcAft>
                          <a:spcPts val="0"/>
                        </a:spcAft>
                      </a:pPr>
                      <a:endParaRPr dirty="0" sz="1100" kern="100" lang="en-US">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hMerge="1">
                  <a:txBody>
                    <a:bodyPr/>
                    <a:p>
                      <a:pPr hangingPunct="0">
                        <a:lnSpc>
                          <a:spcPct val="150000"/>
                        </a:lnSpc>
                        <a:spcAft>
                          <a:spcPts val="0"/>
                        </a:spcAft>
                      </a:pPr>
                      <a:endParaRPr dirty="0" sz="1100" kern="100" lang="en-US">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solidFill>
                      <a:srgbClr val="0070C0"/>
                    </a:solidFill>
                  </a:tcPr>
                </a:tc>
                <a:tc hMerge="1">
                  <a:txBody>
                    <a:bodyPr/>
                    <a:p>
                      <a:pPr hangingPunct="0">
                        <a:lnSpc>
                          <a:spcPct val="150000"/>
                        </a:lnSpc>
                        <a:spcAft>
                          <a:spcPts val="0"/>
                        </a:spcAft>
                      </a:pPr>
                      <a:endParaRPr dirty="0" sz="1100" kern="100" lang="en-US">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solidFill>
                      <a:srgbClr val="0070C0"/>
                    </a:solidFill>
                  </a:tcPr>
                </a:tc>
                <a:tc>
                  <a:txBody>
                    <a:bodyPr/>
                    <a:p>
                      <a:pPr hangingPunct="0">
                        <a:lnSpc>
                          <a:spcPct val="150000"/>
                        </a:lnSpc>
                        <a:spcAft>
                          <a:spcPts val="0"/>
                        </a:spcAft>
                      </a:pPr>
                      <a:endParaRPr dirty="0" sz="1100" kern="100" lang="en-US">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r>
              <a:tr h="363489">
                <a:tc>
                  <a:txBody>
                    <a:bodyPr/>
                    <a:p>
                      <a:pPr hangingPunct="0">
                        <a:lnSpc>
                          <a:spcPct val="150000"/>
                        </a:lnSpc>
                        <a:spcAft>
                          <a:spcPts val="0"/>
                        </a:spcAft>
                      </a:pPr>
                      <a:r>
                        <a:rPr dirty="0" sz="1200" kern="100" lang="en-US" smtClean="0">
                          <a:solidFill>
                            <a:schemeClr val="tx1"/>
                          </a:solidFill>
                          <a:effectLst/>
                          <a:latin typeface="+mn-lt"/>
                          <a:ea typeface="+mn-ea"/>
                          <a:cs typeface="+mn-cs"/>
                        </a:rPr>
                        <a:t>Kali</a:t>
                      </a:r>
                      <a:r>
                        <a:rPr baseline="0" dirty="0" sz="1200" kern="100" lang="en-US" smtClean="0">
                          <a:solidFill>
                            <a:schemeClr val="tx1"/>
                          </a:solidFill>
                          <a:effectLst/>
                          <a:latin typeface="+mn-lt"/>
                          <a:ea typeface="+mn-ea"/>
                          <a:cs typeface="+mn-cs"/>
                        </a:rPr>
                        <a:t> Linux</a:t>
                      </a:r>
                      <a:endParaRPr dirty="0" sz="1100" kern="100" lang="en-US">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p>
                      <a:pPr hangingPunct="0">
                        <a:lnSpc>
                          <a:spcPct val="150000"/>
                        </a:lnSpc>
                        <a:spcAft>
                          <a:spcPts val="0"/>
                        </a:spcAft>
                      </a:pPr>
                      <a:r>
                        <a:rPr sz="1200" kern="100" lang="en-US">
                          <a:effectLst/>
                        </a:rPr>
                        <a:t> </a:t>
                      </a:r>
                      <a:endParaRPr sz="1100" kern="100" lang="en-US">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p>
                      <a:pPr hangingPunct="0">
                        <a:lnSpc>
                          <a:spcPct val="150000"/>
                        </a:lnSpc>
                        <a:spcAft>
                          <a:spcPts val="0"/>
                        </a:spcAft>
                      </a:pPr>
                      <a:r>
                        <a:rPr sz="1200" kern="100" lang="en-US">
                          <a:effectLst/>
                        </a:rPr>
                        <a:t> </a:t>
                      </a:r>
                      <a:endParaRPr sz="1100" kern="100" lang="en-US">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p>
                      <a:pPr hangingPunct="0">
                        <a:lnSpc>
                          <a:spcPct val="150000"/>
                        </a:lnSpc>
                        <a:spcAft>
                          <a:spcPts val="0"/>
                        </a:spcAft>
                      </a:pPr>
                      <a:r>
                        <a:rPr dirty="0" sz="1200" kern="100" lang="en-US">
                          <a:effectLst/>
                        </a:rPr>
                        <a:t> </a:t>
                      </a:r>
                      <a:endParaRPr dirty="0" sz="1100" kern="100" lang="en-US">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p>
                      <a:pPr hangingPunct="0">
                        <a:lnSpc>
                          <a:spcPct val="150000"/>
                        </a:lnSpc>
                        <a:spcAft>
                          <a:spcPts val="0"/>
                        </a:spcAft>
                      </a:pPr>
                      <a:r>
                        <a:rPr sz="1200" kern="100" lang="en-US">
                          <a:effectLst/>
                        </a:rPr>
                        <a:t> </a:t>
                      </a:r>
                      <a:endParaRPr sz="1100" kern="100" lang="en-US">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p>
                      <a:pPr hangingPunct="0">
                        <a:lnSpc>
                          <a:spcPct val="150000"/>
                        </a:lnSpc>
                        <a:spcAft>
                          <a:spcPts val="0"/>
                        </a:spcAft>
                      </a:pPr>
                      <a:r>
                        <a:rPr sz="1200" kern="100" lang="en-US">
                          <a:effectLst/>
                        </a:rPr>
                        <a:t> </a:t>
                      </a:r>
                      <a:endParaRPr sz="1100" kern="100" lang="en-US">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p>
                      <a:pPr hangingPunct="0">
                        <a:lnSpc>
                          <a:spcPct val="150000"/>
                        </a:lnSpc>
                        <a:spcAft>
                          <a:spcPts val="0"/>
                        </a:spcAft>
                      </a:pPr>
                      <a:r>
                        <a:rPr sz="1200" kern="100" lang="en-US">
                          <a:effectLst/>
                        </a:rPr>
                        <a:t> </a:t>
                      </a:r>
                      <a:endParaRPr sz="1100" kern="100" lang="en-US">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p>
                      <a:pPr hangingPunct="0">
                        <a:lnSpc>
                          <a:spcPct val="150000"/>
                        </a:lnSpc>
                        <a:spcAft>
                          <a:spcPts val="0"/>
                        </a:spcAft>
                      </a:pPr>
                      <a:r>
                        <a:rPr dirty="0" sz="1200" kern="100" lang="en-US">
                          <a:effectLst/>
                        </a:rPr>
                        <a:t> </a:t>
                      </a:r>
                      <a:endParaRPr dirty="0" sz="1100" kern="100" lang="en-US">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p>
                      <a:pPr hangingPunct="0">
                        <a:lnSpc>
                          <a:spcPct val="150000"/>
                        </a:lnSpc>
                        <a:spcAft>
                          <a:spcPts val="0"/>
                        </a:spcAft>
                      </a:pPr>
                      <a:r>
                        <a:rPr dirty="0" sz="1200" kern="100" lang="en-US">
                          <a:effectLst/>
                        </a:rPr>
                        <a:t> </a:t>
                      </a:r>
                      <a:endParaRPr dirty="0" sz="1100" kern="100" lang="en-US">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2FB5A5"/>
                    </a:solidFill>
                  </a:tcPr>
                </a:tc>
                <a:tc>
                  <a:txBody>
                    <a:bodyPr/>
                    <a:p>
                      <a:pPr hangingPunct="0">
                        <a:lnSpc>
                          <a:spcPct val="150000"/>
                        </a:lnSpc>
                        <a:spcAft>
                          <a:spcPts val="0"/>
                        </a:spcAft>
                      </a:pPr>
                      <a:r>
                        <a:rPr dirty="0" sz="1200" kern="100" lang="en-US">
                          <a:effectLst/>
                        </a:rPr>
                        <a:t> </a:t>
                      </a:r>
                      <a:endParaRPr dirty="0" sz="1100" kern="100" lang="en-US">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p>
                      <a:pPr hangingPunct="0">
                        <a:lnSpc>
                          <a:spcPct val="150000"/>
                        </a:lnSpc>
                        <a:spcAft>
                          <a:spcPts val="0"/>
                        </a:spcAft>
                      </a:pPr>
                      <a:r>
                        <a:rPr sz="1200" kern="100" lang="en-US">
                          <a:effectLst/>
                        </a:rPr>
                        <a:t> </a:t>
                      </a:r>
                      <a:endParaRPr sz="1100" kern="100" lang="en-US">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r>
              <a:tr h="363489">
                <a:tc>
                  <a:txBody>
                    <a:bodyPr/>
                    <a:p>
                      <a:pPr hangingPunct="0">
                        <a:lnSpc>
                          <a:spcPct val="150000"/>
                        </a:lnSpc>
                        <a:spcAft>
                          <a:spcPts val="0"/>
                        </a:spcAft>
                      </a:pPr>
                      <a:r>
                        <a:rPr dirty="0" sz="1100" kern="100" lang="en-US" smtClean="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rPr>
                        <a:t>Policy research </a:t>
                      </a:r>
                      <a:endParaRPr dirty="0" sz="1100" kern="100" lang="en-US">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p>
                      <a:pPr hangingPunct="0">
                        <a:lnSpc>
                          <a:spcPct val="150000"/>
                        </a:lnSpc>
                        <a:spcAft>
                          <a:spcPts val="0"/>
                        </a:spcAft>
                      </a:pPr>
                      <a:r>
                        <a:rPr sz="1200" kern="100" lang="en-US">
                          <a:effectLst/>
                        </a:rPr>
                        <a:t> </a:t>
                      </a:r>
                      <a:endParaRPr sz="1100" kern="100" lang="en-US">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p>
                      <a:pPr hangingPunct="0">
                        <a:lnSpc>
                          <a:spcPct val="150000"/>
                        </a:lnSpc>
                        <a:spcAft>
                          <a:spcPts val="0"/>
                        </a:spcAft>
                      </a:pPr>
                      <a:r>
                        <a:rPr sz="1200" kern="100" lang="en-US">
                          <a:effectLst/>
                        </a:rPr>
                        <a:t> </a:t>
                      </a:r>
                      <a:endParaRPr sz="1100" kern="100" lang="en-US">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p>
                      <a:pPr hangingPunct="0">
                        <a:lnSpc>
                          <a:spcPct val="150000"/>
                        </a:lnSpc>
                        <a:spcAft>
                          <a:spcPts val="0"/>
                        </a:spcAft>
                      </a:pPr>
                      <a:r>
                        <a:rPr sz="1200" kern="100" lang="en-US">
                          <a:effectLst/>
                        </a:rPr>
                        <a:t> </a:t>
                      </a:r>
                      <a:endParaRPr sz="1100" kern="100" lang="en-US">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p>
                      <a:pPr hangingPunct="0">
                        <a:lnSpc>
                          <a:spcPct val="150000"/>
                        </a:lnSpc>
                        <a:spcAft>
                          <a:spcPts val="0"/>
                        </a:spcAft>
                      </a:pPr>
                      <a:r>
                        <a:rPr sz="1200" kern="100" lang="en-US">
                          <a:effectLst/>
                        </a:rPr>
                        <a:t> </a:t>
                      </a:r>
                      <a:endParaRPr sz="1100" kern="100" lang="en-US">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p>
                      <a:pPr hangingPunct="0">
                        <a:lnSpc>
                          <a:spcPct val="150000"/>
                        </a:lnSpc>
                        <a:spcAft>
                          <a:spcPts val="0"/>
                        </a:spcAft>
                      </a:pPr>
                      <a:r>
                        <a:rPr sz="1200" kern="100" lang="en-US">
                          <a:effectLst/>
                        </a:rPr>
                        <a:t> </a:t>
                      </a:r>
                      <a:endParaRPr sz="1100" kern="100" lang="en-US">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p>
                      <a:pPr hangingPunct="0">
                        <a:lnSpc>
                          <a:spcPct val="150000"/>
                        </a:lnSpc>
                        <a:spcAft>
                          <a:spcPts val="0"/>
                        </a:spcAft>
                      </a:pPr>
                      <a:r>
                        <a:rPr dirty="0" sz="1200" kern="100" lang="en-US">
                          <a:effectLst/>
                        </a:rPr>
                        <a:t> </a:t>
                      </a:r>
                      <a:endParaRPr dirty="0" sz="1100" kern="100" lang="en-US">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p>
                      <a:pPr hangingPunct="0">
                        <a:lnSpc>
                          <a:spcPct val="150000"/>
                        </a:lnSpc>
                        <a:spcAft>
                          <a:spcPts val="0"/>
                        </a:spcAft>
                      </a:pPr>
                      <a:r>
                        <a:rPr sz="1200" kern="100" lang="en-US">
                          <a:effectLst/>
                        </a:rPr>
                        <a:t> </a:t>
                      </a:r>
                      <a:endParaRPr sz="1100" kern="100" lang="en-US">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gridSpan="2">
                  <a:txBody>
                    <a:bodyPr/>
                    <a:p>
                      <a:pPr hangingPunct="0">
                        <a:lnSpc>
                          <a:spcPct val="150000"/>
                        </a:lnSpc>
                        <a:spcAft>
                          <a:spcPts val="0"/>
                        </a:spcAft>
                      </a:pPr>
                      <a:r>
                        <a:rPr dirty="0" sz="1200" kern="100" lang="en-US">
                          <a:effectLst/>
                        </a:rPr>
                        <a:t> </a:t>
                      </a:r>
                      <a:endParaRPr dirty="0" sz="1100" kern="100" lang="en-US">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C000"/>
                    </a:solidFill>
                  </a:tcPr>
                </a:tc>
                <a:tc hMerge="1">
                  <a:txBody>
                    <a:bodyPr/>
                    <a:p>
                      <a:pPr hangingPunct="0">
                        <a:lnSpc>
                          <a:spcPct val="150000"/>
                        </a:lnSpc>
                        <a:spcAft>
                          <a:spcPts val="0"/>
                        </a:spcAft>
                      </a:pPr>
                      <a:endParaRPr dirty="0" sz="1100" kern="100" lang="en-US">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solidFill>
                      <a:srgbClr val="FFC000"/>
                    </a:solidFill>
                  </a:tcPr>
                </a:tc>
                <a:tc>
                  <a:txBody>
                    <a:bodyPr/>
                    <a:p>
                      <a:pPr hangingPunct="0">
                        <a:lnSpc>
                          <a:spcPct val="150000"/>
                        </a:lnSpc>
                        <a:spcAft>
                          <a:spcPts val="0"/>
                        </a:spcAft>
                      </a:pPr>
                      <a:r>
                        <a:rPr dirty="0" sz="1200" kern="100" lang="en-US">
                          <a:effectLst/>
                        </a:rPr>
                        <a:t> </a:t>
                      </a:r>
                      <a:endParaRPr dirty="0" sz="1100" kern="100" lang="en-US">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r>
              <a:tr h="378445">
                <a:tc>
                  <a:txBody>
                    <a:bodyPr/>
                    <a:p>
                      <a:pPr algn="l" defTabSz="914400" eaLnBrk="1" fontAlgn="auto" hangingPunct="0" indent="0" latinLnBrk="0" lvl="0" marL="0" marR="0" rtl="0">
                        <a:lnSpc>
                          <a:spcPct val="150000"/>
                        </a:lnSpc>
                        <a:spcBef>
                          <a:spcPts val="0"/>
                        </a:spcBef>
                        <a:spcAft>
                          <a:spcPts val="0"/>
                        </a:spcAft>
                        <a:buClrTx/>
                        <a:buSzTx/>
                        <a:buFontTx/>
                        <a:buNone/>
                      </a:pPr>
                      <a:r>
                        <a:rPr dirty="0" sz="1050" kern="100" lang="en-US" smtClean="0">
                          <a:effectLst/>
                        </a:rPr>
                        <a:t>Presentation</a:t>
                      </a:r>
                      <a:endParaRPr dirty="0" sz="1000" kern="100" lang="en-US" smtClean="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p>
                      <a:pPr hangingPunct="0">
                        <a:lnSpc>
                          <a:spcPct val="150000"/>
                        </a:lnSpc>
                        <a:spcAft>
                          <a:spcPts val="0"/>
                        </a:spcAft>
                      </a:pPr>
                      <a:endParaRPr sz="1100" kern="100" lang="en-US">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p>
                      <a:pPr hangingPunct="0">
                        <a:lnSpc>
                          <a:spcPct val="150000"/>
                        </a:lnSpc>
                        <a:spcAft>
                          <a:spcPts val="0"/>
                        </a:spcAft>
                      </a:pPr>
                      <a:endParaRPr sz="1100" kern="100" lang="en-US">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p>
                      <a:pPr hangingPunct="0">
                        <a:lnSpc>
                          <a:spcPct val="150000"/>
                        </a:lnSpc>
                        <a:spcAft>
                          <a:spcPts val="0"/>
                        </a:spcAft>
                      </a:pPr>
                      <a:endParaRPr sz="1100" kern="100" lang="en-US">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p>
                      <a:pPr hangingPunct="0">
                        <a:lnSpc>
                          <a:spcPct val="150000"/>
                        </a:lnSpc>
                        <a:spcAft>
                          <a:spcPts val="0"/>
                        </a:spcAft>
                      </a:pPr>
                      <a:endParaRPr sz="1100" kern="100" lang="en-US">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p>
                      <a:pPr hangingPunct="0">
                        <a:lnSpc>
                          <a:spcPct val="150000"/>
                        </a:lnSpc>
                        <a:spcAft>
                          <a:spcPts val="0"/>
                        </a:spcAft>
                      </a:pPr>
                      <a:endParaRPr dirty="0" sz="1100" kern="100" lang="en-US">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p>
                      <a:pPr hangingPunct="0">
                        <a:lnSpc>
                          <a:spcPct val="150000"/>
                        </a:lnSpc>
                        <a:spcAft>
                          <a:spcPts val="0"/>
                        </a:spcAft>
                      </a:pPr>
                      <a:endParaRPr sz="1100" kern="100" lang="en-US">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p>
                      <a:pPr hangingPunct="0">
                        <a:lnSpc>
                          <a:spcPct val="150000"/>
                        </a:lnSpc>
                        <a:spcAft>
                          <a:spcPts val="0"/>
                        </a:spcAft>
                      </a:pPr>
                      <a:endParaRPr sz="1100" kern="100" lang="en-US">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p>
                      <a:pPr hangingPunct="0">
                        <a:lnSpc>
                          <a:spcPct val="150000"/>
                        </a:lnSpc>
                        <a:spcAft>
                          <a:spcPts val="0"/>
                        </a:spcAft>
                      </a:pPr>
                      <a:endParaRPr dirty="0" sz="1100" kern="100" lang="en-US">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p>
                      <a:pPr hangingPunct="0">
                        <a:lnSpc>
                          <a:spcPct val="150000"/>
                        </a:lnSpc>
                        <a:spcAft>
                          <a:spcPts val="0"/>
                        </a:spcAft>
                      </a:pPr>
                      <a:endParaRPr dirty="0" sz="1100" kern="100" lang="en-US">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p>
                      <a:pPr hangingPunct="0">
                        <a:lnSpc>
                          <a:spcPct val="150000"/>
                        </a:lnSpc>
                        <a:spcAft>
                          <a:spcPts val="0"/>
                        </a:spcAft>
                      </a:pPr>
                      <a:endParaRPr dirty="0" sz="1100" kern="100" lang="en-US">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r>
              <a:tr h="363489">
                <a:tc>
                  <a:txBody>
                    <a:bodyPr/>
                    <a:p>
                      <a:pPr algn="l" defTabSz="914400" eaLnBrk="1" fontAlgn="auto" hangingPunct="0" indent="0" latinLnBrk="0" lvl="0" marL="0" marR="0" rtl="0">
                        <a:lnSpc>
                          <a:spcPct val="150000"/>
                        </a:lnSpc>
                        <a:spcBef>
                          <a:spcPts val="0"/>
                        </a:spcBef>
                        <a:spcAft>
                          <a:spcPts val="0"/>
                        </a:spcAft>
                        <a:buClrTx/>
                        <a:buSzTx/>
                        <a:buFontTx/>
                        <a:buNone/>
                      </a:pPr>
                      <a:r>
                        <a:rPr dirty="0" sz="1100" kern="100" lang="en-US" smtClean="0">
                          <a:effectLst/>
                        </a:rPr>
                        <a:t>Report Writing</a:t>
                      </a:r>
                      <a:endParaRPr dirty="0" sz="1000" kern="100" lang="en-US" smtClean="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p>
                      <a:pPr hangingPunct="0">
                        <a:lnSpc>
                          <a:spcPct val="150000"/>
                        </a:lnSpc>
                        <a:spcAft>
                          <a:spcPts val="0"/>
                        </a:spcAft>
                      </a:pPr>
                      <a:r>
                        <a:rPr sz="1200" kern="100" lang="en-US">
                          <a:effectLst/>
                        </a:rPr>
                        <a:t> </a:t>
                      </a:r>
                      <a:endParaRPr sz="1100" kern="100" lang="en-US">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p>
                      <a:pPr hangingPunct="0">
                        <a:lnSpc>
                          <a:spcPct val="150000"/>
                        </a:lnSpc>
                        <a:spcAft>
                          <a:spcPts val="0"/>
                        </a:spcAft>
                      </a:pPr>
                      <a:r>
                        <a:rPr sz="1200" kern="100" lang="en-US">
                          <a:effectLst/>
                        </a:rPr>
                        <a:t> </a:t>
                      </a:r>
                      <a:endParaRPr sz="1100" kern="100" lang="en-US">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p>
                      <a:pPr hangingPunct="0">
                        <a:lnSpc>
                          <a:spcPct val="150000"/>
                        </a:lnSpc>
                        <a:spcAft>
                          <a:spcPts val="0"/>
                        </a:spcAft>
                      </a:pPr>
                      <a:r>
                        <a:rPr sz="1200" kern="100" lang="en-US">
                          <a:effectLst/>
                        </a:rPr>
                        <a:t> </a:t>
                      </a:r>
                      <a:endParaRPr sz="1100" kern="100" lang="en-US">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p>
                      <a:pPr hangingPunct="0">
                        <a:lnSpc>
                          <a:spcPct val="150000"/>
                        </a:lnSpc>
                        <a:spcAft>
                          <a:spcPts val="0"/>
                        </a:spcAft>
                      </a:pPr>
                      <a:r>
                        <a:rPr sz="1200" kern="100" lang="en-US">
                          <a:effectLst/>
                        </a:rPr>
                        <a:t> </a:t>
                      </a:r>
                      <a:endParaRPr sz="1100" kern="100" lang="en-US">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p>
                      <a:pPr hangingPunct="0">
                        <a:lnSpc>
                          <a:spcPct val="150000"/>
                        </a:lnSpc>
                        <a:spcAft>
                          <a:spcPts val="0"/>
                        </a:spcAft>
                      </a:pPr>
                      <a:r>
                        <a:rPr sz="1200" kern="100" lang="en-US">
                          <a:effectLst/>
                        </a:rPr>
                        <a:t> </a:t>
                      </a:r>
                      <a:endParaRPr sz="1100" kern="100" lang="en-US">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p>
                      <a:pPr hangingPunct="0">
                        <a:lnSpc>
                          <a:spcPct val="150000"/>
                        </a:lnSpc>
                        <a:spcAft>
                          <a:spcPts val="0"/>
                        </a:spcAft>
                      </a:pPr>
                      <a:r>
                        <a:rPr sz="1200" kern="100" lang="en-US">
                          <a:effectLst/>
                        </a:rPr>
                        <a:t> </a:t>
                      </a:r>
                      <a:endParaRPr sz="1100" kern="100" lang="en-US">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p>
                      <a:pPr hangingPunct="0">
                        <a:lnSpc>
                          <a:spcPct val="150000"/>
                        </a:lnSpc>
                        <a:spcAft>
                          <a:spcPts val="0"/>
                        </a:spcAft>
                      </a:pPr>
                      <a:r>
                        <a:rPr sz="1200" kern="100" lang="en-US">
                          <a:effectLst/>
                        </a:rPr>
                        <a:t> </a:t>
                      </a:r>
                      <a:endParaRPr sz="1100" kern="100" lang="en-US">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p>
                      <a:pPr hangingPunct="0">
                        <a:lnSpc>
                          <a:spcPct val="150000"/>
                        </a:lnSpc>
                        <a:spcAft>
                          <a:spcPts val="0"/>
                        </a:spcAft>
                      </a:pPr>
                      <a:r>
                        <a:rPr sz="1200" kern="100" lang="en-US">
                          <a:effectLst/>
                        </a:rPr>
                        <a:t> </a:t>
                      </a:r>
                      <a:endParaRPr sz="1100" kern="100" lang="en-US">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p>
                      <a:pPr hangingPunct="0">
                        <a:lnSpc>
                          <a:spcPct val="150000"/>
                        </a:lnSpc>
                        <a:spcAft>
                          <a:spcPts val="0"/>
                        </a:spcAft>
                      </a:pPr>
                      <a:r>
                        <a:rPr dirty="0" sz="1200" kern="100" lang="en-US">
                          <a:effectLst/>
                        </a:rPr>
                        <a:t> </a:t>
                      </a:r>
                      <a:endParaRPr dirty="0" sz="1100" kern="100" lang="en-US">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p>
                      <a:pPr hangingPunct="0">
                        <a:lnSpc>
                          <a:spcPct val="150000"/>
                        </a:lnSpc>
                        <a:spcAft>
                          <a:spcPts val="0"/>
                        </a:spcAft>
                      </a:pPr>
                      <a:r>
                        <a:rPr dirty="0" sz="1200" kern="100" lang="en-US">
                          <a:effectLst/>
                        </a:rPr>
                        <a:t> </a:t>
                      </a:r>
                      <a:endParaRPr dirty="0" sz="1100" kern="100" lang="en-US">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2FB5A5"/>
                    </a:solidFill>
                  </a:tcPr>
                </a:tc>
              </a:tr>
            </a:tbl>
          </a:graphicData>
        </a:graphic>
      </p:graphicFrame>
      <p:sp>
        <p:nvSpPr>
          <p:cNvPr id="1048726" name="Pentagon 10"/>
          <p:cNvSpPr/>
          <p:nvPr/>
        </p:nvSpPr>
        <p:spPr>
          <a:xfrm>
            <a:off x="0" y="0"/>
            <a:ext cx="4518212" cy="900953"/>
          </a:xfrm>
          <a:prstGeom prst="homePlate"/>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r>
              <a:rPr dirty="0" sz="2400" lang="en-US">
                <a:latin typeface="Times New Roman" panose="02020603050405020304" pitchFamily="18" charset="0"/>
                <a:cs typeface="Times New Roman" panose="02020603050405020304" pitchFamily="18" charset="0"/>
              </a:rPr>
              <a:t>Kyambogo        </a:t>
            </a:r>
            <a:r>
              <a:rPr dirty="0" sz="2400" lang="en-US" smtClean="0">
                <a:latin typeface="Times New Roman" panose="02020603050405020304" pitchFamily="18" charset="0"/>
                <a:cs typeface="Times New Roman" panose="02020603050405020304" pitchFamily="18" charset="0"/>
              </a:rPr>
              <a:t>    University</a:t>
            </a:r>
            <a:endParaRPr dirty="0" sz="3200" lang="en-US">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2097194" name="Picture 11" descr="Image result for kyambogo logo"/>
          <p:cNvPicPr>
            <a:picLocks/>
          </p:cNvPicPr>
          <p:nvPr/>
        </p:nvPicPr>
        <p:blipFill>
          <a:blip xmlns:r="http://schemas.openxmlformats.org/officeDocument/2006/relationships" r:embed="rId1"/>
          <a:srcRect/>
          <a:stretch>
            <a:fillRect/>
          </a:stretch>
        </p:blipFill>
        <p:spPr bwMode="auto">
          <a:xfrm>
            <a:off x="1479176" y="62379"/>
            <a:ext cx="914400" cy="699248"/>
          </a:xfrm>
          <a:prstGeom prst="rect"/>
          <a:noFill/>
          <a:ln>
            <a:noFill/>
          </a:ln>
        </p:spPr>
      </p:pic>
      <p:sp>
        <p:nvSpPr>
          <p:cNvPr id="1048727" name="Pentagon 6"/>
          <p:cNvSpPr/>
          <p:nvPr/>
        </p:nvSpPr>
        <p:spPr>
          <a:xfrm flipH="1">
            <a:off x="-1" y="6456317"/>
            <a:ext cx="12192000" cy="401683"/>
          </a:xfrm>
          <a:prstGeom prst="homePlate"/>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r>
              <a:rPr dirty="0" sz="1200" lang="en-US">
                <a:solidFill>
                  <a:schemeClr val="bg1"/>
                </a:solidFill>
                <a:latin typeface="Times New Roman" panose="02020603050405020304" pitchFamily="18" charset="0"/>
                <a:cs typeface="Times New Roman" panose="02020603050405020304" pitchFamily="18" charset="0"/>
              </a:rPr>
              <a:t>© Muhanguzi Tobias, 15/U/7774/ETE/PE, </a:t>
            </a:r>
            <a:r>
              <a:rPr dirty="0" sz="1200" lang="en-US" smtClean="0">
                <a:solidFill>
                  <a:schemeClr val="bg1"/>
                </a:solidFill>
                <a:latin typeface="Times New Roman" panose="02020603050405020304" pitchFamily="18" charset="0"/>
                <a:cs typeface="Times New Roman" panose="02020603050405020304" pitchFamily="18" charset="0"/>
              </a:rPr>
              <a:t>https</a:t>
            </a:r>
            <a:r>
              <a:rPr dirty="0" sz="1200" lang="en-US">
                <a:solidFill>
                  <a:schemeClr val="bg1"/>
                </a:solidFill>
                <a:latin typeface="Times New Roman" panose="02020603050405020304" pitchFamily="18" charset="0"/>
                <a:cs typeface="Times New Roman" panose="02020603050405020304" pitchFamily="18" charset="0"/>
              </a:rPr>
              <a:t>://github.com/marydovika</a:t>
            </a:r>
            <a:endParaRPr dirty="0" sz="1600" lang="en-US">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1048728" name="Right Arrow 2"/>
          <p:cNvSpPr/>
          <p:nvPr/>
        </p:nvSpPr>
        <p:spPr>
          <a:xfrm>
            <a:off x="1379764" y="2334985"/>
            <a:ext cx="1314450" cy="212272"/>
          </a:xfrm>
          <a:prstGeom prst="rightArrow"/>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GB"/>
          </a:p>
        </p:txBody>
      </p:sp>
      <p:sp>
        <p:nvSpPr>
          <p:cNvPr id="1048729" name="Right Arrow 8"/>
          <p:cNvSpPr/>
          <p:nvPr/>
        </p:nvSpPr>
        <p:spPr>
          <a:xfrm>
            <a:off x="2008415" y="2643211"/>
            <a:ext cx="685800" cy="212272"/>
          </a:xfrm>
          <a:prstGeom prst="rightArrow"/>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GB"/>
          </a:p>
        </p:txBody>
      </p:sp>
      <p:sp>
        <p:nvSpPr>
          <p:cNvPr id="1048730" name="Right Arrow 9"/>
          <p:cNvSpPr/>
          <p:nvPr/>
        </p:nvSpPr>
        <p:spPr>
          <a:xfrm>
            <a:off x="1836964" y="3039835"/>
            <a:ext cx="3095432" cy="212272"/>
          </a:xfrm>
          <a:prstGeom prst="rightArrow"/>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GB"/>
          </a:p>
        </p:txBody>
      </p:sp>
      <p:sp>
        <p:nvSpPr>
          <p:cNvPr id="1048731" name="Right Arrow 13"/>
          <p:cNvSpPr/>
          <p:nvPr/>
        </p:nvSpPr>
        <p:spPr>
          <a:xfrm>
            <a:off x="2117431" y="3349512"/>
            <a:ext cx="2814965" cy="212272"/>
          </a:xfrm>
          <a:prstGeom prst="rightArrow"/>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GB"/>
          </a:p>
        </p:txBody>
      </p:sp>
      <p:sp>
        <p:nvSpPr>
          <p:cNvPr id="1048732" name="Right Arrow 14"/>
          <p:cNvSpPr/>
          <p:nvPr/>
        </p:nvSpPr>
        <p:spPr>
          <a:xfrm>
            <a:off x="1521438" y="4444733"/>
            <a:ext cx="6876890" cy="212272"/>
          </a:xfrm>
          <a:prstGeom prst="rightArrow"/>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GB"/>
          </a:p>
        </p:txBody>
      </p:sp>
      <p:sp>
        <p:nvSpPr>
          <p:cNvPr id="1048733" name="Right Arrow 15"/>
          <p:cNvSpPr/>
          <p:nvPr/>
        </p:nvSpPr>
        <p:spPr>
          <a:xfrm>
            <a:off x="2008414" y="4107884"/>
            <a:ext cx="5302623" cy="212272"/>
          </a:xfrm>
          <a:prstGeom prst="rightArrow"/>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GB"/>
          </a:p>
        </p:txBody>
      </p:sp>
      <p:sp>
        <p:nvSpPr>
          <p:cNvPr id="1048734" name="Right Arrow 16"/>
          <p:cNvSpPr/>
          <p:nvPr/>
        </p:nvSpPr>
        <p:spPr>
          <a:xfrm>
            <a:off x="2493469" y="3769017"/>
            <a:ext cx="4049486" cy="212272"/>
          </a:xfrm>
          <a:prstGeom prst="rightArrow"/>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GB"/>
          </a:p>
        </p:txBody>
      </p:sp>
      <p:sp>
        <p:nvSpPr>
          <p:cNvPr id="1048735" name="Right Arrow 17"/>
          <p:cNvSpPr/>
          <p:nvPr/>
        </p:nvSpPr>
        <p:spPr>
          <a:xfrm>
            <a:off x="1632857" y="4820386"/>
            <a:ext cx="6765471" cy="212272"/>
          </a:xfrm>
          <a:prstGeom prst="rightArrow"/>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GB"/>
          </a:p>
        </p:txBody>
      </p:sp>
      <p:sp>
        <p:nvSpPr>
          <p:cNvPr id="1048736" name="Right Arrow 18"/>
          <p:cNvSpPr/>
          <p:nvPr/>
        </p:nvSpPr>
        <p:spPr>
          <a:xfrm>
            <a:off x="1521438" y="5234843"/>
            <a:ext cx="7696041" cy="212272"/>
          </a:xfrm>
          <a:prstGeom prst="rightArrow"/>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GB"/>
          </a:p>
        </p:txBody>
      </p:sp>
      <p:sp>
        <p:nvSpPr>
          <p:cNvPr id="1048737" name="Right Arrow 19"/>
          <p:cNvSpPr/>
          <p:nvPr/>
        </p:nvSpPr>
        <p:spPr>
          <a:xfrm>
            <a:off x="1632857" y="5616643"/>
            <a:ext cx="8605157" cy="212272"/>
          </a:xfrm>
          <a:prstGeom prst="rightArrow"/>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GB"/>
          </a:p>
        </p:txBody>
      </p:sp>
    </p:spTree>
  </p:cSld>
  <p:clrMapOvr>
    <a:masterClrMapping/>
  </p:clrMapOvr>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95" name=""/>
        <p:cNvGrpSpPr/>
        <p:nvPr/>
      </p:nvGrpSpPr>
      <p:grpSpPr>
        <a:xfrm>
          <a:off x="0" y="0"/>
          <a:ext cx="0" cy="0"/>
          <a:chOff x="0" y="0"/>
          <a:chExt cx="0" cy="0"/>
        </a:xfrm>
      </p:grpSpPr>
      <p:sp>
        <p:nvSpPr>
          <p:cNvPr id="1048738" name="TextBox 7"/>
          <p:cNvSpPr txBox="1"/>
          <p:nvPr/>
        </p:nvSpPr>
        <p:spPr>
          <a:xfrm>
            <a:off x="5089867" y="355733"/>
            <a:ext cx="3911445" cy="646331"/>
          </a:xfrm>
          <a:prstGeom prst="rect"/>
          <a:noFill/>
        </p:spPr>
        <p:txBody>
          <a:bodyPr rtlCol="0" wrap="square">
            <a:spAutoFit/>
          </a:bodyPr>
          <a:p>
            <a:r>
              <a:rPr b="1" dirty="0" sz="3600" lang="en-US" smtClean="0">
                <a:solidFill>
                  <a:srgbClr val="2FB5A5"/>
                </a:solidFill>
                <a:latin typeface="Times New Roman" panose="02020603050405020304" pitchFamily="18" charset="0"/>
                <a:cs typeface="Times New Roman" panose="02020603050405020304" pitchFamily="18" charset="0"/>
              </a:rPr>
              <a:t>References</a:t>
            </a:r>
            <a:r>
              <a:rPr dirty="0" sz="3600" lang="en-US" smtClean="0">
                <a:latin typeface="Times New Roman" panose="02020603050405020304" pitchFamily="18" charset="0"/>
                <a:cs typeface="Times New Roman" panose="02020603050405020304" pitchFamily="18" charset="0"/>
              </a:rPr>
              <a:t> </a:t>
            </a:r>
          </a:p>
        </p:txBody>
      </p:sp>
      <p:sp>
        <p:nvSpPr>
          <p:cNvPr id="1048739" name="Rectangle 1"/>
          <p:cNvSpPr/>
          <p:nvPr/>
        </p:nvSpPr>
        <p:spPr>
          <a:xfrm>
            <a:off x="606766" y="1434636"/>
            <a:ext cx="6126480" cy="358141"/>
          </a:xfrm>
          <a:prstGeom prst="rect"/>
        </p:spPr>
        <p:txBody>
          <a:bodyPr wrap="none">
            <a:spAutoFit/>
          </a:bodyPr>
          <a:p>
            <a:r>
              <a:rPr dirty="0" lang="en-US">
                <a:latin typeface="Times New Roman" panose="02020603050405020304" pitchFamily="18" charset="0"/>
                <a:cs typeface="Times New Roman" panose="02020603050405020304" pitchFamily="18" charset="0"/>
              </a:rPr>
              <a:t>https://www.offensive-security.com/kali-linux-arm-images/</a:t>
            </a:r>
          </a:p>
        </p:txBody>
      </p:sp>
      <p:sp>
        <p:nvSpPr>
          <p:cNvPr id="1048740" name="Rectangle 2"/>
          <p:cNvSpPr/>
          <p:nvPr/>
        </p:nvSpPr>
        <p:spPr>
          <a:xfrm>
            <a:off x="606766" y="1076495"/>
            <a:ext cx="6126480" cy="358141"/>
          </a:xfrm>
          <a:prstGeom prst="rect"/>
        </p:spPr>
        <p:txBody>
          <a:bodyPr wrap="none">
            <a:spAutoFit/>
          </a:bodyPr>
          <a:p>
            <a:r>
              <a:rPr dirty="0" lang="en-US">
                <a:latin typeface="Times New Roman" panose="02020603050405020304" pitchFamily="18" charset="0"/>
                <a:cs typeface="Times New Roman" panose="02020603050405020304" pitchFamily="18" charset="0"/>
              </a:rPr>
              <a:t>https://github.com/offensive-security/kali-arm-build-scripts</a:t>
            </a:r>
          </a:p>
        </p:txBody>
      </p:sp>
      <p:sp>
        <p:nvSpPr>
          <p:cNvPr id="1048741" name="Pentagon 10"/>
          <p:cNvSpPr/>
          <p:nvPr/>
        </p:nvSpPr>
        <p:spPr>
          <a:xfrm>
            <a:off x="0" y="0"/>
            <a:ext cx="4518212" cy="900953"/>
          </a:xfrm>
          <a:prstGeom prst="homePlate"/>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r>
              <a:rPr dirty="0" sz="2400" lang="en-US">
                <a:latin typeface="Times New Roman" panose="02020603050405020304" pitchFamily="18" charset="0"/>
                <a:cs typeface="Times New Roman" panose="02020603050405020304" pitchFamily="18" charset="0"/>
              </a:rPr>
              <a:t>Kyambogo        </a:t>
            </a:r>
            <a:r>
              <a:rPr dirty="0" sz="2400" lang="en-US" smtClean="0">
                <a:latin typeface="Times New Roman" panose="02020603050405020304" pitchFamily="18" charset="0"/>
                <a:cs typeface="Times New Roman" panose="02020603050405020304" pitchFamily="18" charset="0"/>
              </a:rPr>
              <a:t>    University</a:t>
            </a:r>
            <a:endParaRPr dirty="0" sz="3200" lang="en-US">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2097195" name="Picture 11" descr="Image result for kyambogo logo"/>
          <p:cNvPicPr>
            <a:picLocks/>
          </p:cNvPicPr>
          <p:nvPr/>
        </p:nvPicPr>
        <p:blipFill>
          <a:blip xmlns:r="http://schemas.openxmlformats.org/officeDocument/2006/relationships" r:embed="rId1"/>
          <a:srcRect/>
          <a:stretch>
            <a:fillRect/>
          </a:stretch>
        </p:blipFill>
        <p:spPr bwMode="auto">
          <a:xfrm>
            <a:off x="1479176" y="62379"/>
            <a:ext cx="914400" cy="699248"/>
          </a:xfrm>
          <a:prstGeom prst="rect"/>
          <a:noFill/>
          <a:ln>
            <a:noFill/>
          </a:ln>
        </p:spPr>
      </p:pic>
      <p:sp>
        <p:nvSpPr>
          <p:cNvPr id="1048742" name="Pentagon 8"/>
          <p:cNvSpPr/>
          <p:nvPr/>
        </p:nvSpPr>
        <p:spPr>
          <a:xfrm flipH="1">
            <a:off x="-1" y="6456317"/>
            <a:ext cx="12192000" cy="401683"/>
          </a:xfrm>
          <a:prstGeom prst="homePlate"/>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r>
              <a:rPr dirty="0" sz="1200" lang="en-US">
                <a:solidFill>
                  <a:schemeClr val="bg1"/>
                </a:solidFill>
                <a:latin typeface="Times New Roman" panose="02020603050405020304" pitchFamily="18" charset="0"/>
                <a:cs typeface="Times New Roman" panose="02020603050405020304" pitchFamily="18" charset="0"/>
              </a:rPr>
              <a:t>© Muhanguzi Tobias, 15/U/7774/ETE/PE, </a:t>
            </a:r>
            <a:r>
              <a:rPr dirty="0" sz="1200" lang="en-US" smtClean="0">
                <a:solidFill>
                  <a:schemeClr val="bg1"/>
                </a:solidFill>
                <a:latin typeface="Times New Roman" panose="02020603050405020304" pitchFamily="18" charset="0"/>
                <a:cs typeface="Times New Roman" panose="02020603050405020304" pitchFamily="18" charset="0"/>
              </a:rPr>
              <a:t>https</a:t>
            </a:r>
            <a:r>
              <a:rPr dirty="0" sz="1200" lang="en-US">
                <a:solidFill>
                  <a:schemeClr val="bg1"/>
                </a:solidFill>
                <a:latin typeface="Times New Roman" panose="02020603050405020304" pitchFamily="18" charset="0"/>
                <a:cs typeface="Times New Roman" panose="02020603050405020304" pitchFamily="18" charset="0"/>
              </a:rPr>
              <a:t>://github.com/marydovika</a:t>
            </a:r>
            <a:endParaRPr dirty="0" sz="1600" lang="en-US">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1048743" name="Rectangle 1"/>
          <p:cNvSpPr/>
          <p:nvPr/>
        </p:nvSpPr>
        <p:spPr>
          <a:xfrm>
            <a:off x="606766" y="1744214"/>
            <a:ext cx="3116579" cy="358141"/>
          </a:xfrm>
          <a:prstGeom prst="rect"/>
        </p:spPr>
        <p:txBody>
          <a:bodyPr wrap="none">
            <a:spAutoFit/>
          </a:bodyPr>
          <a:p>
            <a:r>
              <a:rPr dirty="0" lang="en-GB">
                <a:latin typeface="Times New Roman" panose="02020603050405020304" pitchFamily="18" charset="0"/>
                <a:cs typeface="Times New Roman" panose="02020603050405020304" pitchFamily="18" charset="0"/>
              </a:rPr>
              <a:t>https://www.edrawsoft.com/</a:t>
            </a:r>
          </a:p>
        </p:txBody>
      </p:sp>
      <p:sp>
        <p:nvSpPr>
          <p:cNvPr id="1048744" name="Rectangle 2"/>
          <p:cNvSpPr/>
          <p:nvPr/>
        </p:nvSpPr>
        <p:spPr>
          <a:xfrm>
            <a:off x="606765" y="2055213"/>
            <a:ext cx="10279380" cy="891540"/>
          </a:xfrm>
          <a:prstGeom prst="rect"/>
        </p:spPr>
        <p:txBody>
          <a:bodyPr wrap="none">
            <a:spAutoFit/>
          </a:bodyPr>
          <a:p>
            <a:r>
              <a:rPr dirty="0" lang="en-GB">
                <a:latin typeface="Times New Roman" panose="02020603050405020304" pitchFamily="18" charset="0"/>
                <a:cs typeface="Times New Roman" panose="02020603050405020304" pitchFamily="18" charset="0"/>
              </a:rPr>
              <a:t>Big Data For </a:t>
            </a:r>
            <a:r>
              <a:rPr dirty="0" lang="en-GB" smtClean="0">
                <a:latin typeface="Times New Roman" panose="02020603050405020304" pitchFamily="18" charset="0"/>
                <a:cs typeface="Times New Roman" panose="02020603050405020304" pitchFamily="18" charset="0"/>
              </a:rPr>
              <a:t>Dummies</a:t>
            </a:r>
            <a:r>
              <a:rPr dirty="0" lang="en-GB">
                <a:latin typeface="Times New Roman" panose="02020603050405020304" pitchFamily="18" charset="0"/>
                <a:cs typeface="Times New Roman" panose="02020603050405020304" pitchFamily="18" charset="0"/>
              </a:rPr>
              <a:t> by Judith Hurwitz, Alan Nugent, </a:t>
            </a:r>
            <a:r>
              <a:rPr dirty="0" lang="en-GB" err="1">
                <a:latin typeface="Times New Roman" panose="02020603050405020304" pitchFamily="18" charset="0"/>
                <a:cs typeface="Times New Roman" panose="02020603050405020304" pitchFamily="18" charset="0"/>
              </a:rPr>
              <a:t>Dr.</a:t>
            </a:r>
            <a:r>
              <a:rPr dirty="0" lang="en-GB">
                <a:latin typeface="Times New Roman" panose="02020603050405020304" pitchFamily="18" charset="0"/>
                <a:cs typeface="Times New Roman" panose="02020603050405020304" pitchFamily="18" charset="0"/>
              </a:rPr>
              <a:t> Fern Halper,</a:t>
            </a:r>
          </a:p>
          <a:p>
            <a:r>
              <a:rPr dirty="0" lang="en-GB">
                <a:latin typeface="Times New Roman" panose="02020603050405020304" pitchFamily="18" charset="0"/>
                <a:cs typeface="Times New Roman" panose="02020603050405020304" pitchFamily="18" charset="0"/>
              </a:rPr>
              <a:t>and Marcia </a:t>
            </a:r>
            <a:r>
              <a:rPr dirty="0" lang="en-GB" smtClean="0">
                <a:latin typeface="Times New Roman" panose="02020603050405020304" pitchFamily="18" charset="0"/>
                <a:cs typeface="Times New Roman" panose="02020603050405020304" pitchFamily="18" charset="0"/>
              </a:rPr>
              <a:t>Kaufman, </a:t>
            </a:r>
            <a:r>
              <a:rPr dirty="0" lang="en-GB"/>
              <a:t>Published </a:t>
            </a:r>
            <a:r>
              <a:rPr dirty="0" lang="en-GB" smtClean="0"/>
              <a:t>by </a:t>
            </a:r>
            <a:r>
              <a:rPr b="1" dirty="0" lang="en-GB" smtClean="0"/>
              <a:t>John </a:t>
            </a:r>
            <a:r>
              <a:rPr b="1" dirty="0" lang="en-GB"/>
              <a:t>Wiley &amp; Sons, </a:t>
            </a:r>
            <a:r>
              <a:rPr b="1" dirty="0" lang="en-GB" smtClean="0"/>
              <a:t>Inc.</a:t>
            </a:r>
            <a:r>
              <a:rPr dirty="0" lang="en-GB" smtClean="0"/>
              <a:t>111 </a:t>
            </a:r>
            <a:r>
              <a:rPr dirty="0" lang="en-GB"/>
              <a:t>River </a:t>
            </a:r>
            <a:r>
              <a:rPr dirty="0" lang="en-GB" smtClean="0"/>
              <a:t>Street Hoboken</a:t>
            </a:r>
            <a:r>
              <a:rPr dirty="0" lang="en-GB"/>
              <a:t>, NJ 07030-5774</a:t>
            </a:r>
          </a:p>
          <a:p>
            <a:r>
              <a:rPr dirty="0" lang="en-GB" smtClean="0">
                <a:hlinkClick r:id="rId2"/>
              </a:rPr>
              <a:t>www.wiley.com</a:t>
            </a:r>
            <a:r>
              <a:rPr dirty="0" lang="en-GB" smtClean="0"/>
              <a:t> Copyright </a:t>
            </a:r>
            <a:r>
              <a:rPr dirty="0" lang="en-GB"/>
              <a:t>© 2013 by John Wiley &amp; Sons, Inc., Hoboken, New Jersey</a:t>
            </a:r>
            <a:endParaRPr dirty="0" lang="en-GB">
              <a:latin typeface="Times New Roman" panose="02020603050405020304" pitchFamily="18" charset="0"/>
              <a:cs typeface="Times New Roman" panose="02020603050405020304" pitchFamily="18" charset="0"/>
            </a:endParaRPr>
          </a:p>
        </p:txBody>
      </p:sp>
      <p:sp>
        <p:nvSpPr>
          <p:cNvPr id="1048745" name="Rectangle 3"/>
          <p:cNvSpPr/>
          <p:nvPr/>
        </p:nvSpPr>
        <p:spPr>
          <a:xfrm>
            <a:off x="606766" y="3070859"/>
            <a:ext cx="5186680" cy="358140"/>
          </a:xfrm>
          <a:prstGeom prst="rect"/>
        </p:spPr>
        <p:txBody>
          <a:bodyPr wrap="none">
            <a:spAutoFit/>
          </a:bodyPr>
          <a:p>
            <a:r>
              <a:rPr dirty="0" lang="en-GB"/>
              <a:t>https://373583482.netacad.com/courses/696516</a:t>
            </a:r>
          </a:p>
        </p:txBody>
      </p:sp>
      <p:sp>
        <p:nvSpPr>
          <p:cNvPr id="1048746" name="Rectangle 4"/>
          <p:cNvSpPr/>
          <p:nvPr/>
        </p:nvSpPr>
        <p:spPr>
          <a:xfrm>
            <a:off x="548416" y="3429902"/>
            <a:ext cx="3421380" cy="358140"/>
          </a:xfrm>
          <a:prstGeom prst="rect"/>
        </p:spPr>
        <p:txBody>
          <a:bodyPr wrap="none">
            <a:spAutoFit/>
          </a:bodyPr>
          <a:p>
            <a:r>
              <a:rPr dirty="0" lang="en-GB"/>
              <a:t>https://5g-ppp.eu/white-papers/</a:t>
            </a:r>
          </a:p>
        </p:txBody>
      </p:sp>
      <p:sp>
        <p:nvSpPr>
          <p:cNvPr id="1048747" name="Rectangle 5"/>
          <p:cNvSpPr/>
          <p:nvPr/>
        </p:nvSpPr>
        <p:spPr>
          <a:xfrm>
            <a:off x="606766" y="3788042"/>
            <a:ext cx="10219384" cy="1158240"/>
          </a:xfrm>
          <a:prstGeom prst="rect"/>
        </p:spPr>
        <p:txBody>
          <a:bodyPr wrap="square">
            <a:spAutoFit/>
          </a:bodyPr>
          <a:p>
            <a:r>
              <a:rPr dirty="0" lang="en-GB">
                <a:latin typeface="HnpxqmRlgswhAdvGTIMES-R"/>
              </a:rPr>
              <a:t>Michael </a:t>
            </a:r>
            <a:r>
              <a:rPr dirty="0" lang="en-GB" smtClean="0">
                <a:latin typeface="HnpxqmRlgswhAdvGTIMES-R"/>
              </a:rPr>
              <a:t>Roland Security Issues in </a:t>
            </a:r>
            <a:r>
              <a:rPr dirty="0" lang="en-GB">
                <a:latin typeface="HnpxqmRlgswhAdvGTIMES-R"/>
              </a:rPr>
              <a:t>Mobile NFC </a:t>
            </a:r>
            <a:r>
              <a:rPr dirty="0" lang="en-GB" smtClean="0">
                <a:latin typeface="HnpxqmRlgswhAdvGTIMES-R"/>
              </a:rPr>
              <a:t>Devices </a:t>
            </a:r>
            <a:r>
              <a:rPr dirty="0" lang="en-GB"/>
              <a:t>ISSN 2192-2810 ISSN 2192-2829 (electronic)</a:t>
            </a:r>
          </a:p>
          <a:p>
            <a:r>
              <a:rPr dirty="0" lang="en-GB"/>
              <a:t>T-Labs Series in Telecommunication </a:t>
            </a:r>
            <a:r>
              <a:rPr dirty="0" lang="en-GB" smtClean="0"/>
              <a:t>Services ISBN </a:t>
            </a:r>
            <a:r>
              <a:rPr dirty="0" lang="en-GB"/>
              <a:t>978-3-319-15487-9 ISBN 978-3-319-15488-6 (eBook)</a:t>
            </a:r>
          </a:p>
          <a:p>
            <a:r>
              <a:rPr dirty="0" lang="en-GB"/>
              <a:t>DOI 10.1007/978-3-319-15488-6</a:t>
            </a:r>
          </a:p>
        </p:txBody>
      </p:sp>
      <p:sp>
        <p:nvSpPr>
          <p:cNvPr id="1048748" name="Rectangle 7"/>
          <p:cNvSpPr/>
          <p:nvPr/>
        </p:nvSpPr>
        <p:spPr>
          <a:xfrm>
            <a:off x="606766" y="4999855"/>
            <a:ext cx="6096000" cy="646331"/>
          </a:xfrm>
          <a:prstGeom prst="rect"/>
        </p:spPr>
        <p:txBody>
          <a:bodyPr>
            <a:spAutoFit/>
          </a:bodyPr>
          <a:p>
            <a:r>
              <a:rPr dirty="0" lang="en-GB"/>
              <a:t>Cloud Computing Security - Foundations and Challenges (2016) (Pdf) </a:t>
            </a:r>
            <a:r>
              <a:rPr dirty="0" lang="en-GB" err="1"/>
              <a:t>Gooner</a:t>
            </a:r>
            <a:endParaRPr dirty="0" lang="en-GB"/>
          </a:p>
        </p:txBody>
      </p:sp>
    </p:spTree>
  </p:cSld>
  <p:clrMapOvr>
    <a:masterClrMapping/>
  </p:clrMapOvr>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96" name=""/>
        <p:cNvGrpSpPr/>
        <p:nvPr/>
      </p:nvGrpSpPr>
      <p:grpSpPr>
        <a:xfrm>
          <a:off x="0" y="0"/>
          <a:ext cx="0" cy="0"/>
          <a:chOff x="0" y="0"/>
          <a:chExt cx="0" cy="0"/>
        </a:xfrm>
      </p:grpSpPr>
      <p:sp>
        <p:nvSpPr>
          <p:cNvPr id="1048749" name="TextBox 7"/>
          <p:cNvSpPr txBox="1"/>
          <p:nvPr/>
        </p:nvSpPr>
        <p:spPr>
          <a:xfrm>
            <a:off x="4382324" y="2706710"/>
            <a:ext cx="4379495" cy="1015663"/>
          </a:xfrm>
          <a:prstGeom prst="rect"/>
          <a:noFill/>
        </p:spPr>
        <p:txBody>
          <a:bodyPr rtlCol="0" wrap="square">
            <a:spAutoFit/>
          </a:bodyPr>
          <a:p>
            <a:r>
              <a:rPr b="1" dirty="0" sz="6000" lang="en-US" smtClean="0">
                <a:solidFill>
                  <a:srgbClr val="2FB5A5"/>
                </a:solidFill>
                <a:latin typeface="Times New Roman" panose="02020603050405020304" pitchFamily="18" charset="0"/>
                <a:cs typeface="Times New Roman" panose="02020603050405020304" pitchFamily="18" charset="0"/>
              </a:rPr>
              <a:t>Thank you</a:t>
            </a:r>
          </a:p>
        </p:txBody>
      </p:sp>
      <p:sp>
        <p:nvSpPr>
          <p:cNvPr id="1048750" name="Pentagon 5"/>
          <p:cNvSpPr/>
          <p:nvPr/>
        </p:nvSpPr>
        <p:spPr>
          <a:xfrm>
            <a:off x="0" y="0"/>
            <a:ext cx="4518212" cy="900953"/>
          </a:xfrm>
          <a:prstGeom prst="homePlate"/>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r>
              <a:rPr dirty="0" sz="2400" lang="en-US">
                <a:latin typeface="Times New Roman" panose="02020603050405020304" pitchFamily="18" charset="0"/>
                <a:cs typeface="Times New Roman" panose="02020603050405020304" pitchFamily="18" charset="0"/>
              </a:rPr>
              <a:t>Kyambogo        </a:t>
            </a:r>
            <a:r>
              <a:rPr dirty="0" sz="2400" lang="en-US" smtClean="0">
                <a:latin typeface="Times New Roman" panose="02020603050405020304" pitchFamily="18" charset="0"/>
                <a:cs typeface="Times New Roman" panose="02020603050405020304" pitchFamily="18" charset="0"/>
              </a:rPr>
              <a:t>    University</a:t>
            </a:r>
            <a:endParaRPr dirty="0" sz="3200" lang="en-US">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2097196" name="Picture 10" descr="Image result for kyambogo logo"/>
          <p:cNvPicPr>
            <a:picLocks/>
          </p:cNvPicPr>
          <p:nvPr/>
        </p:nvPicPr>
        <p:blipFill>
          <a:blip xmlns:r="http://schemas.openxmlformats.org/officeDocument/2006/relationships" r:embed="rId1"/>
          <a:srcRect/>
          <a:stretch>
            <a:fillRect/>
          </a:stretch>
        </p:blipFill>
        <p:spPr bwMode="auto">
          <a:xfrm>
            <a:off x="1479176" y="62379"/>
            <a:ext cx="914400" cy="699248"/>
          </a:xfrm>
          <a:prstGeom prst="rect"/>
          <a:noFill/>
          <a:ln>
            <a:noFill/>
          </a:ln>
        </p:spPr>
      </p:pic>
      <p:sp>
        <p:nvSpPr>
          <p:cNvPr id="1048751" name="Pentagon 6"/>
          <p:cNvSpPr/>
          <p:nvPr/>
        </p:nvSpPr>
        <p:spPr>
          <a:xfrm flipH="1">
            <a:off x="-1" y="6456317"/>
            <a:ext cx="12192000" cy="401683"/>
          </a:xfrm>
          <a:prstGeom prst="homePlate"/>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r>
              <a:rPr dirty="0" sz="1200" lang="en-US">
                <a:solidFill>
                  <a:schemeClr val="bg1"/>
                </a:solidFill>
                <a:latin typeface="Times New Roman" panose="02020603050405020304" pitchFamily="18" charset="0"/>
                <a:cs typeface="Times New Roman" panose="02020603050405020304" pitchFamily="18" charset="0"/>
              </a:rPr>
              <a:t>© Muhanguzi Tobias, 15/U/7774/ETE/PE, </a:t>
            </a:r>
            <a:r>
              <a:rPr dirty="0" sz="1200" lang="en-US" smtClean="0">
                <a:solidFill>
                  <a:schemeClr val="bg1"/>
                </a:solidFill>
                <a:latin typeface="Times New Roman" panose="02020603050405020304" pitchFamily="18" charset="0"/>
                <a:cs typeface="Times New Roman" panose="02020603050405020304" pitchFamily="18" charset="0"/>
              </a:rPr>
              <a:t>https</a:t>
            </a:r>
            <a:r>
              <a:rPr dirty="0" sz="1200" lang="en-US">
                <a:solidFill>
                  <a:schemeClr val="bg1"/>
                </a:solidFill>
                <a:latin typeface="Times New Roman" panose="02020603050405020304" pitchFamily="18" charset="0"/>
                <a:cs typeface="Times New Roman" panose="02020603050405020304" pitchFamily="18" charset="0"/>
              </a:rPr>
              <a:t>://github.com/marydovika</a:t>
            </a:r>
            <a:endParaRPr dirty="0" sz="1600" lang="en-US">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2097197" name="Picture 2" descr="https://raw.githubusercontent.com/marydovika/Cyber-Security-Project-for-5G-IoT-Cloud-NFC/master/final-year-project-github-link.png"/>
          <p:cNvPicPr>
            <a:picLocks noChangeAspect="1" noChangeArrowheads="1"/>
          </p:cNvPicPr>
          <p:nvPr/>
        </p:nvPicPr>
        <p:blipFill>
          <a:blip xmlns:r="http://schemas.openxmlformats.org/officeDocument/2006/relationships" r:embed="rId2" cstate="print"/>
          <a:srcRect/>
          <a:stretch>
            <a:fillRect/>
          </a:stretch>
        </p:blipFill>
        <p:spPr bwMode="auto">
          <a:xfrm>
            <a:off x="4675254" y="0"/>
            <a:ext cx="900953" cy="900953"/>
          </a:xfrm>
          <a:prstGeom prst="rect"/>
          <a:noFill/>
        </p:spPr>
      </p:pic>
    </p:spTree>
  </p:cSld>
  <p:clrMapOvr>
    <a:masterClrMapping/>
  </p:clrMapOvr>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593" name="Rectangle 2"/>
          <p:cNvSpPr/>
          <p:nvPr/>
        </p:nvSpPr>
        <p:spPr>
          <a:xfrm>
            <a:off x="214254" y="1048652"/>
            <a:ext cx="11763491" cy="5120640"/>
          </a:xfrm>
          <a:prstGeom prst="rect"/>
        </p:spPr>
        <p:txBody>
          <a:bodyPr wrap="square">
            <a:spAutoFit/>
          </a:bodyPr>
          <a:p>
            <a:r>
              <a:rPr dirty="0" sz="2800" lang="en-US">
                <a:latin typeface="Times New Roman" panose="02020603050405020304" pitchFamily="18" charset="0"/>
                <a:cs typeface="Times New Roman" panose="02020603050405020304" pitchFamily="18" charset="0"/>
              </a:rPr>
              <a:t>5</a:t>
            </a:r>
            <a:r>
              <a:rPr dirty="0" sz="2800" lang="en-US">
                <a:latin typeface="Times New Roman" panose="02020603050405020304" pitchFamily="18" charset="0"/>
                <a:cs typeface="Times New Roman" panose="02020603050405020304" pitchFamily="18" charset="0"/>
              </a:rPr>
              <a:t>G will be the network for th</a:t>
            </a:r>
            <a:r>
              <a:rPr dirty="0" sz="2800" lang="en-US">
                <a:latin typeface="Times New Roman" panose="02020603050405020304" pitchFamily="18" charset="0"/>
                <a:cs typeface="Times New Roman" panose="02020603050405020304" pitchFamily="18" charset="0"/>
              </a:rPr>
              <a:t>e</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f</a:t>
            </a:r>
            <a:r>
              <a:rPr dirty="0" sz="2800" lang="en-US">
                <a:latin typeface="Times New Roman" panose="02020603050405020304" pitchFamily="18" charset="0"/>
                <a:cs typeface="Times New Roman" panose="02020603050405020304" pitchFamily="18" charset="0"/>
              </a:rPr>
              <a:t>u</a:t>
            </a:r>
            <a:r>
              <a:rPr dirty="0" sz="2800" lang="en-US">
                <a:latin typeface="Times New Roman" panose="02020603050405020304" pitchFamily="18" charset="0"/>
                <a:cs typeface="Times New Roman" panose="02020603050405020304" pitchFamily="18" charset="0"/>
              </a:rPr>
              <a:t>ture</a:t>
            </a:r>
            <a:r>
              <a:rPr dirty="0" sz="2800" lang="en-US">
                <a:latin typeface="Times New Roman" panose="02020603050405020304" pitchFamily="18" charset="0"/>
                <a:cs typeface="Times New Roman" panose="02020603050405020304" pitchFamily="18" charset="0"/>
              </a:rPr>
              <a:t> </a:t>
            </a:r>
            <a:r>
              <a:rPr dirty="0" sz="2800" lang="en-US" err="1">
                <a:latin typeface="Times New Roman" panose="02020603050405020304" pitchFamily="18" charset="0"/>
                <a:cs typeface="Times New Roman" panose="02020603050405020304" pitchFamily="18" charset="0"/>
              </a:rPr>
              <a:t>QoS</a:t>
            </a:r>
            <a:r>
              <a:rPr dirty="0" sz="2800" lang="en-US">
                <a:latin typeface="Times New Roman" panose="02020603050405020304" pitchFamily="18" charset="0"/>
                <a:cs typeface="Times New Roman" panose="02020603050405020304" pitchFamily="18" charset="0"/>
              </a:rPr>
              <a:t> demands,  </a:t>
            </a:r>
            <a:r>
              <a:rPr dirty="0" sz="2800" lang="en-US">
                <a:latin typeface="Times New Roman" panose="02020603050405020304" pitchFamily="18" charset="0"/>
                <a:cs typeface="Times New Roman" panose="02020603050405020304" pitchFamily="18" charset="0"/>
              </a:rPr>
              <a:t>w</a:t>
            </a:r>
            <a:r>
              <a:rPr dirty="0" sz="2800" lang="en-US">
                <a:latin typeface="Times New Roman" panose="02020603050405020304" pitchFamily="18" charset="0"/>
                <a:cs typeface="Times New Roman" panose="02020603050405020304" pitchFamily="18" charset="0"/>
              </a:rPr>
              <a:t>i</a:t>
            </a:r>
            <a:r>
              <a:rPr dirty="0" sz="2800" lang="en-US">
                <a:latin typeface="Times New Roman" panose="02020603050405020304" pitchFamily="18" charset="0"/>
                <a:cs typeface="Times New Roman" panose="02020603050405020304" pitchFamily="18" charset="0"/>
              </a:rPr>
              <a:t>t</a:t>
            </a:r>
            <a:r>
              <a:rPr dirty="0" sz="2800" lang="en-US">
                <a:latin typeface="Times New Roman" panose="02020603050405020304" pitchFamily="18" charset="0"/>
                <a:cs typeface="Times New Roman" panose="02020603050405020304" pitchFamily="18" charset="0"/>
              </a:rPr>
              <a:t>h</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t</a:t>
            </a:r>
            <a:r>
              <a:rPr dirty="0" sz="2800" lang="en-US">
                <a:latin typeface="Times New Roman" panose="02020603050405020304" pitchFamily="18" charset="0"/>
                <a:cs typeface="Times New Roman" panose="02020603050405020304" pitchFamily="18" charset="0"/>
              </a:rPr>
              <a:t>h</a:t>
            </a:r>
            <a:r>
              <a:rPr dirty="0" sz="2800" lang="en-US">
                <a:latin typeface="Times New Roman" panose="02020603050405020304" pitchFamily="18" charset="0"/>
                <a:cs typeface="Times New Roman" panose="02020603050405020304" pitchFamily="18" charset="0"/>
              </a:rPr>
              <a:t>e</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m</a:t>
            </a:r>
            <a:r>
              <a:rPr dirty="0" sz="2800" lang="en-US">
                <a:latin typeface="Times New Roman" panose="02020603050405020304" pitchFamily="18" charset="0"/>
                <a:cs typeface="Times New Roman" panose="02020603050405020304" pitchFamily="18" charset="0"/>
              </a:rPr>
              <a:t>a</a:t>
            </a:r>
            <a:r>
              <a:rPr dirty="0" sz="2800" lang="en-US">
                <a:latin typeface="Times New Roman" panose="02020603050405020304" pitchFamily="18" charset="0"/>
                <a:cs typeface="Times New Roman" panose="02020603050405020304" pitchFamily="18" charset="0"/>
              </a:rPr>
              <a:t>j</a:t>
            </a:r>
            <a:r>
              <a:rPr dirty="0" sz="2800" lang="en-US">
                <a:latin typeface="Times New Roman" panose="02020603050405020304" pitchFamily="18" charset="0"/>
                <a:cs typeface="Times New Roman" panose="02020603050405020304" pitchFamily="18" charset="0"/>
              </a:rPr>
              <a:t>o</a:t>
            </a:r>
            <a:r>
              <a:rPr dirty="0" sz="2800" lang="en-US">
                <a:latin typeface="Times New Roman" panose="02020603050405020304" pitchFamily="18" charset="0"/>
                <a:cs typeface="Times New Roman" panose="02020603050405020304" pitchFamily="18" charset="0"/>
              </a:rPr>
              <a:t>r</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e</a:t>
            </a:r>
            <a:r>
              <a:rPr dirty="0" sz="2800" lang="en-US">
                <a:latin typeface="Times New Roman" panose="02020603050405020304" pitchFamily="18" charset="0"/>
                <a:cs typeface="Times New Roman" panose="02020603050405020304" pitchFamily="18" charset="0"/>
              </a:rPr>
              <a:t>n</a:t>
            </a:r>
            <a:r>
              <a:rPr dirty="0" sz="2800" lang="en-US">
                <a:latin typeface="Times New Roman" panose="02020603050405020304" pitchFamily="18" charset="0"/>
                <a:cs typeface="Times New Roman" panose="02020603050405020304" pitchFamily="18" charset="0"/>
              </a:rPr>
              <a:t>a</a:t>
            </a:r>
            <a:r>
              <a:rPr dirty="0" sz="2800" lang="en-US">
                <a:latin typeface="Times New Roman" panose="02020603050405020304" pitchFamily="18" charset="0"/>
                <a:cs typeface="Times New Roman" panose="02020603050405020304" pitchFamily="18" charset="0"/>
              </a:rPr>
              <a:t>b</a:t>
            </a:r>
            <a:r>
              <a:rPr dirty="0" sz="2800" lang="en-US">
                <a:latin typeface="Times New Roman" panose="02020603050405020304" pitchFamily="18" charset="0"/>
                <a:cs typeface="Times New Roman" panose="02020603050405020304" pitchFamily="18" charset="0"/>
              </a:rPr>
              <a:t>l</a:t>
            </a:r>
            <a:r>
              <a:rPr dirty="0" sz="2800" lang="en-US">
                <a:latin typeface="Times New Roman" panose="02020603050405020304" pitchFamily="18" charset="0"/>
                <a:cs typeface="Times New Roman" panose="02020603050405020304" pitchFamily="18" charset="0"/>
              </a:rPr>
              <a:t>e</a:t>
            </a:r>
            <a:r>
              <a:rPr dirty="0" sz="2800" lang="en-US">
                <a:latin typeface="Times New Roman" panose="02020603050405020304" pitchFamily="18" charset="0"/>
                <a:cs typeface="Times New Roman" panose="02020603050405020304" pitchFamily="18" charset="0"/>
              </a:rPr>
              <a:t>r</a:t>
            </a:r>
            <a:r>
              <a:rPr dirty="0" sz="2800" lang="en-US">
                <a:latin typeface="Times New Roman" panose="02020603050405020304" pitchFamily="18" charset="0"/>
                <a:cs typeface="Times New Roman" panose="02020603050405020304" pitchFamily="18" charset="0"/>
              </a:rPr>
              <a:t>s</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b</a:t>
            </a:r>
            <a:r>
              <a:rPr dirty="0" sz="2800" lang="en-US">
                <a:latin typeface="Times New Roman" panose="02020603050405020304" pitchFamily="18" charset="0"/>
                <a:cs typeface="Times New Roman" panose="02020603050405020304" pitchFamily="18" charset="0"/>
              </a:rPr>
              <a:t>e</a:t>
            </a:r>
            <a:r>
              <a:rPr dirty="0" sz="2800" lang="en-US">
                <a:latin typeface="Times New Roman" panose="02020603050405020304" pitchFamily="18" charset="0"/>
                <a:cs typeface="Times New Roman" panose="02020603050405020304" pitchFamily="18" charset="0"/>
              </a:rPr>
              <a:t>i</a:t>
            </a:r>
            <a:r>
              <a:rPr dirty="0" sz="2800" lang="en-US">
                <a:latin typeface="Times New Roman" panose="02020603050405020304" pitchFamily="18" charset="0"/>
                <a:cs typeface="Times New Roman" panose="02020603050405020304" pitchFamily="18" charset="0"/>
              </a:rPr>
              <a:t>n</a:t>
            </a:r>
            <a:r>
              <a:rPr dirty="0" sz="2800" lang="en-US">
                <a:latin typeface="Times New Roman" panose="02020603050405020304" pitchFamily="18" charset="0"/>
                <a:cs typeface="Times New Roman" panose="02020603050405020304" pitchFamily="18" charset="0"/>
              </a:rPr>
              <a:t>g</a:t>
            </a:r>
            <a:r>
              <a:rPr dirty="0" sz="2800" lang="en-US">
                <a:latin typeface="Times New Roman" panose="02020603050405020304" pitchFamily="18" charset="0"/>
                <a:cs typeface="Times New Roman" panose="02020603050405020304" pitchFamily="18" charset="0"/>
              </a:rPr>
              <a:t>;</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cloud</a:t>
            </a:r>
            <a:r>
              <a:rPr dirty="0" sz="2800" lang="en-US">
                <a:latin typeface="Times New Roman" panose="02020603050405020304" pitchFamily="18" charset="0"/>
                <a:cs typeface="Times New Roman" panose="02020603050405020304" pitchFamily="18" charset="0"/>
              </a:rPr>
              <a:t> services and </a:t>
            </a:r>
            <a:r>
              <a:rPr dirty="0" sz="2800" lang="en-US" err="1">
                <a:latin typeface="Times New Roman" panose="02020603050405020304" pitchFamily="18" charset="0"/>
                <a:cs typeface="Times New Roman" panose="02020603050405020304" pitchFamily="18" charset="0"/>
              </a:rPr>
              <a:t>IoT</a:t>
            </a:r>
            <a:r>
              <a:rPr dirty="0" sz="2800" lang="en-US">
                <a:latin typeface="Times New Roman" panose="02020603050405020304" pitchFamily="18" charset="0"/>
                <a:cs typeface="Times New Roman" panose="02020603050405020304" pitchFamily="18" charset="0"/>
              </a:rPr>
              <a:t>. 5G is on trial in most parts of Africa, </a:t>
            </a:r>
            <a:r>
              <a:rPr dirty="0" sz="2800" lang="en-US">
                <a:latin typeface="Times New Roman" panose="02020603050405020304" pitchFamily="18" charset="0"/>
                <a:cs typeface="Times New Roman" panose="02020603050405020304" pitchFamily="18" charset="0"/>
              </a:rPr>
              <a:t>in</a:t>
            </a:r>
            <a:r>
              <a:rPr dirty="0" sz="2800" lang="en-US">
                <a:latin typeface="Times New Roman" panose="02020603050405020304" pitchFamily="18" charset="0"/>
                <a:cs typeface="Times New Roman" panose="02020603050405020304" pitchFamily="18" charset="0"/>
              </a:rPr>
              <a:t>c</a:t>
            </a:r>
            <a:r>
              <a:rPr dirty="0" sz="2800" lang="en-US">
                <a:latin typeface="Times New Roman" panose="02020603050405020304" pitchFamily="18" charset="0"/>
                <a:cs typeface="Times New Roman" panose="02020603050405020304" pitchFamily="18" charset="0"/>
              </a:rPr>
              <a:t>l</a:t>
            </a:r>
            <a:r>
              <a:rPr dirty="0" sz="2800" lang="en-US">
                <a:latin typeface="Times New Roman" panose="02020603050405020304" pitchFamily="18" charset="0"/>
                <a:cs typeface="Times New Roman" panose="02020603050405020304" pitchFamily="18" charset="0"/>
              </a:rPr>
              <a:t>u</a:t>
            </a:r>
            <a:r>
              <a:rPr dirty="0" sz="2800" lang="en-US">
                <a:latin typeface="Times New Roman" panose="02020603050405020304" pitchFamily="18" charset="0"/>
                <a:cs typeface="Times New Roman" panose="02020603050405020304" pitchFamily="18" charset="0"/>
              </a:rPr>
              <a:t>ding</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U</a:t>
            </a:r>
            <a:r>
              <a:rPr dirty="0" sz="2800" lang="en-US">
                <a:latin typeface="Times New Roman" panose="02020603050405020304" pitchFamily="18" charset="0"/>
                <a:cs typeface="Times New Roman" panose="02020603050405020304" pitchFamily="18" charset="0"/>
              </a:rPr>
              <a:t>g</a:t>
            </a:r>
            <a:r>
              <a:rPr dirty="0" sz="2800" lang="en-US">
                <a:latin typeface="Times New Roman" panose="02020603050405020304" pitchFamily="18" charset="0"/>
                <a:cs typeface="Times New Roman" panose="02020603050405020304" pitchFamily="18" charset="0"/>
              </a:rPr>
              <a:t>a</a:t>
            </a:r>
            <a:r>
              <a:rPr dirty="0" sz="2800" lang="en-US">
                <a:latin typeface="Times New Roman" panose="02020603050405020304" pitchFamily="18" charset="0"/>
                <a:cs typeface="Times New Roman" panose="02020603050405020304" pitchFamily="18" charset="0"/>
              </a:rPr>
              <a:t>nda</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as</a:t>
            </a:r>
            <a:r>
              <a:rPr dirty="0" sz="2800" lang="en-US">
                <a:latin typeface="Times New Roman" panose="02020603050405020304" pitchFamily="18" charset="0"/>
                <a:cs typeface="Times New Roman" panose="02020603050405020304" pitchFamily="18" charset="0"/>
              </a:rPr>
              <a:t> per the time of carrying out this research</a:t>
            </a:r>
            <a:r>
              <a:rPr dirty="0" sz="2800" lang="en-US">
                <a:latin typeface="Times New Roman" panose="02020603050405020304" pitchFamily="18" charset="0"/>
                <a:cs typeface="Times New Roman" panose="02020603050405020304" pitchFamily="18" charset="0"/>
              </a:rPr>
              <a:t>(</a:t>
            </a:r>
            <a:r>
              <a:rPr dirty="0" sz="2800" lang="en-US">
                <a:latin typeface="Times New Roman" panose="02020603050405020304" pitchFamily="18" charset="0"/>
                <a:cs typeface="Times New Roman" panose="02020603050405020304" pitchFamily="18" charset="0"/>
              </a:rPr>
              <a:t>2018</a:t>
            </a:r>
            <a:r>
              <a:rPr dirty="0" sz="2800" lang="en-US">
                <a:latin typeface="Times New Roman" panose="02020603050405020304" pitchFamily="18" charset="0"/>
                <a:cs typeface="Times New Roman" panose="02020603050405020304" pitchFamily="18" charset="0"/>
              </a:rPr>
              <a:t>)</a:t>
            </a:r>
            <a:r>
              <a:rPr dirty="0" sz="2800" lang="en-US">
                <a:latin typeface="Times New Roman" panose="02020603050405020304" pitchFamily="18" charset="0"/>
                <a:cs typeface="Times New Roman" panose="02020603050405020304" pitchFamily="18" charset="0"/>
              </a:rPr>
              <a:t>. There are </a:t>
            </a:r>
            <a:r>
              <a:rPr dirty="0" sz="2800" lang="en-US" smtClean="0">
                <a:latin typeface="Times New Roman" panose="02020603050405020304" pitchFamily="18" charset="0"/>
                <a:cs typeface="Times New Roman" panose="02020603050405020304" pitchFamily="18" charset="0"/>
              </a:rPr>
              <a:t>four </a:t>
            </a:r>
            <a:r>
              <a:rPr dirty="0" sz="2800" lang="en-US">
                <a:latin typeface="Times New Roman" panose="02020603050405020304" pitchFamily="18" charset="0"/>
                <a:cs typeface="Times New Roman" panose="02020603050405020304" pitchFamily="18" charset="0"/>
              </a:rPr>
              <a:t>fundamental requirements for a modern communication network, which include, Data rate/throughput capacity, Processing power of network equipment, </a:t>
            </a:r>
            <a:r>
              <a:rPr dirty="0" sz="2800" lang="en-US">
                <a:latin typeface="Times New Roman" panose="02020603050405020304" pitchFamily="18" charset="0"/>
                <a:cs typeface="Times New Roman" panose="02020603050405020304" pitchFamily="18" charset="0"/>
              </a:rPr>
              <a:t>F</a:t>
            </a:r>
            <a:r>
              <a:rPr dirty="0" sz="2800" lang="en-US">
                <a:latin typeface="Times New Roman" panose="02020603050405020304" pitchFamily="18" charset="0"/>
                <a:cs typeface="Times New Roman" panose="02020603050405020304" pitchFamily="18" charset="0"/>
              </a:rPr>
              <a:t>u</a:t>
            </a:r>
            <a:r>
              <a:rPr dirty="0" sz="2800" lang="en-US">
                <a:latin typeface="Times New Roman" panose="02020603050405020304" pitchFamily="18" charset="0"/>
                <a:cs typeface="Times New Roman" panose="02020603050405020304" pitchFamily="18" charset="0"/>
              </a:rPr>
              <a:t>n</a:t>
            </a:r>
            <a:r>
              <a:rPr dirty="0" sz="2800" lang="en-US">
                <a:latin typeface="Times New Roman" panose="02020603050405020304" pitchFamily="18" charset="0"/>
                <a:cs typeface="Times New Roman" panose="02020603050405020304" pitchFamily="18" charset="0"/>
              </a:rPr>
              <a:t>c</a:t>
            </a:r>
            <a:r>
              <a:rPr dirty="0" sz="2800" lang="en-US">
                <a:latin typeface="Times New Roman" panose="02020603050405020304" pitchFamily="18" charset="0"/>
                <a:cs typeface="Times New Roman" panose="02020603050405020304" pitchFamily="18" charset="0"/>
              </a:rPr>
              <a:t>t</a:t>
            </a:r>
            <a:r>
              <a:rPr dirty="0" sz="2800" lang="en-US">
                <a:latin typeface="Times New Roman" panose="02020603050405020304" pitchFamily="18" charset="0"/>
                <a:cs typeface="Times New Roman" panose="02020603050405020304" pitchFamily="18" charset="0"/>
              </a:rPr>
              <a:t>io</a:t>
            </a:r>
            <a:r>
              <a:rPr dirty="0" sz="2800" lang="en-US">
                <a:latin typeface="Times New Roman" panose="02020603050405020304" pitchFamily="18" charset="0"/>
                <a:cs typeface="Times New Roman" panose="02020603050405020304" pitchFamily="18" charset="0"/>
              </a:rPr>
              <a:t>n</a:t>
            </a:r>
            <a:r>
              <a:rPr dirty="0" sz="2800" lang="en-US">
                <a:latin typeface="Times New Roman" panose="02020603050405020304" pitchFamily="18" charset="0"/>
                <a:cs typeface="Times New Roman" panose="02020603050405020304" pitchFamily="18" charset="0"/>
              </a:rPr>
              <a:t>a</a:t>
            </a:r>
            <a:r>
              <a:rPr dirty="0" sz="2800" lang="en-US">
                <a:latin typeface="Times New Roman" panose="02020603050405020304" pitchFamily="18" charset="0"/>
                <a:cs typeface="Times New Roman" panose="02020603050405020304" pitchFamily="18" charset="0"/>
              </a:rPr>
              <a:t>l</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Redundancy</a:t>
            </a:r>
            <a:r>
              <a:rPr dirty="0" sz="2800" lang="en-US">
                <a:latin typeface="Times New Roman" panose="02020603050405020304" pitchFamily="18" charset="0"/>
                <a:cs typeface="Times New Roman" panose="02020603050405020304" pitchFamily="18" charset="0"/>
              </a:rPr>
              <a:t> and ether channels, and most importantly cyber-security</a:t>
            </a:r>
            <a:r>
              <a:rPr dirty="0" sz="2800" lang="en-US">
                <a:latin typeface="Times New Roman" panose="02020603050405020304" pitchFamily="18" charset="0"/>
                <a:cs typeface="Times New Roman" panose="02020603050405020304" pitchFamily="18" charset="0"/>
              </a:rPr>
              <a:t>,</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all</a:t>
            </a:r>
            <a:r>
              <a:rPr dirty="0" sz="2800" lang="en-US">
                <a:latin typeface="Times New Roman" panose="02020603050405020304" pitchFamily="18" charset="0"/>
                <a:cs typeface="Times New Roman" panose="02020603050405020304" pitchFamily="18" charset="0"/>
              </a:rPr>
              <a:t> of which contribute to </a:t>
            </a:r>
            <a:r>
              <a:rPr dirty="0" sz="2800" lang="en-US" err="1">
                <a:latin typeface="Times New Roman" panose="02020603050405020304" pitchFamily="18" charset="0"/>
                <a:cs typeface="Times New Roman" panose="02020603050405020304" pitchFamily="18" charset="0"/>
              </a:rPr>
              <a:t>QoS</a:t>
            </a:r>
            <a:r>
              <a:rPr dirty="0" sz="2800" lang="en-US">
                <a:latin typeface="Times New Roman" panose="02020603050405020304" pitchFamily="18" charset="0"/>
                <a:cs typeface="Times New Roman" panose="02020603050405020304" pitchFamily="18" charset="0"/>
              </a:rPr>
              <a:t> Realization. Security of huge amounts of  data (big data) on 5G, </a:t>
            </a:r>
            <a:r>
              <a:rPr dirty="0" sz="2800" lang="en-US" err="1">
                <a:latin typeface="Times New Roman" panose="02020603050405020304" pitchFamily="18" charset="0"/>
                <a:cs typeface="Times New Roman" panose="02020603050405020304" pitchFamily="18" charset="0"/>
              </a:rPr>
              <a:t>IoT</a:t>
            </a:r>
            <a:r>
              <a:rPr dirty="0" sz="2800" lang="en-US">
                <a:latin typeface="Times New Roman" panose="02020603050405020304" pitchFamily="18" charset="0"/>
                <a:cs typeface="Times New Roman" panose="02020603050405020304" pitchFamily="18" charset="0"/>
              </a:rPr>
              <a:t>, and Cloud computing networks and storage, should be handled with great concern. However, the field of cyber security has grown in the recent  years, due to the rise of cyber </a:t>
            </a:r>
            <a:r>
              <a:rPr dirty="0" sz="2800" lang="en-US" smtClean="0">
                <a:latin typeface="Times New Roman" panose="02020603050405020304" pitchFamily="18" charset="0"/>
                <a:cs typeface="Times New Roman" panose="02020603050405020304" pitchFamily="18" charset="0"/>
              </a:rPr>
              <a:t>crimes</a:t>
            </a:r>
            <a:r>
              <a:rPr dirty="0" sz="2800" lang="en-US" smtClean="0">
                <a:latin typeface="Times New Roman" panose="02020603050405020304" pitchFamily="18" charset="0"/>
                <a:cs typeface="Times New Roman" panose="02020603050405020304" pitchFamily="18" charset="0"/>
              </a:rPr>
              <a:t> </a:t>
            </a:r>
            <a:r>
              <a:rPr dirty="0" sz="2800" lang="en-US" smtClean="0">
                <a:latin typeface="Times New Roman" panose="02020603050405020304" pitchFamily="18" charset="0"/>
                <a:cs typeface="Times New Roman" panose="02020603050405020304" pitchFamily="18" charset="0"/>
              </a:rPr>
              <a:t>w</a:t>
            </a:r>
            <a:r>
              <a:rPr dirty="0" sz="2800" lang="en-US" smtClean="0">
                <a:latin typeface="Times New Roman" panose="02020603050405020304" pitchFamily="18" charset="0"/>
                <a:cs typeface="Times New Roman" panose="02020603050405020304" pitchFamily="18" charset="0"/>
              </a:rPr>
              <a:t>i</a:t>
            </a:r>
            <a:r>
              <a:rPr dirty="0" sz="2800" lang="en-US" smtClean="0">
                <a:latin typeface="Times New Roman" panose="02020603050405020304" pitchFamily="18" charset="0"/>
                <a:cs typeface="Times New Roman" panose="02020603050405020304" pitchFamily="18" charset="0"/>
              </a:rPr>
              <a:t>t</a:t>
            </a:r>
            <a:r>
              <a:rPr dirty="0" sz="2800" lang="en-US" smtClean="0">
                <a:latin typeface="Times New Roman" panose="02020603050405020304" pitchFamily="18" charset="0"/>
                <a:cs typeface="Times New Roman" panose="02020603050405020304" pitchFamily="18" charset="0"/>
              </a:rPr>
              <a:t>h</a:t>
            </a:r>
            <a:r>
              <a:rPr dirty="0" sz="2800" lang="en-US" smtClean="0">
                <a:latin typeface="Times New Roman" panose="02020603050405020304" pitchFamily="18" charset="0"/>
                <a:cs typeface="Times New Roman" panose="02020603050405020304" pitchFamily="18" charset="0"/>
              </a:rPr>
              <a:t> </a:t>
            </a:r>
            <a:r>
              <a:rPr dirty="0" sz="2800" lang="en-US" smtClean="0">
                <a:latin typeface="Times New Roman" panose="02020603050405020304" pitchFamily="18" charset="0"/>
                <a:cs typeface="Times New Roman" panose="02020603050405020304" pitchFamily="18" charset="0"/>
              </a:rPr>
              <a:t>w</a:t>
            </a:r>
            <a:r>
              <a:rPr dirty="0" sz="2800" lang="en-US" smtClean="0">
                <a:latin typeface="Times New Roman" panose="02020603050405020304" pitchFamily="18" charset="0"/>
                <a:cs typeface="Times New Roman" panose="02020603050405020304" pitchFamily="18" charset="0"/>
              </a:rPr>
              <a:t>e</a:t>
            </a:r>
            <a:r>
              <a:rPr dirty="0" sz="2800" lang="en-US" smtClean="0">
                <a:latin typeface="Times New Roman" panose="02020603050405020304" pitchFamily="18" charset="0"/>
                <a:cs typeface="Times New Roman" panose="02020603050405020304" pitchFamily="18" charset="0"/>
              </a:rPr>
              <a:t>ll</a:t>
            </a:r>
            <a:r>
              <a:rPr dirty="0" sz="2800" lang="en-US" smtClean="0">
                <a:latin typeface="Times New Roman" panose="02020603050405020304" pitchFamily="18" charset="0"/>
                <a:cs typeface="Times New Roman" panose="02020603050405020304" pitchFamily="18" charset="0"/>
              </a:rPr>
              <a:t> </a:t>
            </a:r>
            <a:r>
              <a:rPr dirty="0" sz="2800" lang="en-US" smtClean="0">
                <a:latin typeface="Times New Roman" panose="02020603050405020304" pitchFamily="18" charset="0"/>
                <a:cs typeface="Times New Roman" panose="02020603050405020304" pitchFamily="18" charset="0"/>
              </a:rPr>
              <a:t>d</a:t>
            </a:r>
            <a:r>
              <a:rPr dirty="0" sz="2800" lang="en-US" smtClean="0">
                <a:latin typeface="Times New Roman" panose="02020603050405020304" pitchFamily="18" charset="0"/>
                <a:cs typeface="Times New Roman" panose="02020603050405020304" pitchFamily="18" charset="0"/>
              </a:rPr>
              <a:t>e</a:t>
            </a:r>
            <a:r>
              <a:rPr dirty="0" sz="2800" lang="en-US" smtClean="0">
                <a:latin typeface="Times New Roman" panose="02020603050405020304" pitchFamily="18" charset="0"/>
                <a:cs typeface="Times New Roman" panose="02020603050405020304" pitchFamily="18" charset="0"/>
              </a:rPr>
              <a:t>f</a:t>
            </a:r>
            <a:r>
              <a:rPr dirty="0" sz="2800" lang="en-US" smtClean="0">
                <a:latin typeface="Times New Roman" panose="02020603050405020304" pitchFamily="18" charset="0"/>
                <a:cs typeface="Times New Roman" panose="02020603050405020304" pitchFamily="18" charset="0"/>
              </a:rPr>
              <a:t>ined</a:t>
            </a:r>
            <a:r>
              <a:rPr dirty="0" sz="2800" lang="en-US" smtClean="0">
                <a:latin typeface="Times New Roman" panose="02020603050405020304" pitchFamily="18" charset="0"/>
                <a:cs typeface="Times New Roman" panose="02020603050405020304" pitchFamily="18" charset="0"/>
              </a:rPr>
              <a:t> </a:t>
            </a:r>
            <a:r>
              <a:rPr dirty="0" sz="2800" lang="en-US" smtClean="0">
                <a:latin typeface="Times New Roman" panose="02020603050405020304" pitchFamily="18" charset="0"/>
                <a:cs typeface="Times New Roman" panose="02020603050405020304" pitchFamily="18" charset="0"/>
              </a:rPr>
              <a:t>C</a:t>
            </a:r>
            <a:r>
              <a:rPr dirty="0" sz="2800" lang="en-US" smtClean="0">
                <a:latin typeface="Times New Roman" panose="02020603050405020304" pitchFamily="18" charset="0"/>
                <a:cs typeface="Times New Roman" panose="02020603050405020304" pitchFamily="18" charset="0"/>
              </a:rPr>
              <a:t>B</a:t>
            </a:r>
            <a:r>
              <a:rPr dirty="0" sz="2800" lang="en-US" smtClean="0">
                <a:latin typeface="Times New Roman" panose="02020603050405020304" pitchFamily="18" charset="0"/>
                <a:cs typeface="Times New Roman" panose="02020603050405020304" pitchFamily="18" charset="0"/>
              </a:rPr>
              <a:t>K</a:t>
            </a:r>
            <a:r>
              <a:rPr dirty="0" sz="2800" lang="en-US" smtClean="0">
                <a:latin typeface="Times New Roman" panose="02020603050405020304" pitchFamily="18" charset="0"/>
                <a:cs typeface="Times New Roman" panose="02020603050405020304" pitchFamily="18" charset="0"/>
              </a:rPr>
              <a:t>,</a:t>
            </a:r>
            <a:r>
              <a:rPr dirty="0" sz="2800" lang="en-US" smtClean="0">
                <a:latin typeface="Times New Roman" panose="02020603050405020304" pitchFamily="18" charset="0"/>
                <a:cs typeface="Times New Roman" panose="02020603050405020304" pitchFamily="18" charset="0"/>
              </a:rPr>
              <a:t> </a:t>
            </a:r>
            <a:r>
              <a:rPr dirty="0" sz="2800" lang="en-US" smtClean="0">
                <a:latin typeface="Times New Roman" panose="02020603050405020304" pitchFamily="18" charset="0"/>
                <a:cs typeface="Times New Roman" panose="02020603050405020304" pitchFamily="18" charset="0"/>
              </a:rPr>
              <a:t>a</a:t>
            </a:r>
            <a:r>
              <a:rPr dirty="0" sz="2800" lang="en-US" smtClean="0">
                <a:latin typeface="Times New Roman" panose="02020603050405020304" pitchFamily="18" charset="0"/>
                <a:cs typeface="Times New Roman" panose="02020603050405020304" pitchFamily="18" charset="0"/>
              </a:rPr>
              <a:t>n</a:t>
            </a:r>
            <a:r>
              <a:rPr dirty="0" sz="2800" lang="en-US" smtClean="0">
                <a:latin typeface="Times New Roman" panose="02020603050405020304" pitchFamily="18" charset="0"/>
                <a:cs typeface="Times New Roman" panose="02020603050405020304" pitchFamily="18" charset="0"/>
              </a:rPr>
              <a:t>d</a:t>
            </a:r>
            <a:r>
              <a:rPr dirty="0" sz="2800" lang="en-US" smtClean="0">
                <a:latin typeface="Times New Roman" panose="02020603050405020304" pitchFamily="18" charset="0"/>
                <a:cs typeface="Times New Roman" panose="02020603050405020304" pitchFamily="18" charset="0"/>
              </a:rPr>
              <a:t> </a:t>
            </a:r>
            <a:r>
              <a:rPr dirty="0" sz="2800" lang="en-US" smtClean="0">
                <a:latin typeface="Times New Roman" panose="02020603050405020304" pitchFamily="18" charset="0"/>
                <a:cs typeface="Times New Roman" panose="02020603050405020304" pitchFamily="18" charset="0"/>
              </a:rPr>
              <a:t>a</a:t>
            </a:r>
            <a:r>
              <a:rPr dirty="0" sz="2800" lang="en-US" smtClean="0">
                <a:latin typeface="Times New Roman" panose="02020603050405020304" pitchFamily="18" charset="0"/>
                <a:cs typeface="Times New Roman" panose="02020603050405020304" pitchFamily="18" charset="0"/>
              </a:rPr>
              <a:t>p</a:t>
            </a:r>
            <a:r>
              <a:rPr dirty="0" sz="2800" lang="en-US" smtClean="0">
                <a:latin typeface="Times New Roman" panose="02020603050405020304" pitchFamily="18" charset="0"/>
                <a:cs typeface="Times New Roman" panose="02020603050405020304" pitchFamily="18" charset="0"/>
              </a:rPr>
              <a:t>p</a:t>
            </a:r>
            <a:r>
              <a:rPr dirty="0" sz="2800" lang="en-US" smtClean="0">
                <a:latin typeface="Times New Roman" panose="02020603050405020304" pitchFamily="18" charset="0"/>
                <a:cs typeface="Times New Roman" panose="02020603050405020304" pitchFamily="18" charset="0"/>
              </a:rPr>
              <a:t>r</a:t>
            </a:r>
            <a:r>
              <a:rPr dirty="0" sz="2800" lang="en-US" smtClean="0">
                <a:latin typeface="Times New Roman" panose="02020603050405020304" pitchFamily="18" charset="0"/>
                <a:cs typeface="Times New Roman" panose="02020603050405020304" pitchFamily="18" charset="0"/>
              </a:rPr>
              <a:t>o</a:t>
            </a:r>
            <a:r>
              <a:rPr dirty="0" sz="2800" lang="en-US" smtClean="0">
                <a:latin typeface="Times New Roman" panose="02020603050405020304" pitchFamily="18" charset="0"/>
                <a:cs typeface="Times New Roman" panose="02020603050405020304" pitchFamily="18" charset="0"/>
              </a:rPr>
              <a:t>a</a:t>
            </a:r>
            <a:r>
              <a:rPr dirty="0" sz="2800" lang="en-US" smtClean="0">
                <a:latin typeface="Times New Roman" panose="02020603050405020304" pitchFamily="18" charset="0"/>
                <a:cs typeface="Times New Roman" panose="02020603050405020304" pitchFamily="18" charset="0"/>
              </a:rPr>
              <a:t>c</a:t>
            </a:r>
            <a:r>
              <a:rPr dirty="0" sz="2800" lang="en-US" smtClean="0">
                <a:latin typeface="Times New Roman" panose="02020603050405020304" pitchFamily="18" charset="0"/>
                <a:cs typeface="Times New Roman" panose="02020603050405020304" pitchFamily="18" charset="0"/>
              </a:rPr>
              <a:t>hes</a:t>
            </a:r>
            <a:r>
              <a:rPr dirty="0" sz="2800" lang="en-US" smtClean="0">
                <a:latin typeface="Times New Roman" panose="02020603050405020304" pitchFamily="18" charset="0"/>
                <a:cs typeface="Times New Roman" panose="02020603050405020304" pitchFamily="18" charset="0"/>
              </a:rPr>
              <a:t>.</a:t>
            </a:r>
            <a:endParaRPr dirty="0" sz="2800" lang="en-US">
              <a:latin typeface="Times New Roman" panose="02020603050405020304" pitchFamily="18" charset="0"/>
              <a:cs typeface="Times New Roman" panose="02020603050405020304" pitchFamily="18" charset="0"/>
            </a:endParaRPr>
          </a:p>
        </p:txBody>
      </p:sp>
      <p:sp>
        <p:nvSpPr>
          <p:cNvPr id="1048594" name="TextBox 7"/>
          <p:cNvSpPr txBox="1"/>
          <p:nvPr/>
        </p:nvSpPr>
        <p:spPr>
          <a:xfrm>
            <a:off x="5062643" y="254621"/>
            <a:ext cx="2612895" cy="646331"/>
          </a:xfrm>
          <a:prstGeom prst="rect"/>
          <a:noFill/>
        </p:spPr>
        <p:txBody>
          <a:bodyPr rtlCol="0" wrap="none">
            <a:spAutoFit/>
          </a:bodyPr>
          <a:p>
            <a:r>
              <a:rPr b="1" dirty="0" sz="3600" lang="en-US" smtClean="0">
                <a:solidFill>
                  <a:srgbClr val="2FB5A5"/>
                </a:solidFill>
                <a:latin typeface="Times New Roman" panose="02020603050405020304" pitchFamily="18" charset="0"/>
                <a:cs typeface="Times New Roman" panose="02020603050405020304" pitchFamily="18" charset="0"/>
              </a:rPr>
              <a:t>Background</a:t>
            </a:r>
            <a:endParaRPr b="1" dirty="0" sz="3600" lang="en-US">
              <a:solidFill>
                <a:srgbClr val="2FB5A5"/>
              </a:solidFill>
              <a:latin typeface="Times New Roman" panose="02020603050405020304" pitchFamily="18" charset="0"/>
              <a:cs typeface="Times New Roman" panose="02020603050405020304" pitchFamily="18" charset="0"/>
            </a:endParaRPr>
          </a:p>
        </p:txBody>
      </p:sp>
      <p:sp>
        <p:nvSpPr>
          <p:cNvPr id="1048595" name="Pentagon 10"/>
          <p:cNvSpPr/>
          <p:nvPr/>
        </p:nvSpPr>
        <p:spPr>
          <a:xfrm>
            <a:off x="0" y="0"/>
            <a:ext cx="4518212" cy="900953"/>
          </a:xfrm>
          <a:prstGeom prst="homePlate"/>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r>
              <a:rPr dirty="0" sz="2400" lang="en-US">
                <a:latin typeface="Times New Roman" panose="02020603050405020304" pitchFamily="18" charset="0"/>
                <a:cs typeface="Times New Roman" panose="02020603050405020304" pitchFamily="18" charset="0"/>
              </a:rPr>
              <a:t>Kyambogo        </a:t>
            </a:r>
            <a:r>
              <a:rPr dirty="0" sz="2400" lang="en-US" smtClean="0">
                <a:latin typeface="Times New Roman" panose="02020603050405020304" pitchFamily="18" charset="0"/>
                <a:cs typeface="Times New Roman" panose="02020603050405020304" pitchFamily="18" charset="0"/>
              </a:rPr>
              <a:t>    University</a:t>
            </a:r>
            <a:endParaRPr dirty="0" sz="3200" lang="en-US">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2097155" name="Picture 11" descr="Image result for kyambogo logo"/>
          <p:cNvPicPr>
            <a:picLocks/>
          </p:cNvPicPr>
          <p:nvPr/>
        </p:nvPicPr>
        <p:blipFill>
          <a:blip xmlns:r="http://schemas.openxmlformats.org/officeDocument/2006/relationships" r:embed="rId1"/>
          <a:srcRect/>
          <a:stretch>
            <a:fillRect/>
          </a:stretch>
        </p:blipFill>
        <p:spPr bwMode="auto">
          <a:xfrm>
            <a:off x="1479176" y="62379"/>
            <a:ext cx="914400" cy="699248"/>
          </a:xfrm>
          <a:prstGeom prst="rect"/>
          <a:noFill/>
          <a:ln>
            <a:noFill/>
          </a:ln>
        </p:spPr>
      </p:pic>
      <p:sp>
        <p:nvSpPr>
          <p:cNvPr id="1048596" name="Pentagon 6"/>
          <p:cNvSpPr/>
          <p:nvPr/>
        </p:nvSpPr>
        <p:spPr>
          <a:xfrm flipH="1">
            <a:off x="-1" y="6456317"/>
            <a:ext cx="12192000" cy="401683"/>
          </a:xfrm>
          <a:prstGeom prst="homePlate"/>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r>
              <a:rPr dirty="0" sz="1200" lang="en-US">
                <a:solidFill>
                  <a:schemeClr val="bg1"/>
                </a:solidFill>
                <a:latin typeface="Times New Roman" panose="02020603050405020304" pitchFamily="18" charset="0"/>
                <a:cs typeface="Times New Roman" panose="02020603050405020304" pitchFamily="18" charset="0"/>
              </a:rPr>
              <a:t>© Muhanguzi Tobias, 15/U/7774/ETE/PE, </a:t>
            </a:r>
            <a:r>
              <a:rPr dirty="0" sz="1200" lang="en-US" smtClean="0">
                <a:solidFill>
                  <a:schemeClr val="bg1"/>
                </a:solidFill>
                <a:latin typeface="Times New Roman" panose="02020603050405020304" pitchFamily="18" charset="0"/>
                <a:cs typeface="Times New Roman" panose="02020603050405020304" pitchFamily="18" charset="0"/>
              </a:rPr>
              <a:t>https</a:t>
            </a:r>
            <a:r>
              <a:rPr dirty="0" sz="1200" lang="en-US">
                <a:solidFill>
                  <a:schemeClr val="bg1"/>
                </a:solidFill>
                <a:latin typeface="Times New Roman" panose="02020603050405020304" pitchFamily="18" charset="0"/>
                <a:cs typeface="Times New Roman" panose="02020603050405020304" pitchFamily="18" charset="0"/>
              </a:rPr>
              <a:t>://github.com/marydovika</a:t>
            </a:r>
            <a:endParaRPr dirty="0" sz="1600" lang="en-US">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pic>
        <p:nvPicPr>
          <p:cNvPr id="2097156" name="Picture 2"/>
          <p:cNvPicPr>
            <a:picLocks noChangeAspect="1"/>
          </p:cNvPicPr>
          <p:nvPr/>
        </p:nvPicPr>
        <p:blipFill>
          <a:blip xmlns:r="http://schemas.openxmlformats.org/officeDocument/2006/relationships" r:embed="rId1"/>
          <a:stretch>
            <a:fillRect/>
          </a:stretch>
        </p:blipFill>
        <p:spPr>
          <a:xfrm>
            <a:off x="7560128" y="1053192"/>
            <a:ext cx="4243935" cy="4107871"/>
          </a:xfrm>
          <a:prstGeom prst="rect"/>
        </p:spPr>
      </p:pic>
      <p:sp>
        <p:nvSpPr>
          <p:cNvPr id="1048597" name="TextBox 7"/>
          <p:cNvSpPr txBox="1"/>
          <p:nvPr/>
        </p:nvSpPr>
        <p:spPr>
          <a:xfrm>
            <a:off x="5062643" y="254621"/>
            <a:ext cx="5135880" cy="624840"/>
          </a:xfrm>
          <a:prstGeom prst="rect"/>
          <a:noFill/>
        </p:spPr>
        <p:txBody>
          <a:bodyPr rtlCol="0" wrap="none">
            <a:spAutoFit/>
          </a:bodyPr>
          <a:p>
            <a:r>
              <a:rPr b="1" dirty="0" sz="3600" lang="en-US" smtClean="0">
                <a:solidFill>
                  <a:srgbClr val="2FB5A5"/>
                </a:solidFill>
                <a:latin typeface="Times New Roman" panose="02020603050405020304" pitchFamily="18" charset="0"/>
                <a:cs typeface="Times New Roman" panose="02020603050405020304" pitchFamily="18" charset="0"/>
              </a:rPr>
              <a:t>Background</a:t>
            </a:r>
            <a:r>
              <a:rPr b="1" dirty="0" sz="3600" lang="en-US" smtClean="0">
                <a:solidFill>
                  <a:srgbClr val="2FB5A5"/>
                </a:solidFill>
                <a:latin typeface="Times New Roman" panose="02020603050405020304" pitchFamily="18" charset="0"/>
                <a:cs typeface="Times New Roman" panose="02020603050405020304" pitchFamily="18" charset="0"/>
              </a:rPr>
              <a:t> </a:t>
            </a:r>
            <a:r>
              <a:rPr b="1" dirty="0" sz="3600" lang="en-US" smtClean="0">
                <a:solidFill>
                  <a:srgbClr val="2FB5A5"/>
                </a:solidFill>
                <a:latin typeface="Times New Roman" panose="02020603050405020304" pitchFamily="18" charset="0"/>
                <a:cs typeface="Times New Roman" panose="02020603050405020304" pitchFamily="18" charset="0"/>
              </a:rPr>
              <a:t>|</a:t>
            </a:r>
            <a:r>
              <a:rPr b="1" dirty="0" sz="3600" lang="en-US" smtClean="0">
                <a:solidFill>
                  <a:srgbClr val="2FB5A5"/>
                </a:solidFill>
                <a:latin typeface="Times New Roman" panose="02020603050405020304" pitchFamily="18" charset="0"/>
                <a:cs typeface="Times New Roman" panose="02020603050405020304" pitchFamily="18" charset="0"/>
              </a:rPr>
              <a:t> </a:t>
            </a:r>
            <a:r>
              <a:rPr b="1" dirty="0" sz="3600" lang="en-US" smtClean="0">
                <a:solidFill>
                  <a:srgbClr val="2FB5A5"/>
                </a:solidFill>
                <a:latin typeface="Times New Roman" panose="02020603050405020304" pitchFamily="18" charset="0"/>
                <a:cs typeface="Times New Roman" panose="02020603050405020304" pitchFamily="18" charset="0"/>
              </a:rPr>
              <a:t>B</a:t>
            </a:r>
            <a:r>
              <a:rPr b="1" dirty="0" sz="3600" lang="en-US" smtClean="0">
                <a:solidFill>
                  <a:srgbClr val="2FB5A5"/>
                </a:solidFill>
                <a:latin typeface="Times New Roman" panose="02020603050405020304" pitchFamily="18" charset="0"/>
                <a:cs typeface="Times New Roman" panose="02020603050405020304" pitchFamily="18" charset="0"/>
              </a:rPr>
              <a:t>i</a:t>
            </a:r>
            <a:r>
              <a:rPr b="1" dirty="0" sz="3600" lang="en-US" smtClean="0">
                <a:solidFill>
                  <a:srgbClr val="2FB5A5"/>
                </a:solidFill>
                <a:latin typeface="Times New Roman" panose="02020603050405020304" pitchFamily="18" charset="0"/>
                <a:cs typeface="Times New Roman" panose="02020603050405020304" pitchFamily="18" charset="0"/>
              </a:rPr>
              <a:t>g</a:t>
            </a:r>
            <a:r>
              <a:rPr b="1" dirty="0" sz="3600" lang="en-US" smtClean="0">
                <a:solidFill>
                  <a:srgbClr val="2FB5A5"/>
                </a:solidFill>
                <a:latin typeface="Times New Roman" panose="02020603050405020304" pitchFamily="18" charset="0"/>
                <a:cs typeface="Times New Roman" panose="02020603050405020304" pitchFamily="18" charset="0"/>
              </a:rPr>
              <a:t> </a:t>
            </a:r>
            <a:r>
              <a:rPr b="1" dirty="0" sz="3600" lang="en-US" smtClean="0">
                <a:solidFill>
                  <a:srgbClr val="2FB5A5"/>
                </a:solidFill>
                <a:latin typeface="Times New Roman" panose="02020603050405020304" pitchFamily="18" charset="0"/>
                <a:cs typeface="Times New Roman" panose="02020603050405020304" pitchFamily="18" charset="0"/>
              </a:rPr>
              <a:t>p</a:t>
            </a:r>
            <a:r>
              <a:rPr b="1" dirty="0" sz="3600" lang="en-US" smtClean="0">
                <a:solidFill>
                  <a:srgbClr val="2FB5A5"/>
                </a:solidFill>
                <a:latin typeface="Times New Roman" panose="02020603050405020304" pitchFamily="18" charset="0"/>
                <a:cs typeface="Times New Roman" panose="02020603050405020304" pitchFamily="18" charset="0"/>
              </a:rPr>
              <a:t>i</a:t>
            </a:r>
            <a:r>
              <a:rPr b="1" dirty="0" sz="3600" lang="en-US" smtClean="0">
                <a:solidFill>
                  <a:srgbClr val="2FB5A5"/>
                </a:solidFill>
                <a:latin typeface="Times New Roman" panose="02020603050405020304" pitchFamily="18" charset="0"/>
                <a:cs typeface="Times New Roman" panose="02020603050405020304" pitchFamily="18" charset="0"/>
              </a:rPr>
              <a:t>c</a:t>
            </a:r>
            <a:r>
              <a:rPr b="1" dirty="0" sz="3600" lang="en-US" smtClean="0">
                <a:solidFill>
                  <a:srgbClr val="2FB5A5"/>
                </a:solidFill>
                <a:latin typeface="Times New Roman" panose="02020603050405020304" pitchFamily="18" charset="0"/>
                <a:cs typeface="Times New Roman" panose="02020603050405020304" pitchFamily="18" charset="0"/>
              </a:rPr>
              <a:t>ture</a:t>
            </a:r>
            <a:endParaRPr b="1" dirty="0" sz="3600" lang="en-US">
              <a:solidFill>
                <a:srgbClr val="2FB5A5"/>
              </a:solidFill>
              <a:latin typeface="Times New Roman" panose="02020603050405020304" pitchFamily="18" charset="0"/>
              <a:cs typeface="Times New Roman" panose="02020603050405020304" pitchFamily="18" charset="0"/>
            </a:endParaRPr>
          </a:p>
        </p:txBody>
      </p:sp>
      <p:sp>
        <p:nvSpPr>
          <p:cNvPr id="1048598" name="Pentagon 10"/>
          <p:cNvSpPr/>
          <p:nvPr/>
        </p:nvSpPr>
        <p:spPr>
          <a:xfrm>
            <a:off x="0" y="0"/>
            <a:ext cx="4518212" cy="900953"/>
          </a:xfrm>
          <a:prstGeom prst="homePlate"/>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r>
              <a:rPr dirty="0" sz="2400" lang="en-US">
                <a:latin typeface="Times New Roman" panose="02020603050405020304" pitchFamily="18" charset="0"/>
                <a:cs typeface="Times New Roman" panose="02020603050405020304" pitchFamily="18" charset="0"/>
              </a:rPr>
              <a:t>Kyambogo        </a:t>
            </a:r>
            <a:r>
              <a:rPr dirty="0" sz="2400" lang="en-US" smtClean="0">
                <a:latin typeface="Times New Roman" panose="02020603050405020304" pitchFamily="18" charset="0"/>
                <a:cs typeface="Times New Roman" panose="02020603050405020304" pitchFamily="18" charset="0"/>
              </a:rPr>
              <a:t>    University</a:t>
            </a:r>
            <a:endParaRPr dirty="0" sz="3200" lang="en-US">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2097157" name="Picture 11" descr="Image result for kyambogo logo"/>
          <p:cNvPicPr>
            <a:picLocks/>
          </p:cNvPicPr>
          <p:nvPr/>
        </p:nvPicPr>
        <p:blipFill>
          <a:blip xmlns:r="http://schemas.openxmlformats.org/officeDocument/2006/relationships" r:embed="rId2"/>
          <a:srcRect/>
          <a:stretch>
            <a:fillRect/>
          </a:stretch>
        </p:blipFill>
        <p:spPr bwMode="auto">
          <a:xfrm>
            <a:off x="1479176" y="62379"/>
            <a:ext cx="914400" cy="699248"/>
          </a:xfrm>
          <a:prstGeom prst="rect"/>
          <a:noFill/>
          <a:ln>
            <a:noFill/>
          </a:ln>
        </p:spPr>
      </p:pic>
      <p:sp>
        <p:nvSpPr>
          <p:cNvPr id="1048599" name="Pentagon 6"/>
          <p:cNvSpPr/>
          <p:nvPr/>
        </p:nvSpPr>
        <p:spPr>
          <a:xfrm flipH="1">
            <a:off x="-1" y="6456317"/>
            <a:ext cx="12192000" cy="401683"/>
          </a:xfrm>
          <a:prstGeom prst="homePlate"/>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r>
              <a:rPr dirty="0" sz="1200" lang="en-US">
                <a:solidFill>
                  <a:schemeClr val="bg1"/>
                </a:solidFill>
                <a:latin typeface="Times New Roman" panose="02020603050405020304" pitchFamily="18" charset="0"/>
                <a:cs typeface="Times New Roman" panose="02020603050405020304" pitchFamily="18" charset="0"/>
              </a:rPr>
              <a:t>© Muhanguzi Tobias, 15/U/7774/ETE/PE, </a:t>
            </a:r>
            <a:r>
              <a:rPr dirty="0" sz="1200" lang="en-US" smtClean="0">
                <a:solidFill>
                  <a:schemeClr val="bg1"/>
                </a:solidFill>
                <a:latin typeface="Times New Roman" panose="02020603050405020304" pitchFamily="18" charset="0"/>
                <a:cs typeface="Times New Roman" panose="02020603050405020304" pitchFamily="18" charset="0"/>
              </a:rPr>
              <a:t>https</a:t>
            </a:r>
            <a:r>
              <a:rPr dirty="0" sz="1200" lang="en-US">
                <a:solidFill>
                  <a:schemeClr val="bg1"/>
                </a:solidFill>
                <a:latin typeface="Times New Roman" panose="02020603050405020304" pitchFamily="18" charset="0"/>
                <a:cs typeface="Times New Roman" panose="02020603050405020304" pitchFamily="18" charset="0"/>
              </a:rPr>
              <a:t>://github.com/marydovika</a:t>
            </a:r>
            <a:endParaRPr dirty="0" sz="1600" lang="en-US">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2097158" name="Picture 6"/>
          <p:cNvPicPr>
            <a:picLocks/>
          </p:cNvPicPr>
          <p:nvPr/>
        </p:nvPicPr>
        <p:blipFill rotWithShape="1">
          <a:blip xmlns:r="http://schemas.openxmlformats.org/officeDocument/2006/relationships" r:embed="rId3"/>
          <a:srcRect t="15260" b="10648"/>
          <a:stretch>
            <a:fillRect/>
          </a:stretch>
        </p:blipFill>
        <p:spPr>
          <a:xfrm>
            <a:off x="114299" y="1444595"/>
            <a:ext cx="7233558" cy="3805041"/>
          </a:xfrm>
          <a:prstGeom prst="rect"/>
        </p:spPr>
      </p:pic>
    </p:spTree>
  </p:cSld>
  <p:clrMapOvr>
    <a:masterClrMapping/>
  </p:clrMapOvr>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pic>
        <p:nvPicPr>
          <p:cNvPr id="2097159" name="Picture 4"/>
          <p:cNvPicPr>
            <a:picLocks noChangeAspect="1"/>
          </p:cNvPicPr>
          <p:nvPr/>
        </p:nvPicPr>
        <p:blipFill>
          <a:blip xmlns:r="http://schemas.openxmlformats.org/officeDocument/2006/relationships" r:embed="rId1"/>
          <a:stretch>
            <a:fillRect/>
          </a:stretch>
        </p:blipFill>
        <p:spPr>
          <a:xfrm>
            <a:off x="5145908" y="4203759"/>
            <a:ext cx="2304966" cy="2231066"/>
          </a:xfrm>
          <a:prstGeom prst="rect"/>
        </p:spPr>
      </p:pic>
      <p:sp>
        <p:nvSpPr>
          <p:cNvPr id="1048600" name="TextBox 7"/>
          <p:cNvSpPr txBox="1"/>
          <p:nvPr/>
        </p:nvSpPr>
        <p:spPr>
          <a:xfrm>
            <a:off x="5062643" y="254621"/>
            <a:ext cx="6685280" cy="624840"/>
          </a:xfrm>
          <a:prstGeom prst="rect"/>
          <a:noFill/>
        </p:spPr>
        <p:txBody>
          <a:bodyPr rtlCol="0" wrap="none">
            <a:spAutoFit/>
          </a:bodyPr>
          <a:p>
            <a:r>
              <a:rPr b="1" dirty="0" sz="3600" lang="en-US" smtClean="0">
                <a:solidFill>
                  <a:srgbClr val="2FB5A5"/>
                </a:solidFill>
                <a:latin typeface="Times New Roman" panose="02020603050405020304" pitchFamily="18" charset="0"/>
                <a:cs typeface="Times New Roman" panose="02020603050405020304" pitchFamily="18" charset="0"/>
              </a:rPr>
              <a:t>Background</a:t>
            </a:r>
            <a:r>
              <a:rPr b="1" dirty="0" sz="3600" lang="en-US" smtClean="0">
                <a:solidFill>
                  <a:srgbClr val="2FB5A5"/>
                </a:solidFill>
                <a:latin typeface="Times New Roman" panose="02020603050405020304" pitchFamily="18" charset="0"/>
                <a:cs typeface="Times New Roman" panose="02020603050405020304" pitchFamily="18" charset="0"/>
              </a:rPr>
              <a:t> </a:t>
            </a:r>
            <a:r>
              <a:rPr b="1" dirty="0" sz="3600" lang="en-US" smtClean="0">
                <a:solidFill>
                  <a:srgbClr val="2FB5A5"/>
                </a:solidFill>
                <a:latin typeface="Times New Roman" panose="02020603050405020304" pitchFamily="18" charset="0"/>
                <a:cs typeface="Times New Roman" panose="02020603050405020304" pitchFamily="18" charset="0"/>
              </a:rPr>
              <a:t>|</a:t>
            </a:r>
            <a:r>
              <a:rPr b="1" dirty="0" sz="3600" lang="en-US" smtClean="0">
                <a:solidFill>
                  <a:srgbClr val="2FB5A5"/>
                </a:solidFill>
                <a:latin typeface="Times New Roman" panose="02020603050405020304" pitchFamily="18" charset="0"/>
                <a:cs typeface="Times New Roman" panose="02020603050405020304" pitchFamily="18" charset="0"/>
              </a:rPr>
              <a:t> </a:t>
            </a:r>
            <a:r>
              <a:rPr b="1" dirty="0" sz="3600" lang="en-US" smtClean="0">
                <a:solidFill>
                  <a:srgbClr val="2FB5A5"/>
                </a:solidFill>
                <a:latin typeface="Times New Roman" panose="02020603050405020304" pitchFamily="18" charset="0"/>
                <a:cs typeface="Times New Roman" panose="02020603050405020304" pitchFamily="18" charset="0"/>
              </a:rPr>
              <a:t>B</a:t>
            </a:r>
            <a:r>
              <a:rPr b="1" dirty="0" sz="3600" lang="en-US" smtClean="0">
                <a:solidFill>
                  <a:srgbClr val="2FB5A5"/>
                </a:solidFill>
                <a:latin typeface="Times New Roman" panose="02020603050405020304" pitchFamily="18" charset="0"/>
                <a:cs typeface="Times New Roman" panose="02020603050405020304" pitchFamily="18" charset="0"/>
              </a:rPr>
              <a:t>i</a:t>
            </a:r>
            <a:r>
              <a:rPr b="1" dirty="0" sz="3600" lang="en-US" smtClean="0">
                <a:solidFill>
                  <a:srgbClr val="2FB5A5"/>
                </a:solidFill>
                <a:latin typeface="Times New Roman" panose="02020603050405020304" pitchFamily="18" charset="0"/>
                <a:cs typeface="Times New Roman" panose="02020603050405020304" pitchFamily="18" charset="0"/>
              </a:rPr>
              <a:t>g</a:t>
            </a:r>
            <a:r>
              <a:rPr b="1" dirty="0" sz="3600" lang="en-US" smtClean="0">
                <a:solidFill>
                  <a:srgbClr val="2FB5A5"/>
                </a:solidFill>
                <a:latin typeface="Times New Roman" panose="02020603050405020304" pitchFamily="18" charset="0"/>
                <a:cs typeface="Times New Roman" panose="02020603050405020304" pitchFamily="18" charset="0"/>
              </a:rPr>
              <a:t> </a:t>
            </a:r>
            <a:r>
              <a:rPr b="1" dirty="0" sz="3600" lang="en-US" smtClean="0">
                <a:solidFill>
                  <a:srgbClr val="2FB5A5"/>
                </a:solidFill>
                <a:latin typeface="Times New Roman" panose="02020603050405020304" pitchFamily="18" charset="0"/>
                <a:cs typeface="Times New Roman" panose="02020603050405020304" pitchFamily="18" charset="0"/>
              </a:rPr>
              <a:t>p</a:t>
            </a:r>
            <a:r>
              <a:rPr b="1" dirty="0" sz="3600" lang="en-US" smtClean="0">
                <a:solidFill>
                  <a:srgbClr val="2FB5A5"/>
                </a:solidFill>
                <a:latin typeface="Times New Roman" panose="02020603050405020304" pitchFamily="18" charset="0"/>
                <a:cs typeface="Times New Roman" panose="02020603050405020304" pitchFamily="18" charset="0"/>
              </a:rPr>
              <a:t>i</a:t>
            </a:r>
            <a:r>
              <a:rPr b="1" dirty="0" sz="3600" lang="en-US" smtClean="0">
                <a:solidFill>
                  <a:srgbClr val="2FB5A5"/>
                </a:solidFill>
                <a:latin typeface="Times New Roman" panose="02020603050405020304" pitchFamily="18" charset="0"/>
                <a:cs typeface="Times New Roman" panose="02020603050405020304" pitchFamily="18" charset="0"/>
              </a:rPr>
              <a:t>c</a:t>
            </a:r>
            <a:r>
              <a:rPr b="1" dirty="0" sz="3600" lang="en-US" smtClean="0">
                <a:solidFill>
                  <a:srgbClr val="2FB5A5"/>
                </a:solidFill>
                <a:latin typeface="Times New Roman" panose="02020603050405020304" pitchFamily="18" charset="0"/>
                <a:cs typeface="Times New Roman" panose="02020603050405020304" pitchFamily="18" charset="0"/>
              </a:rPr>
              <a:t>t</a:t>
            </a:r>
            <a:r>
              <a:rPr b="1" dirty="0" sz="3600" lang="en-US" smtClean="0">
                <a:solidFill>
                  <a:srgbClr val="2FB5A5"/>
                </a:solidFill>
                <a:latin typeface="Times New Roman" panose="02020603050405020304" pitchFamily="18" charset="0"/>
                <a:cs typeface="Times New Roman" panose="02020603050405020304" pitchFamily="18" charset="0"/>
              </a:rPr>
              <a:t>ure</a:t>
            </a:r>
            <a:r>
              <a:rPr b="1" dirty="0" sz="3600" lang="en-US" smtClean="0">
                <a:solidFill>
                  <a:srgbClr val="2FB5A5"/>
                </a:solidFill>
                <a:latin typeface="Times New Roman" panose="02020603050405020304" pitchFamily="18" charset="0"/>
                <a:cs typeface="Times New Roman" panose="02020603050405020304" pitchFamily="18" charset="0"/>
              </a:rPr>
              <a:t>…cont’d</a:t>
            </a:r>
            <a:endParaRPr b="1" dirty="0" sz="3600" lang="en-US">
              <a:solidFill>
                <a:srgbClr val="2FB5A5"/>
              </a:solidFill>
              <a:latin typeface="Times New Roman" panose="02020603050405020304" pitchFamily="18" charset="0"/>
              <a:cs typeface="Times New Roman" panose="02020603050405020304" pitchFamily="18" charset="0"/>
            </a:endParaRPr>
          </a:p>
        </p:txBody>
      </p:sp>
      <p:sp>
        <p:nvSpPr>
          <p:cNvPr id="1048601" name="TextBox 1"/>
          <p:cNvSpPr txBox="1"/>
          <p:nvPr/>
        </p:nvSpPr>
        <p:spPr>
          <a:xfrm>
            <a:off x="851928" y="1749505"/>
            <a:ext cx="2748279" cy="358141"/>
          </a:xfrm>
          <a:prstGeom prst="rect"/>
          <a:noFill/>
        </p:spPr>
        <p:txBody>
          <a:bodyPr rtlCol="0" wrap="none">
            <a:spAutoFit/>
          </a:bodyPr>
          <a:p>
            <a:r>
              <a:rPr dirty="0" lang="en-GB" smtClean="0"/>
              <a:t>Insert some details on 5G</a:t>
            </a:r>
            <a:endParaRPr dirty="0" lang="en-GB"/>
          </a:p>
        </p:txBody>
      </p:sp>
      <p:sp>
        <p:nvSpPr>
          <p:cNvPr id="1048602" name="Pentagon 10"/>
          <p:cNvSpPr/>
          <p:nvPr/>
        </p:nvSpPr>
        <p:spPr>
          <a:xfrm>
            <a:off x="0" y="0"/>
            <a:ext cx="4518212" cy="900953"/>
          </a:xfrm>
          <a:prstGeom prst="homePlate"/>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r>
              <a:rPr dirty="0" sz="2400" lang="en-US">
                <a:latin typeface="Times New Roman" panose="02020603050405020304" pitchFamily="18" charset="0"/>
                <a:cs typeface="Times New Roman" panose="02020603050405020304" pitchFamily="18" charset="0"/>
              </a:rPr>
              <a:t>Kyambogo        </a:t>
            </a:r>
            <a:r>
              <a:rPr dirty="0" sz="2400" lang="en-US" smtClean="0">
                <a:latin typeface="Times New Roman" panose="02020603050405020304" pitchFamily="18" charset="0"/>
                <a:cs typeface="Times New Roman" panose="02020603050405020304" pitchFamily="18" charset="0"/>
              </a:rPr>
              <a:t>    University</a:t>
            </a:r>
            <a:endParaRPr dirty="0" sz="3200" lang="en-US">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2097160" name="Picture 11" descr="Image result for kyambogo logo"/>
          <p:cNvPicPr>
            <a:picLocks/>
          </p:cNvPicPr>
          <p:nvPr/>
        </p:nvPicPr>
        <p:blipFill>
          <a:blip xmlns:r="http://schemas.openxmlformats.org/officeDocument/2006/relationships" r:embed="rId2"/>
          <a:srcRect/>
          <a:stretch>
            <a:fillRect/>
          </a:stretch>
        </p:blipFill>
        <p:spPr bwMode="auto">
          <a:xfrm>
            <a:off x="1479176" y="62379"/>
            <a:ext cx="914400" cy="699248"/>
          </a:xfrm>
          <a:prstGeom prst="rect"/>
          <a:noFill/>
          <a:ln>
            <a:noFill/>
          </a:ln>
        </p:spPr>
      </p:pic>
      <p:sp>
        <p:nvSpPr>
          <p:cNvPr id="1048603" name="Pentagon 9"/>
          <p:cNvSpPr/>
          <p:nvPr/>
        </p:nvSpPr>
        <p:spPr>
          <a:xfrm flipH="1">
            <a:off x="-1" y="6456317"/>
            <a:ext cx="12192000" cy="401683"/>
          </a:xfrm>
          <a:prstGeom prst="homePlate"/>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r>
              <a:rPr dirty="0" sz="1200" lang="en-US">
                <a:solidFill>
                  <a:schemeClr val="bg1"/>
                </a:solidFill>
                <a:latin typeface="Times New Roman" panose="02020603050405020304" pitchFamily="18" charset="0"/>
                <a:cs typeface="Times New Roman" panose="02020603050405020304" pitchFamily="18" charset="0"/>
              </a:rPr>
              <a:t>© Muhanguzi Tobias, 15/U/7774/ETE/PE, </a:t>
            </a:r>
            <a:r>
              <a:rPr dirty="0" sz="1200" lang="en-US" smtClean="0">
                <a:solidFill>
                  <a:schemeClr val="bg1"/>
                </a:solidFill>
                <a:latin typeface="Times New Roman" panose="02020603050405020304" pitchFamily="18" charset="0"/>
                <a:cs typeface="Times New Roman" panose="02020603050405020304" pitchFamily="18" charset="0"/>
              </a:rPr>
              <a:t>https</a:t>
            </a:r>
            <a:r>
              <a:rPr dirty="0" sz="1200" lang="en-US">
                <a:solidFill>
                  <a:schemeClr val="bg1"/>
                </a:solidFill>
                <a:latin typeface="Times New Roman" panose="02020603050405020304" pitchFamily="18" charset="0"/>
                <a:cs typeface="Times New Roman" panose="02020603050405020304" pitchFamily="18" charset="0"/>
              </a:rPr>
              <a:t>://github.com/marydovika</a:t>
            </a:r>
            <a:endParaRPr dirty="0" sz="1600" lang="en-US">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2097161" name="Picture 2097159"/>
          <p:cNvPicPr>
            <a:picLocks/>
          </p:cNvPicPr>
          <p:nvPr/>
        </p:nvPicPr>
        <p:blipFill rotWithShape="1">
          <a:blip xmlns:r="http://schemas.openxmlformats.org/officeDocument/2006/relationships" r:embed="rId3"/>
          <a:srcRect l="7669" t="33172" r="10314" b="25668"/>
          <a:stretch>
            <a:fillRect/>
          </a:stretch>
        </p:blipFill>
        <p:spPr>
          <a:xfrm>
            <a:off x="158397" y="963332"/>
            <a:ext cx="4915686" cy="4888315"/>
          </a:xfrm>
          <a:prstGeom prst="rect"/>
        </p:spPr>
      </p:pic>
      <p:pic>
        <p:nvPicPr>
          <p:cNvPr id="2097162" name="Picture 1"/>
          <p:cNvPicPr>
            <a:picLocks noChangeAspect="1"/>
          </p:cNvPicPr>
          <p:nvPr/>
        </p:nvPicPr>
        <p:blipFill>
          <a:blip xmlns:r="http://schemas.openxmlformats.org/officeDocument/2006/relationships" r:embed="rId4"/>
          <a:stretch>
            <a:fillRect/>
          </a:stretch>
        </p:blipFill>
        <p:spPr>
          <a:xfrm>
            <a:off x="5074083" y="963332"/>
            <a:ext cx="6960658" cy="3088616"/>
          </a:xfrm>
          <a:prstGeom prst="rect"/>
        </p:spPr>
      </p:pic>
      <p:sp>
        <p:nvSpPr>
          <p:cNvPr id="1048604" name="TextBox 9"/>
          <p:cNvSpPr txBox="1"/>
          <p:nvPr/>
        </p:nvSpPr>
        <p:spPr>
          <a:xfrm>
            <a:off x="9771264" y="3890914"/>
            <a:ext cx="830581" cy="383540"/>
          </a:xfrm>
          <a:prstGeom prst="rect"/>
          <a:noFill/>
        </p:spPr>
        <p:txBody>
          <a:bodyPr rtlCol="0" wrap="none">
            <a:spAutoFit/>
          </a:bodyPr>
          <a:p>
            <a:pPr fontAlgn="base">
              <a:spcBef>
                <a:spcPct val="0"/>
              </a:spcBef>
              <a:spcAft>
                <a:spcPct val="0"/>
              </a:spcAft>
            </a:pPr>
            <a:r>
              <a:rPr b="1" dirty="0" sz="1905" lang="en-US" err="1">
                <a:latin typeface="Arial" pitchFamily="34" charset="0"/>
                <a:ea typeface="宋体" pitchFamily="2" charset="-122"/>
              </a:rPr>
              <a:t>e</a:t>
            </a:r>
            <a:r>
              <a:rPr b="1" dirty="0" sz="1905" lang="en-US" err="1" smtClean="0">
                <a:latin typeface="Arial" pitchFamily="34" charset="0"/>
                <a:ea typeface="宋体" pitchFamily="2" charset="-122"/>
              </a:rPr>
              <a:t>MBB</a:t>
            </a:r>
            <a:endParaRPr b="1" dirty="0" sz="1905" lang="en-US">
              <a:latin typeface="Arial" pitchFamily="34" charset="0"/>
              <a:ea typeface="宋体" pitchFamily="2" charset="-122"/>
            </a:endParaRPr>
          </a:p>
        </p:txBody>
      </p:sp>
      <p:sp>
        <p:nvSpPr>
          <p:cNvPr id="1048605" name="TextBox 10"/>
          <p:cNvSpPr txBox="1"/>
          <p:nvPr/>
        </p:nvSpPr>
        <p:spPr>
          <a:xfrm>
            <a:off x="9589367" y="4755748"/>
            <a:ext cx="931665" cy="385490"/>
          </a:xfrm>
          <a:prstGeom prst="rect"/>
          <a:noFill/>
        </p:spPr>
        <p:txBody>
          <a:bodyPr rtlCol="0" wrap="none">
            <a:spAutoFit/>
          </a:bodyPr>
          <a:p>
            <a:pPr fontAlgn="base">
              <a:spcBef>
                <a:spcPct val="0"/>
              </a:spcBef>
              <a:spcAft>
                <a:spcPct val="0"/>
              </a:spcAft>
            </a:pPr>
            <a:r>
              <a:rPr b="1" dirty="0" sz="1905" lang="en-US" err="1">
                <a:latin typeface="Arial" pitchFamily="34" charset="0"/>
                <a:ea typeface="宋体" pitchFamily="2" charset="-122"/>
              </a:rPr>
              <a:t>m</a:t>
            </a:r>
            <a:r>
              <a:rPr b="1" dirty="0" sz="1905" lang="en-US" err="1" smtClean="0">
                <a:latin typeface="Arial" pitchFamily="34" charset="0"/>
                <a:ea typeface="宋体" pitchFamily="2" charset="-122"/>
              </a:rPr>
              <a:t>MTC</a:t>
            </a:r>
            <a:endParaRPr b="1" dirty="0" sz="1905" lang="en-US">
              <a:latin typeface="Arial" pitchFamily="34" charset="0"/>
              <a:ea typeface="宋体" pitchFamily="2" charset="-122"/>
            </a:endParaRPr>
          </a:p>
        </p:txBody>
      </p:sp>
      <p:sp>
        <p:nvSpPr>
          <p:cNvPr id="1048606" name="Rectangle 11"/>
          <p:cNvSpPr/>
          <p:nvPr/>
        </p:nvSpPr>
        <p:spPr>
          <a:xfrm>
            <a:off x="8889692" y="5381767"/>
            <a:ext cx="843281" cy="358140"/>
          </a:xfrm>
          <a:prstGeom prst="rect"/>
        </p:spPr>
        <p:txBody>
          <a:bodyPr wrap="none">
            <a:spAutoFit/>
          </a:bodyPr>
          <a:p>
            <a:pPr fontAlgn="base">
              <a:spcBef>
                <a:spcPct val="0"/>
              </a:spcBef>
              <a:spcAft>
                <a:spcPct val="0"/>
              </a:spcAft>
            </a:pPr>
            <a:r>
              <a:rPr b="1" dirty="0" lang="en-US" err="1">
                <a:latin typeface="Arial" pitchFamily="34" charset="0"/>
                <a:ea typeface="宋体" pitchFamily="2" charset="-122"/>
              </a:rPr>
              <a:t>u</a:t>
            </a:r>
            <a:r>
              <a:rPr b="1" dirty="0" lang="en-US" err="1" smtClean="0">
                <a:latin typeface="Arial" pitchFamily="34" charset="0"/>
                <a:ea typeface="宋体" pitchFamily="2" charset="-122"/>
              </a:rPr>
              <a:t>RLLC</a:t>
            </a:r>
            <a:endParaRPr b="1" dirty="0" lang="en-US">
              <a:latin typeface="Arial" pitchFamily="34" charset="0"/>
              <a:ea typeface="宋体" pitchFamily="2" charset="-122"/>
            </a:endParaRPr>
          </a:p>
        </p:txBody>
      </p:sp>
      <p:sp>
        <p:nvSpPr>
          <p:cNvPr id="1048607" name="Rectangle 12"/>
          <p:cNvSpPr/>
          <p:nvPr/>
        </p:nvSpPr>
        <p:spPr>
          <a:xfrm>
            <a:off x="8264910" y="6035379"/>
            <a:ext cx="855981" cy="358140"/>
          </a:xfrm>
          <a:prstGeom prst="rect"/>
        </p:spPr>
        <p:txBody>
          <a:bodyPr wrap="none">
            <a:spAutoFit/>
          </a:bodyPr>
          <a:p>
            <a:pPr fontAlgn="base">
              <a:spcBef>
                <a:spcPct val="0"/>
              </a:spcBef>
              <a:spcAft>
                <a:spcPct val="0"/>
              </a:spcAft>
            </a:pPr>
            <a:r>
              <a:rPr b="1" dirty="0" lang="en-US" smtClean="0">
                <a:latin typeface="Arial" pitchFamily="34" charset="0"/>
                <a:ea typeface="宋体" pitchFamily="2" charset="-122"/>
              </a:rPr>
              <a:t>Others</a:t>
            </a:r>
            <a:endParaRPr b="1" dirty="0" lang="en-US">
              <a:latin typeface="Arial" pitchFamily="34" charset="0"/>
              <a:ea typeface="宋体" pitchFamily="2" charset="-122"/>
            </a:endParaRPr>
          </a:p>
        </p:txBody>
      </p:sp>
      <p:grpSp>
        <p:nvGrpSpPr>
          <p:cNvPr id="53" name="Group 13"/>
          <p:cNvGrpSpPr/>
          <p:nvPr/>
        </p:nvGrpSpPr>
        <p:grpSpPr>
          <a:xfrm>
            <a:off x="9099978" y="3678274"/>
            <a:ext cx="546358" cy="763950"/>
            <a:chOff x="377622" y="1528618"/>
            <a:chExt cx="516337" cy="721972"/>
          </a:xfrm>
        </p:grpSpPr>
        <p:grpSp>
          <p:nvGrpSpPr>
            <p:cNvPr id="54" name="Group 14"/>
            <p:cNvGrpSpPr/>
            <p:nvPr/>
          </p:nvGrpSpPr>
          <p:grpSpPr>
            <a:xfrm>
              <a:off x="377622" y="1528618"/>
              <a:ext cx="277586" cy="530678"/>
              <a:chOff x="1025550" y="939030"/>
              <a:chExt cx="277586" cy="530678"/>
            </a:xfrm>
          </p:grpSpPr>
          <p:sp>
            <p:nvSpPr>
              <p:cNvPr id="1048608" name="Rounded Rectangle 20"/>
              <p:cNvSpPr/>
              <p:nvPr/>
            </p:nvSpPr>
            <p:spPr bwMode="auto">
              <a:xfrm>
                <a:off x="1025550" y="939030"/>
                <a:ext cx="277586" cy="530678"/>
              </a:xfrm>
              <a:prstGeom prst="roundRect"/>
              <a:solidFill>
                <a:srgbClr val="00B0F0"/>
              </a:solidFill>
              <a:ln w="3175" cap="flat" cmpd="sng" algn="ctr">
                <a:noFill/>
                <a:prstDash val="dash"/>
                <a:round/>
                <a:headEnd type="none" w="med" len="med"/>
                <a:tailEnd type="none" w="med" len="med"/>
              </a:ln>
              <a:effectLst/>
            </p:spPr>
            <p:txBody>
              <a:bodyPr anchor="t" anchorCtr="0" bIns="48379" compatLnSpc="1" lIns="96756" numCol="1" rIns="96756" rtlCol="0" tIns="48379" vert="horz" wrap="square">
                <a:prstTxWarp prst="textNoShape"/>
              </a:bodyPr>
              <a:p>
                <a:pPr defTabSz="967613" fontAlgn="base">
                  <a:spcBef>
                    <a:spcPct val="0"/>
                  </a:spcBef>
                  <a:spcAft>
                    <a:spcPct val="0"/>
                  </a:spcAft>
                  <a:buClr>
                    <a:srgbClr val="CC9900"/>
                  </a:buClr>
                  <a:buFont typeface="Wingdings" pitchFamily="2" charset="2"/>
                  <a:buChar char="n"/>
                </a:pPr>
                <a:endParaRPr b="1" sz="1905" lang="en-US">
                  <a:solidFill>
                    <a:srgbClr val="000000"/>
                  </a:solidFill>
                  <a:latin typeface="Arial" charset="0"/>
                  <a:ea typeface="SimSun" pitchFamily="2" charset="-122"/>
                </a:endParaRPr>
              </a:p>
            </p:txBody>
          </p:sp>
          <p:sp>
            <p:nvSpPr>
              <p:cNvPr id="1048609" name="Rectangle 21"/>
              <p:cNvSpPr/>
              <p:nvPr/>
            </p:nvSpPr>
            <p:spPr bwMode="auto">
              <a:xfrm>
                <a:off x="1053353" y="1016253"/>
                <a:ext cx="224118" cy="376232"/>
              </a:xfrm>
              <a:prstGeom prst="rect"/>
              <a:solidFill>
                <a:schemeClr val="tx1"/>
              </a:solidFill>
              <a:ln w="38100" cap="flat" cmpd="sng" algn="ctr">
                <a:noFill/>
                <a:prstDash val="dash"/>
                <a:round/>
                <a:headEnd type="none" w="med" len="med"/>
                <a:tailEnd type="none" w="med" len="med"/>
              </a:ln>
              <a:effectLst/>
            </p:spPr>
            <p:txBody>
              <a:bodyPr anchor="t" anchorCtr="0" bIns="48379" compatLnSpc="1" lIns="96756" numCol="1" rIns="96756" rtlCol="0" tIns="48379" vert="horz" wrap="square">
                <a:prstTxWarp prst="textNoShape"/>
              </a:bodyPr>
              <a:p>
                <a:pPr defTabSz="967613" fontAlgn="base">
                  <a:spcBef>
                    <a:spcPct val="0"/>
                  </a:spcBef>
                  <a:spcAft>
                    <a:spcPct val="0"/>
                  </a:spcAft>
                  <a:buClr>
                    <a:srgbClr val="CC9900"/>
                  </a:buClr>
                  <a:buFont typeface="Wingdings" pitchFamily="2" charset="2"/>
                  <a:buChar char="n"/>
                </a:pPr>
                <a:endParaRPr b="1" sz="1905" lang="en-US">
                  <a:solidFill>
                    <a:srgbClr val="000000"/>
                  </a:solidFill>
                  <a:latin typeface="Arial" charset="0"/>
                  <a:ea typeface="SimSun" pitchFamily="2" charset="-122"/>
                </a:endParaRPr>
              </a:p>
            </p:txBody>
          </p:sp>
          <p:cxnSp>
            <p:nvCxnSpPr>
              <p:cNvPr id="3145728" name="Straight Connector 22"/>
              <p:cNvCxnSpPr>
                <a:cxnSpLocks/>
              </p:cNvCxnSpPr>
              <p:nvPr/>
            </p:nvCxnSpPr>
            <p:spPr bwMode="auto">
              <a:xfrm>
                <a:off x="1102658" y="981636"/>
                <a:ext cx="125506" cy="0"/>
              </a:xfrm>
              <a:prstGeom prst="line"/>
              <a:noFill/>
              <a:ln w="9525" cap="flat" cmpd="sng" algn="ctr">
                <a:solidFill>
                  <a:schemeClr val="tx1"/>
                </a:solidFill>
                <a:prstDash val="solid"/>
                <a:round/>
                <a:headEnd type="none" w="med" len="med"/>
                <a:tailEnd type="none" w="med" len="med"/>
              </a:ln>
              <a:effectLst/>
            </p:spPr>
          </p:cxnSp>
          <p:sp>
            <p:nvSpPr>
              <p:cNvPr id="1048610" name="Oval 23"/>
              <p:cNvSpPr/>
              <p:nvPr/>
            </p:nvSpPr>
            <p:spPr bwMode="auto">
              <a:xfrm>
                <a:off x="1137448" y="1406334"/>
                <a:ext cx="53789" cy="53788"/>
              </a:xfrm>
              <a:prstGeom prst="ellipse"/>
              <a:solidFill>
                <a:schemeClr val="tx1"/>
              </a:solidFill>
              <a:ln w="38100" cap="flat" cmpd="sng" algn="ctr">
                <a:noFill/>
                <a:prstDash val="dash"/>
                <a:round/>
                <a:headEnd type="none" w="med" len="med"/>
                <a:tailEnd type="none" w="med" len="med"/>
              </a:ln>
              <a:effectLst/>
            </p:spPr>
            <p:txBody>
              <a:bodyPr anchor="t" anchorCtr="0" bIns="48379" compatLnSpc="1" lIns="96756" numCol="1" rIns="96756" rtlCol="0" tIns="48379" vert="horz" wrap="square">
                <a:prstTxWarp prst="textNoShape"/>
              </a:bodyPr>
              <a:p>
                <a:pPr defTabSz="967613" fontAlgn="base">
                  <a:spcBef>
                    <a:spcPct val="0"/>
                  </a:spcBef>
                  <a:spcAft>
                    <a:spcPct val="0"/>
                  </a:spcAft>
                  <a:buClr>
                    <a:srgbClr val="CC9900"/>
                  </a:buClr>
                  <a:buFont typeface="Wingdings" pitchFamily="2" charset="2"/>
                  <a:buChar char="n"/>
                </a:pPr>
                <a:endParaRPr b="1" sz="1905" lang="en-US">
                  <a:solidFill>
                    <a:srgbClr val="000000"/>
                  </a:solidFill>
                  <a:latin typeface="Arial" charset="0"/>
                  <a:ea typeface="SimSun" pitchFamily="2" charset="-122"/>
                </a:endParaRPr>
              </a:p>
            </p:txBody>
          </p:sp>
        </p:grpSp>
        <p:grpSp>
          <p:nvGrpSpPr>
            <p:cNvPr id="55" name="Group 15"/>
            <p:cNvGrpSpPr/>
            <p:nvPr/>
          </p:nvGrpSpPr>
          <p:grpSpPr>
            <a:xfrm>
              <a:off x="689885" y="1867910"/>
              <a:ext cx="204074" cy="382680"/>
              <a:chOff x="1025550" y="939030"/>
              <a:chExt cx="277586" cy="530678"/>
            </a:xfrm>
          </p:grpSpPr>
          <p:sp>
            <p:nvSpPr>
              <p:cNvPr id="1048611" name="Rounded Rectangle 16"/>
              <p:cNvSpPr/>
              <p:nvPr/>
            </p:nvSpPr>
            <p:spPr bwMode="auto">
              <a:xfrm>
                <a:off x="1025550" y="939030"/>
                <a:ext cx="277586" cy="530678"/>
              </a:xfrm>
              <a:prstGeom prst="roundRect"/>
              <a:solidFill>
                <a:srgbClr val="00B0F0"/>
              </a:solidFill>
              <a:ln w="3175" cap="flat" cmpd="sng" algn="ctr">
                <a:noFill/>
                <a:prstDash val="dash"/>
                <a:round/>
                <a:headEnd type="none" w="med" len="med"/>
                <a:tailEnd type="none" w="med" len="med"/>
              </a:ln>
              <a:effectLst/>
            </p:spPr>
            <p:txBody>
              <a:bodyPr anchor="t" anchorCtr="0" bIns="48379" compatLnSpc="1" lIns="96756" numCol="1" rIns="96756" rtlCol="0" tIns="48379" vert="horz" wrap="square">
                <a:prstTxWarp prst="textNoShape"/>
              </a:bodyPr>
              <a:p>
                <a:pPr defTabSz="967613" fontAlgn="base">
                  <a:spcBef>
                    <a:spcPct val="0"/>
                  </a:spcBef>
                  <a:spcAft>
                    <a:spcPct val="0"/>
                  </a:spcAft>
                  <a:buClr>
                    <a:srgbClr val="CC9900"/>
                  </a:buClr>
                  <a:buFont typeface="Wingdings" pitchFamily="2" charset="2"/>
                  <a:buChar char="n"/>
                </a:pPr>
                <a:endParaRPr b="1" sz="1905" lang="en-US">
                  <a:solidFill>
                    <a:srgbClr val="000000"/>
                  </a:solidFill>
                  <a:latin typeface="Arial" charset="0"/>
                  <a:ea typeface="SimSun" pitchFamily="2" charset="-122"/>
                </a:endParaRPr>
              </a:p>
            </p:txBody>
          </p:sp>
          <p:sp>
            <p:nvSpPr>
              <p:cNvPr id="1048612" name="Rectangle 17"/>
              <p:cNvSpPr/>
              <p:nvPr/>
            </p:nvSpPr>
            <p:spPr bwMode="auto">
              <a:xfrm>
                <a:off x="1053353" y="1016253"/>
                <a:ext cx="224118" cy="376232"/>
              </a:xfrm>
              <a:prstGeom prst="rect"/>
              <a:solidFill>
                <a:schemeClr val="tx1"/>
              </a:solidFill>
              <a:ln w="38100" cap="flat" cmpd="sng" algn="ctr">
                <a:noFill/>
                <a:prstDash val="dash"/>
                <a:round/>
                <a:headEnd type="none" w="med" len="med"/>
                <a:tailEnd type="none" w="med" len="med"/>
              </a:ln>
              <a:effectLst/>
            </p:spPr>
            <p:txBody>
              <a:bodyPr anchor="t" anchorCtr="0" bIns="48379" compatLnSpc="1" lIns="96756" numCol="1" rIns="96756" rtlCol="0" tIns="48379" vert="horz" wrap="square">
                <a:prstTxWarp prst="textNoShape"/>
              </a:bodyPr>
              <a:p>
                <a:pPr defTabSz="967613" fontAlgn="base">
                  <a:spcBef>
                    <a:spcPct val="0"/>
                  </a:spcBef>
                  <a:spcAft>
                    <a:spcPct val="0"/>
                  </a:spcAft>
                  <a:buClr>
                    <a:srgbClr val="CC9900"/>
                  </a:buClr>
                  <a:buFont typeface="Wingdings" pitchFamily="2" charset="2"/>
                  <a:buChar char="n"/>
                </a:pPr>
                <a:endParaRPr b="1" sz="1905" lang="en-US">
                  <a:solidFill>
                    <a:srgbClr val="000000"/>
                  </a:solidFill>
                  <a:latin typeface="Arial" charset="0"/>
                  <a:ea typeface="SimSun" pitchFamily="2" charset="-122"/>
                </a:endParaRPr>
              </a:p>
            </p:txBody>
          </p:sp>
          <p:cxnSp>
            <p:nvCxnSpPr>
              <p:cNvPr id="3145729" name="Straight Connector 18"/>
              <p:cNvCxnSpPr>
                <a:cxnSpLocks/>
              </p:cNvCxnSpPr>
              <p:nvPr/>
            </p:nvCxnSpPr>
            <p:spPr bwMode="auto">
              <a:xfrm>
                <a:off x="1102658" y="981636"/>
                <a:ext cx="125506" cy="0"/>
              </a:xfrm>
              <a:prstGeom prst="line"/>
              <a:noFill/>
              <a:ln w="9525" cap="flat" cmpd="sng" algn="ctr">
                <a:solidFill>
                  <a:schemeClr val="tx1"/>
                </a:solidFill>
                <a:prstDash val="solid"/>
                <a:round/>
                <a:headEnd type="none" w="med" len="med"/>
                <a:tailEnd type="none" w="med" len="med"/>
              </a:ln>
              <a:effectLst/>
            </p:spPr>
          </p:cxnSp>
          <p:sp>
            <p:nvSpPr>
              <p:cNvPr id="1048613" name="Oval 19"/>
              <p:cNvSpPr/>
              <p:nvPr/>
            </p:nvSpPr>
            <p:spPr bwMode="auto">
              <a:xfrm>
                <a:off x="1137448" y="1406334"/>
                <a:ext cx="53789" cy="53788"/>
              </a:xfrm>
              <a:prstGeom prst="ellipse"/>
              <a:solidFill>
                <a:schemeClr val="tx1"/>
              </a:solidFill>
              <a:ln w="38100" cap="flat" cmpd="sng" algn="ctr">
                <a:noFill/>
                <a:prstDash val="dash"/>
                <a:round/>
                <a:headEnd type="none" w="med" len="med"/>
                <a:tailEnd type="none" w="med" len="med"/>
              </a:ln>
              <a:effectLst/>
            </p:spPr>
            <p:txBody>
              <a:bodyPr anchor="t" anchorCtr="0" bIns="48379" compatLnSpc="1" lIns="96756" numCol="1" rIns="96756" rtlCol="0" tIns="48379" vert="horz" wrap="square">
                <a:prstTxWarp prst="textNoShape"/>
              </a:bodyPr>
              <a:p>
                <a:pPr defTabSz="967613" fontAlgn="base">
                  <a:spcBef>
                    <a:spcPct val="0"/>
                  </a:spcBef>
                  <a:spcAft>
                    <a:spcPct val="0"/>
                  </a:spcAft>
                  <a:buClr>
                    <a:srgbClr val="CC9900"/>
                  </a:buClr>
                  <a:buFont typeface="Wingdings" pitchFamily="2" charset="2"/>
                  <a:buChar char="n"/>
                </a:pPr>
                <a:endParaRPr b="1" sz="1905" lang="en-US">
                  <a:solidFill>
                    <a:srgbClr val="000000"/>
                  </a:solidFill>
                  <a:latin typeface="Arial" charset="0"/>
                  <a:ea typeface="SimSun" pitchFamily="2" charset="-122"/>
                </a:endParaRPr>
              </a:p>
            </p:txBody>
          </p:sp>
        </p:grpSp>
      </p:grpSp>
      <p:grpSp>
        <p:nvGrpSpPr>
          <p:cNvPr id="56" name="Group 24"/>
          <p:cNvGrpSpPr/>
          <p:nvPr/>
        </p:nvGrpSpPr>
        <p:grpSpPr>
          <a:xfrm>
            <a:off x="8512806" y="4508066"/>
            <a:ext cx="801566" cy="602525"/>
            <a:chOff x="1249065" y="2823610"/>
            <a:chExt cx="422551" cy="757788"/>
          </a:xfrm>
        </p:grpSpPr>
        <p:sp>
          <p:nvSpPr>
            <p:cNvPr id="1048614" name="Rectangle 25"/>
            <p:cNvSpPr/>
            <p:nvPr/>
          </p:nvSpPr>
          <p:spPr bwMode="auto">
            <a:xfrm>
              <a:off x="1249065" y="3276598"/>
              <a:ext cx="398930" cy="304800"/>
            </a:xfrm>
            <a:prstGeom prst="rect"/>
            <a:solidFill>
              <a:srgbClr val="00B050"/>
            </a:solidFill>
            <a:ln w="38100" cap="flat" cmpd="sng" algn="ctr">
              <a:noFill/>
              <a:prstDash val="dash"/>
              <a:round/>
              <a:headEnd type="none" w="med" len="med"/>
              <a:tailEnd type="none" w="med" len="med"/>
            </a:ln>
            <a:effectLst/>
          </p:spPr>
          <p:txBody>
            <a:bodyPr anchor="t" anchorCtr="0" bIns="48379" compatLnSpc="1" lIns="96756" numCol="1" rIns="96756" rtlCol="0" tIns="48379" vert="horz" wrap="square">
              <a:prstTxWarp prst="textNoShape"/>
            </a:bodyPr>
            <a:p>
              <a:pPr defTabSz="967613" fontAlgn="base">
                <a:spcBef>
                  <a:spcPct val="0"/>
                </a:spcBef>
                <a:spcAft>
                  <a:spcPct val="0"/>
                </a:spcAft>
                <a:buClr>
                  <a:srgbClr val="CC9900"/>
                </a:buClr>
                <a:buFont typeface="Wingdings" pitchFamily="2" charset="2"/>
                <a:buChar char="n"/>
              </a:pPr>
              <a:endParaRPr b="1" sz="1905" lang="en-US">
                <a:solidFill>
                  <a:srgbClr val="000000"/>
                </a:solidFill>
                <a:latin typeface="Arial" charset="0"/>
                <a:ea typeface="SimSun" pitchFamily="2" charset="-122"/>
              </a:endParaRPr>
            </a:p>
          </p:txBody>
        </p:sp>
        <p:sp>
          <p:nvSpPr>
            <p:cNvPr id="1048615" name="Rectangle 26"/>
            <p:cNvSpPr/>
            <p:nvPr/>
          </p:nvSpPr>
          <p:spPr bwMode="auto">
            <a:xfrm>
              <a:off x="1379054" y="3207552"/>
              <a:ext cx="224118" cy="199034"/>
            </a:xfrm>
            <a:prstGeom prst="rect"/>
            <a:solidFill>
              <a:srgbClr val="00B050"/>
            </a:solidFill>
            <a:ln w="38100" cap="flat" cmpd="sng" algn="ctr">
              <a:noFill/>
              <a:prstDash val="dash"/>
              <a:round/>
              <a:headEnd type="none" w="med" len="med"/>
              <a:tailEnd type="none" w="med" len="med"/>
            </a:ln>
            <a:effectLst/>
          </p:spPr>
          <p:txBody>
            <a:bodyPr anchor="t" anchorCtr="0" bIns="48379" compatLnSpc="1" lIns="96756" numCol="1" rIns="96756" rtlCol="0" tIns="48379" vert="horz" wrap="square">
              <a:prstTxWarp prst="textNoShape"/>
            </a:bodyPr>
            <a:p>
              <a:pPr defTabSz="967613" fontAlgn="base">
                <a:spcBef>
                  <a:spcPct val="0"/>
                </a:spcBef>
                <a:spcAft>
                  <a:spcPct val="0"/>
                </a:spcAft>
                <a:buClr>
                  <a:srgbClr val="CC9900"/>
                </a:buClr>
                <a:buFont typeface="Wingdings" pitchFamily="2" charset="2"/>
                <a:buChar char="n"/>
              </a:pPr>
              <a:endParaRPr b="1" sz="1905" lang="en-US">
                <a:solidFill>
                  <a:srgbClr val="000000"/>
                </a:solidFill>
                <a:latin typeface="Arial" charset="0"/>
                <a:ea typeface="SimSun" pitchFamily="2" charset="-122"/>
              </a:endParaRPr>
            </a:p>
          </p:txBody>
        </p:sp>
        <p:sp>
          <p:nvSpPr>
            <p:cNvPr id="1048616" name="Rectangle 27"/>
            <p:cNvSpPr/>
            <p:nvPr/>
          </p:nvSpPr>
          <p:spPr bwMode="auto">
            <a:xfrm>
              <a:off x="1491113" y="3047991"/>
              <a:ext cx="59781" cy="199034"/>
            </a:xfrm>
            <a:prstGeom prst="rect"/>
            <a:solidFill>
              <a:srgbClr val="00B050"/>
            </a:solidFill>
            <a:ln w="38100" cap="flat" cmpd="sng" algn="ctr">
              <a:noFill/>
              <a:prstDash val="dash"/>
              <a:round/>
              <a:headEnd type="none" w="med" len="med"/>
              <a:tailEnd type="none" w="med" len="med"/>
            </a:ln>
            <a:effectLst/>
          </p:spPr>
          <p:txBody>
            <a:bodyPr anchor="t" anchorCtr="0" bIns="48379" compatLnSpc="1" lIns="96756" numCol="1" rIns="96756" rtlCol="0" tIns="48379" vert="horz" wrap="square">
              <a:prstTxWarp prst="textNoShape"/>
            </a:bodyPr>
            <a:p>
              <a:pPr defTabSz="967613" fontAlgn="base">
                <a:spcBef>
                  <a:spcPct val="0"/>
                </a:spcBef>
                <a:spcAft>
                  <a:spcPct val="0"/>
                </a:spcAft>
                <a:buClr>
                  <a:srgbClr val="CC9900"/>
                </a:buClr>
                <a:buFont typeface="Wingdings" pitchFamily="2" charset="2"/>
                <a:buChar char="n"/>
              </a:pPr>
              <a:endParaRPr b="1" sz="1905" lang="en-US">
                <a:solidFill>
                  <a:srgbClr val="000000"/>
                </a:solidFill>
                <a:latin typeface="Arial" charset="0"/>
                <a:ea typeface="SimSun" pitchFamily="2" charset="-122"/>
              </a:endParaRPr>
            </a:p>
          </p:txBody>
        </p:sp>
        <p:sp>
          <p:nvSpPr>
            <p:cNvPr id="1048617" name="Oval 28"/>
            <p:cNvSpPr/>
            <p:nvPr/>
          </p:nvSpPr>
          <p:spPr bwMode="auto">
            <a:xfrm>
              <a:off x="1491113" y="2953871"/>
              <a:ext cx="59781" cy="76192"/>
            </a:xfrm>
            <a:prstGeom prst="ellipse"/>
            <a:solidFill>
              <a:srgbClr val="00B050"/>
            </a:solidFill>
            <a:ln w="38100" cap="flat" cmpd="sng" algn="ctr">
              <a:noFill/>
              <a:prstDash val="dash"/>
              <a:round/>
              <a:headEnd type="none" w="med" len="med"/>
              <a:tailEnd type="none" w="med" len="med"/>
            </a:ln>
            <a:effectLst/>
          </p:spPr>
          <p:txBody>
            <a:bodyPr anchor="t" anchorCtr="0" bIns="48379" compatLnSpc="1" lIns="96756" numCol="1" rIns="96756" rtlCol="0" tIns="48379" vert="horz" wrap="square">
              <a:prstTxWarp prst="textNoShape"/>
            </a:bodyPr>
            <a:p>
              <a:pPr defTabSz="967613" fontAlgn="base">
                <a:spcBef>
                  <a:spcPct val="0"/>
                </a:spcBef>
                <a:spcAft>
                  <a:spcPct val="0"/>
                </a:spcAft>
                <a:buClr>
                  <a:srgbClr val="CC9900"/>
                </a:buClr>
                <a:buFont typeface="Wingdings" pitchFamily="2" charset="2"/>
                <a:buChar char="n"/>
              </a:pPr>
              <a:endParaRPr b="1" sz="1905" lang="en-US">
                <a:solidFill>
                  <a:srgbClr val="000000"/>
                </a:solidFill>
                <a:latin typeface="Arial" charset="0"/>
                <a:ea typeface="SimSun" pitchFamily="2" charset="-122"/>
              </a:endParaRPr>
            </a:p>
          </p:txBody>
        </p:sp>
        <p:sp>
          <p:nvSpPr>
            <p:cNvPr id="1048618" name="Oval 29"/>
            <p:cNvSpPr/>
            <p:nvPr/>
          </p:nvSpPr>
          <p:spPr bwMode="auto">
            <a:xfrm>
              <a:off x="1534426" y="2939085"/>
              <a:ext cx="59781" cy="76192"/>
            </a:xfrm>
            <a:prstGeom prst="ellipse"/>
            <a:solidFill>
              <a:srgbClr val="00B050"/>
            </a:solidFill>
            <a:ln w="38100" cap="flat" cmpd="sng" algn="ctr">
              <a:noFill/>
              <a:prstDash val="dash"/>
              <a:round/>
              <a:headEnd type="none" w="med" len="med"/>
              <a:tailEnd type="none" w="med" len="med"/>
            </a:ln>
            <a:effectLst/>
          </p:spPr>
          <p:txBody>
            <a:bodyPr anchor="t" anchorCtr="0" bIns="48379" compatLnSpc="1" lIns="96756" numCol="1" rIns="96756" rtlCol="0" tIns="48379" vert="horz" wrap="square">
              <a:prstTxWarp prst="textNoShape"/>
            </a:bodyPr>
            <a:p>
              <a:pPr defTabSz="967613" fontAlgn="base">
                <a:spcBef>
                  <a:spcPct val="0"/>
                </a:spcBef>
                <a:spcAft>
                  <a:spcPct val="0"/>
                </a:spcAft>
                <a:buClr>
                  <a:srgbClr val="CC9900"/>
                </a:buClr>
                <a:buFont typeface="Wingdings" pitchFamily="2" charset="2"/>
                <a:buChar char="n"/>
              </a:pPr>
              <a:endParaRPr b="1" sz="1905" lang="en-US">
                <a:solidFill>
                  <a:srgbClr val="000000"/>
                </a:solidFill>
                <a:latin typeface="Arial" charset="0"/>
                <a:ea typeface="SimSun" pitchFamily="2" charset="-122"/>
              </a:endParaRPr>
            </a:p>
          </p:txBody>
        </p:sp>
        <p:sp>
          <p:nvSpPr>
            <p:cNvPr id="1048619" name="Oval 30"/>
            <p:cNvSpPr/>
            <p:nvPr/>
          </p:nvSpPr>
          <p:spPr bwMode="auto">
            <a:xfrm>
              <a:off x="1527522" y="2893652"/>
              <a:ext cx="59781" cy="76192"/>
            </a:xfrm>
            <a:prstGeom prst="ellipse"/>
            <a:solidFill>
              <a:srgbClr val="00B050"/>
            </a:solidFill>
            <a:ln w="38100" cap="flat" cmpd="sng" algn="ctr">
              <a:noFill/>
              <a:prstDash val="dash"/>
              <a:round/>
              <a:headEnd type="none" w="med" len="med"/>
              <a:tailEnd type="none" w="med" len="med"/>
            </a:ln>
            <a:effectLst/>
          </p:spPr>
          <p:txBody>
            <a:bodyPr anchor="t" anchorCtr="0" bIns="48379" compatLnSpc="1" lIns="96756" numCol="1" rIns="96756" rtlCol="0" tIns="48379" vert="horz" wrap="square">
              <a:prstTxWarp prst="textNoShape"/>
            </a:bodyPr>
            <a:p>
              <a:pPr defTabSz="967613" fontAlgn="base">
                <a:spcBef>
                  <a:spcPct val="0"/>
                </a:spcBef>
                <a:spcAft>
                  <a:spcPct val="0"/>
                </a:spcAft>
                <a:buClr>
                  <a:srgbClr val="CC9900"/>
                </a:buClr>
                <a:buFont typeface="Wingdings" pitchFamily="2" charset="2"/>
                <a:buChar char="n"/>
              </a:pPr>
              <a:endParaRPr b="1" sz="1905" lang="en-US">
                <a:solidFill>
                  <a:srgbClr val="000000"/>
                </a:solidFill>
                <a:latin typeface="Arial" charset="0"/>
                <a:ea typeface="SimSun" pitchFamily="2" charset="-122"/>
              </a:endParaRPr>
            </a:p>
          </p:txBody>
        </p:sp>
        <p:sp>
          <p:nvSpPr>
            <p:cNvPr id="1048620" name="Oval 31"/>
            <p:cNvSpPr/>
            <p:nvPr/>
          </p:nvSpPr>
          <p:spPr bwMode="auto">
            <a:xfrm>
              <a:off x="1559532" y="2877679"/>
              <a:ext cx="59781" cy="76192"/>
            </a:xfrm>
            <a:prstGeom prst="ellipse"/>
            <a:solidFill>
              <a:srgbClr val="00B050"/>
            </a:solidFill>
            <a:ln w="38100" cap="flat" cmpd="sng" algn="ctr">
              <a:noFill/>
              <a:prstDash val="dash"/>
              <a:round/>
              <a:headEnd type="none" w="med" len="med"/>
              <a:tailEnd type="none" w="med" len="med"/>
            </a:ln>
            <a:effectLst/>
          </p:spPr>
          <p:txBody>
            <a:bodyPr anchor="t" anchorCtr="0" bIns="48379" compatLnSpc="1" lIns="96756" numCol="1" rIns="96756" rtlCol="0" tIns="48379" vert="horz" wrap="square">
              <a:prstTxWarp prst="textNoShape"/>
            </a:bodyPr>
            <a:p>
              <a:pPr defTabSz="967613" fontAlgn="base">
                <a:spcBef>
                  <a:spcPct val="0"/>
                </a:spcBef>
                <a:spcAft>
                  <a:spcPct val="0"/>
                </a:spcAft>
                <a:buClr>
                  <a:srgbClr val="CC9900"/>
                </a:buClr>
                <a:buFont typeface="Wingdings" pitchFamily="2" charset="2"/>
                <a:buChar char="n"/>
              </a:pPr>
              <a:endParaRPr b="1" sz="1905" lang="en-US">
                <a:solidFill>
                  <a:srgbClr val="000000"/>
                </a:solidFill>
                <a:latin typeface="Arial" charset="0"/>
                <a:ea typeface="SimSun" pitchFamily="2" charset="-122"/>
              </a:endParaRPr>
            </a:p>
          </p:txBody>
        </p:sp>
        <p:sp>
          <p:nvSpPr>
            <p:cNvPr id="1048621" name="Oval 32"/>
            <p:cNvSpPr/>
            <p:nvPr/>
          </p:nvSpPr>
          <p:spPr bwMode="auto">
            <a:xfrm>
              <a:off x="1611835" y="2836618"/>
              <a:ext cx="59781" cy="76192"/>
            </a:xfrm>
            <a:prstGeom prst="ellipse"/>
            <a:solidFill>
              <a:srgbClr val="00B050"/>
            </a:solidFill>
            <a:ln w="38100" cap="flat" cmpd="sng" algn="ctr">
              <a:noFill/>
              <a:prstDash val="dash"/>
              <a:round/>
              <a:headEnd type="none" w="med" len="med"/>
              <a:tailEnd type="none" w="med" len="med"/>
            </a:ln>
            <a:effectLst/>
          </p:spPr>
          <p:txBody>
            <a:bodyPr anchor="t" anchorCtr="0" bIns="48379" compatLnSpc="1" lIns="96756" numCol="1" rIns="96756" rtlCol="0" tIns="48379" vert="horz" wrap="square">
              <a:prstTxWarp prst="textNoShape"/>
            </a:bodyPr>
            <a:p>
              <a:pPr defTabSz="967613" fontAlgn="base">
                <a:spcBef>
                  <a:spcPct val="0"/>
                </a:spcBef>
                <a:spcAft>
                  <a:spcPct val="0"/>
                </a:spcAft>
                <a:buClr>
                  <a:srgbClr val="CC9900"/>
                </a:buClr>
                <a:buFont typeface="Wingdings" pitchFamily="2" charset="2"/>
                <a:buChar char="n"/>
              </a:pPr>
              <a:endParaRPr b="1" sz="1905" lang="en-US">
                <a:solidFill>
                  <a:srgbClr val="000000"/>
                </a:solidFill>
                <a:latin typeface="Arial" charset="0"/>
                <a:ea typeface="SimSun" pitchFamily="2" charset="-122"/>
              </a:endParaRPr>
            </a:p>
          </p:txBody>
        </p:sp>
        <p:sp>
          <p:nvSpPr>
            <p:cNvPr id="1048622" name="Oval 33"/>
            <p:cNvSpPr/>
            <p:nvPr/>
          </p:nvSpPr>
          <p:spPr bwMode="auto">
            <a:xfrm>
              <a:off x="1568170" y="2823610"/>
              <a:ext cx="59781" cy="76192"/>
            </a:xfrm>
            <a:prstGeom prst="ellipse"/>
            <a:solidFill>
              <a:srgbClr val="00B050"/>
            </a:solidFill>
            <a:ln w="38100" cap="flat" cmpd="sng" algn="ctr">
              <a:noFill/>
              <a:prstDash val="dash"/>
              <a:round/>
              <a:headEnd type="none" w="med" len="med"/>
              <a:tailEnd type="none" w="med" len="med"/>
            </a:ln>
            <a:effectLst/>
          </p:spPr>
          <p:txBody>
            <a:bodyPr anchor="t" anchorCtr="0" bIns="48379" compatLnSpc="1" lIns="96756" numCol="1" rIns="96756" rtlCol="0" tIns="48379" vert="horz" wrap="square">
              <a:prstTxWarp prst="textNoShape"/>
            </a:bodyPr>
            <a:p>
              <a:pPr defTabSz="967613" fontAlgn="base">
                <a:spcBef>
                  <a:spcPct val="0"/>
                </a:spcBef>
                <a:spcAft>
                  <a:spcPct val="0"/>
                </a:spcAft>
                <a:buClr>
                  <a:srgbClr val="CC9900"/>
                </a:buClr>
                <a:buFont typeface="Wingdings" pitchFamily="2" charset="2"/>
                <a:buChar char="n"/>
              </a:pPr>
              <a:endParaRPr b="1" sz="1905" lang="en-US">
                <a:solidFill>
                  <a:srgbClr val="000000"/>
                </a:solidFill>
                <a:latin typeface="Arial" charset="0"/>
                <a:ea typeface="SimSun" pitchFamily="2" charset="-122"/>
              </a:endParaRPr>
            </a:p>
          </p:txBody>
        </p:sp>
        <p:sp>
          <p:nvSpPr>
            <p:cNvPr id="1048623" name="Oval 34"/>
            <p:cNvSpPr/>
            <p:nvPr/>
          </p:nvSpPr>
          <p:spPr bwMode="auto">
            <a:xfrm>
              <a:off x="1403707" y="3153483"/>
              <a:ext cx="174812" cy="165847"/>
            </a:xfrm>
            <a:prstGeom prst="ellipse"/>
            <a:solidFill>
              <a:srgbClr val="00B050"/>
            </a:solidFill>
            <a:ln w="38100" cap="flat" cmpd="sng" algn="ctr">
              <a:noFill/>
              <a:prstDash val="dash"/>
              <a:round/>
              <a:headEnd type="none" w="med" len="med"/>
              <a:tailEnd type="none" w="med" len="med"/>
            </a:ln>
            <a:effectLst/>
          </p:spPr>
          <p:txBody>
            <a:bodyPr anchor="t" anchorCtr="0" bIns="48379" compatLnSpc="1" lIns="96756" numCol="1" rIns="96756" rtlCol="0" tIns="48379" vert="horz" wrap="square">
              <a:prstTxWarp prst="textNoShape"/>
            </a:bodyPr>
            <a:p>
              <a:pPr defTabSz="967613" fontAlgn="base">
                <a:spcBef>
                  <a:spcPct val="0"/>
                </a:spcBef>
                <a:spcAft>
                  <a:spcPct val="0"/>
                </a:spcAft>
                <a:buClr>
                  <a:srgbClr val="CC9900"/>
                </a:buClr>
                <a:buFont typeface="Wingdings" pitchFamily="2" charset="2"/>
                <a:buChar char="n"/>
              </a:pPr>
              <a:endParaRPr b="1" sz="1905" lang="en-US">
                <a:solidFill>
                  <a:srgbClr val="000000"/>
                </a:solidFill>
                <a:latin typeface="Arial" charset="0"/>
                <a:ea typeface="SimSun" pitchFamily="2" charset="-122"/>
              </a:endParaRPr>
            </a:p>
          </p:txBody>
        </p:sp>
      </p:grpSp>
      <p:grpSp>
        <p:nvGrpSpPr>
          <p:cNvPr id="57" name="Group 35"/>
          <p:cNvGrpSpPr/>
          <p:nvPr/>
        </p:nvGrpSpPr>
        <p:grpSpPr>
          <a:xfrm>
            <a:off x="7522699" y="5318701"/>
            <a:ext cx="1225676" cy="344911"/>
            <a:chOff x="841382" y="4051178"/>
            <a:chExt cx="974601" cy="265196"/>
          </a:xfrm>
        </p:grpSpPr>
        <p:grpSp>
          <p:nvGrpSpPr>
            <p:cNvPr id="58" name="Group 36"/>
            <p:cNvGrpSpPr/>
            <p:nvPr/>
          </p:nvGrpSpPr>
          <p:grpSpPr>
            <a:xfrm>
              <a:off x="841382" y="4051178"/>
              <a:ext cx="974601" cy="213938"/>
              <a:chOff x="1876939" y="3776460"/>
              <a:chExt cx="974601" cy="213938"/>
            </a:xfrm>
            <a:solidFill>
              <a:srgbClr val="FF0000"/>
            </a:solidFill>
          </p:grpSpPr>
          <p:sp>
            <p:nvSpPr>
              <p:cNvPr id="1048624" name="Isosceles Triangle 39"/>
              <p:cNvSpPr/>
              <p:nvPr/>
            </p:nvSpPr>
            <p:spPr bwMode="auto">
              <a:xfrm rot="1709098">
                <a:off x="2513607" y="3850398"/>
                <a:ext cx="337933" cy="68854"/>
              </a:xfrm>
              <a:prstGeom prst="triangle">
                <a:avLst>
                  <a:gd name="adj" fmla="val 91798"/>
                </a:avLst>
              </a:prstGeom>
              <a:grpFill/>
              <a:ln w="38100" cap="flat" cmpd="sng" algn="ctr">
                <a:noFill/>
                <a:prstDash val="dash"/>
                <a:round/>
                <a:headEnd type="none" w="med" len="med"/>
                <a:tailEnd type="none" w="med" len="med"/>
              </a:ln>
              <a:effectLst/>
            </p:spPr>
            <p:txBody>
              <a:bodyPr anchor="t" anchorCtr="0" bIns="48379" compatLnSpc="1" lIns="96756" numCol="1" rIns="96756" rtlCol="0" tIns="48379" vert="horz" wrap="square">
                <a:prstTxWarp prst="textNoShape"/>
              </a:bodyPr>
              <a:p>
                <a:pPr defTabSz="967613" fontAlgn="base">
                  <a:spcBef>
                    <a:spcPct val="0"/>
                  </a:spcBef>
                  <a:spcAft>
                    <a:spcPct val="0"/>
                  </a:spcAft>
                  <a:buClr>
                    <a:srgbClr val="CC9900"/>
                  </a:buClr>
                  <a:buFont typeface="Wingdings" pitchFamily="2" charset="2"/>
                  <a:buChar char="n"/>
                </a:pPr>
                <a:endParaRPr b="1" sz="1905" lang="en-US">
                  <a:solidFill>
                    <a:srgbClr val="000000"/>
                  </a:solidFill>
                  <a:latin typeface="Arial" charset="0"/>
                  <a:ea typeface="SimSun" pitchFamily="2" charset="-122"/>
                </a:endParaRPr>
              </a:p>
            </p:txBody>
          </p:sp>
          <p:sp>
            <p:nvSpPr>
              <p:cNvPr id="1048625" name="Round Single Corner Rectangle 40"/>
              <p:cNvSpPr/>
              <p:nvPr/>
            </p:nvSpPr>
            <p:spPr bwMode="auto">
              <a:xfrm>
                <a:off x="1911738" y="3921759"/>
                <a:ext cx="891540" cy="68639"/>
              </a:xfrm>
              <a:prstGeom prst="round1Rect"/>
              <a:grpFill/>
              <a:ln w="38100" cap="flat" cmpd="sng" algn="ctr">
                <a:noFill/>
                <a:prstDash val="dash"/>
                <a:round/>
                <a:headEnd type="none" w="med" len="med"/>
                <a:tailEnd type="none" w="med" len="med"/>
              </a:ln>
              <a:effectLst/>
            </p:spPr>
            <p:txBody>
              <a:bodyPr anchor="t" anchorCtr="0" bIns="48379" compatLnSpc="1" lIns="96756" numCol="1" rIns="96756" rtlCol="0" tIns="48379" vert="horz" wrap="square">
                <a:prstTxWarp prst="textNoShape"/>
              </a:bodyPr>
              <a:p>
                <a:pPr defTabSz="967613" fontAlgn="base">
                  <a:spcBef>
                    <a:spcPct val="0"/>
                  </a:spcBef>
                  <a:spcAft>
                    <a:spcPct val="0"/>
                  </a:spcAft>
                  <a:buClr>
                    <a:srgbClr val="CC9900"/>
                  </a:buClr>
                  <a:buFont typeface="Wingdings" pitchFamily="2" charset="2"/>
                  <a:buChar char="n"/>
                </a:pPr>
                <a:endParaRPr b="1" sz="1905" lang="en-US">
                  <a:solidFill>
                    <a:srgbClr val="000000"/>
                  </a:solidFill>
                  <a:latin typeface="Arial" charset="0"/>
                  <a:ea typeface="SimSun" pitchFamily="2" charset="-122"/>
                </a:endParaRPr>
              </a:p>
            </p:txBody>
          </p:sp>
          <p:sp>
            <p:nvSpPr>
              <p:cNvPr id="1048626" name="Isosceles Triangle 41"/>
              <p:cNvSpPr/>
              <p:nvPr/>
            </p:nvSpPr>
            <p:spPr bwMode="auto">
              <a:xfrm rot="20189542">
                <a:off x="1884428" y="3840484"/>
                <a:ext cx="207874" cy="80802"/>
              </a:xfrm>
              <a:prstGeom prst="triangle">
                <a:avLst>
                  <a:gd name="adj" fmla="val 0"/>
                </a:avLst>
              </a:prstGeom>
              <a:grpFill/>
              <a:ln w="38100" cap="flat" cmpd="sng" algn="ctr">
                <a:noFill/>
                <a:prstDash val="dash"/>
                <a:round/>
                <a:headEnd type="none" w="med" len="med"/>
                <a:tailEnd type="none" w="med" len="med"/>
              </a:ln>
              <a:effectLst/>
            </p:spPr>
            <p:txBody>
              <a:bodyPr anchor="t" anchorCtr="0" bIns="48379" compatLnSpc="1" lIns="96756" numCol="1" rIns="96756" rtlCol="0" tIns="48379" vert="horz" wrap="square">
                <a:prstTxWarp prst="textNoShape"/>
              </a:bodyPr>
              <a:p>
                <a:pPr defTabSz="967613" fontAlgn="base">
                  <a:spcBef>
                    <a:spcPct val="0"/>
                  </a:spcBef>
                  <a:spcAft>
                    <a:spcPct val="0"/>
                  </a:spcAft>
                  <a:buClr>
                    <a:srgbClr val="CC9900"/>
                  </a:buClr>
                  <a:buFont typeface="Wingdings" pitchFamily="2" charset="2"/>
                  <a:buChar char="n"/>
                </a:pPr>
                <a:endParaRPr b="1" sz="1905" lang="en-US">
                  <a:solidFill>
                    <a:srgbClr val="000000"/>
                  </a:solidFill>
                  <a:latin typeface="Arial" charset="0"/>
                  <a:ea typeface="SimSun" pitchFamily="2" charset="-122"/>
                </a:endParaRPr>
              </a:p>
            </p:txBody>
          </p:sp>
          <p:sp>
            <p:nvSpPr>
              <p:cNvPr id="1048627" name="Round Single Corner Rectangle 42"/>
              <p:cNvSpPr/>
              <p:nvPr/>
            </p:nvSpPr>
            <p:spPr bwMode="auto">
              <a:xfrm>
                <a:off x="1918692" y="3874665"/>
                <a:ext cx="758467" cy="84726"/>
              </a:xfrm>
              <a:prstGeom prst="round1Rect"/>
              <a:grpFill/>
              <a:ln w="38100" cap="flat" cmpd="sng" algn="ctr">
                <a:noFill/>
                <a:prstDash val="dash"/>
                <a:round/>
                <a:headEnd type="none" w="med" len="med"/>
                <a:tailEnd type="none" w="med" len="med"/>
              </a:ln>
              <a:effectLst/>
            </p:spPr>
            <p:txBody>
              <a:bodyPr anchor="t" anchorCtr="0" bIns="48379" compatLnSpc="1" lIns="96756" numCol="1" rIns="96756" rtlCol="0" tIns="48379" vert="horz" wrap="square">
                <a:prstTxWarp prst="textNoShape"/>
              </a:bodyPr>
              <a:p>
                <a:pPr defTabSz="967613" fontAlgn="base">
                  <a:spcBef>
                    <a:spcPct val="0"/>
                  </a:spcBef>
                  <a:spcAft>
                    <a:spcPct val="0"/>
                  </a:spcAft>
                  <a:buClr>
                    <a:srgbClr val="CC9900"/>
                  </a:buClr>
                  <a:buFont typeface="Wingdings" pitchFamily="2" charset="2"/>
                  <a:buChar char="n"/>
                </a:pPr>
                <a:endParaRPr b="1" sz="1905" lang="en-US">
                  <a:solidFill>
                    <a:srgbClr val="000000"/>
                  </a:solidFill>
                  <a:latin typeface="Arial" charset="0"/>
                  <a:ea typeface="SimSun" pitchFamily="2" charset="-122"/>
                </a:endParaRPr>
              </a:p>
            </p:txBody>
          </p:sp>
          <p:sp>
            <p:nvSpPr>
              <p:cNvPr id="1048628" name="Isosceles Triangle 43"/>
              <p:cNvSpPr/>
              <p:nvPr/>
            </p:nvSpPr>
            <p:spPr bwMode="auto">
              <a:xfrm rot="14449952">
                <a:off x="2116075" y="3805397"/>
                <a:ext cx="120282" cy="91987"/>
              </a:xfrm>
              <a:prstGeom prst="triangle">
                <a:avLst>
                  <a:gd name="adj" fmla="val 0"/>
                </a:avLst>
              </a:prstGeom>
              <a:grpFill/>
              <a:ln w="38100" cap="flat" cmpd="sng" algn="ctr">
                <a:noFill/>
                <a:prstDash val="dash"/>
                <a:round/>
                <a:headEnd type="none" w="med" len="med"/>
                <a:tailEnd type="none" w="med" len="med"/>
              </a:ln>
              <a:effectLst/>
            </p:spPr>
            <p:txBody>
              <a:bodyPr anchor="t" anchorCtr="0" bIns="48379" compatLnSpc="1" lIns="96756" numCol="1" rIns="96756" rtlCol="0" tIns="48379" vert="horz" wrap="square">
                <a:prstTxWarp prst="textNoShape"/>
              </a:bodyPr>
              <a:p>
                <a:pPr defTabSz="967613" fontAlgn="base">
                  <a:spcBef>
                    <a:spcPct val="0"/>
                  </a:spcBef>
                  <a:spcAft>
                    <a:spcPct val="0"/>
                  </a:spcAft>
                  <a:buClr>
                    <a:srgbClr val="CC9900"/>
                  </a:buClr>
                  <a:buFont typeface="Wingdings" pitchFamily="2" charset="2"/>
                  <a:buChar char="n"/>
                </a:pPr>
                <a:endParaRPr b="1" sz="1905" lang="en-US">
                  <a:solidFill>
                    <a:srgbClr val="000000"/>
                  </a:solidFill>
                  <a:latin typeface="Arial" charset="0"/>
                  <a:ea typeface="SimSun" pitchFamily="2" charset="-122"/>
                </a:endParaRPr>
              </a:p>
            </p:txBody>
          </p:sp>
          <p:cxnSp>
            <p:nvCxnSpPr>
              <p:cNvPr id="3145730" name="Straight Connector 44"/>
              <p:cNvCxnSpPr>
                <a:cxnSpLocks/>
                <a:stCxn id="1048626" idx="0"/>
                <a:endCxn id="1048628" idx="4"/>
              </p:cNvCxnSpPr>
              <p:nvPr/>
            </p:nvCxnSpPr>
            <p:spPr bwMode="auto">
              <a:xfrm flipV="1">
                <a:off x="1876939" y="3776460"/>
                <a:ext cx="310128" cy="108834"/>
              </a:xfrm>
              <a:prstGeom prst="line"/>
              <a:grpFill/>
              <a:ln w="28575" cap="flat" cmpd="sng" algn="ctr">
                <a:solidFill>
                  <a:srgbClr val="FF0000"/>
                </a:solidFill>
                <a:prstDash val="solid"/>
                <a:round/>
                <a:headEnd type="none" w="med" len="med"/>
                <a:tailEnd type="none" w="med" len="med"/>
              </a:ln>
              <a:effectLst/>
            </p:spPr>
          </p:cxnSp>
          <p:cxnSp>
            <p:nvCxnSpPr>
              <p:cNvPr id="3145731" name="Straight Connector 45"/>
              <p:cNvCxnSpPr>
                <a:cxnSpLocks/>
              </p:cNvCxnSpPr>
              <p:nvPr/>
            </p:nvCxnSpPr>
            <p:spPr bwMode="auto">
              <a:xfrm>
                <a:off x="2180216" y="3778168"/>
                <a:ext cx="219357" cy="13727"/>
              </a:xfrm>
              <a:prstGeom prst="line"/>
              <a:grpFill/>
              <a:ln w="28575" cap="flat" cmpd="sng" algn="ctr">
                <a:solidFill>
                  <a:srgbClr val="FF0000"/>
                </a:solidFill>
                <a:prstDash val="solid"/>
                <a:round/>
                <a:headEnd type="none" w="med" len="med"/>
                <a:tailEnd type="none" w="med" len="med"/>
              </a:ln>
              <a:effectLst/>
            </p:spPr>
          </p:cxnSp>
          <p:cxnSp>
            <p:nvCxnSpPr>
              <p:cNvPr id="3145732" name="Straight Connector 46"/>
              <p:cNvCxnSpPr>
                <a:cxnSpLocks/>
              </p:cNvCxnSpPr>
              <p:nvPr/>
            </p:nvCxnSpPr>
            <p:spPr bwMode="auto">
              <a:xfrm>
                <a:off x="2392158" y="3793304"/>
                <a:ext cx="285001" cy="121184"/>
              </a:xfrm>
              <a:prstGeom prst="line"/>
              <a:grpFill/>
              <a:ln w="28575" cap="flat" cmpd="sng" algn="ctr">
                <a:solidFill>
                  <a:srgbClr val="FF0000"/>
                </a:solidFill>
                <a:prstDash val="solid"/>
                <a:round/>
                <a:headEnd type="none" w="med" len="med"/>
                <a:tailEnd type="none" w="med" len="med"/>
              </a:ln>
              <a:effectLst/>
            </p:spPr>
          </p:cxnSp>
        </p:grpSp>
        <p:sp>
          <p:nvSpPr>
            <p:cNvPr id="1048629" name="Oval 37"/>
            <p:cNvSpPr/>
            <p:nvPr/>
          </p:nvSpPr>
          <p:spPr bwMode="auto">
            <a:xfrm>
              <a:off x="1496993" y="4206610"/>
              <a:ext cx="187694" cy="109764"/>
            </a:xfrm>
            <a:prstGeom prst="ellipse"/>
            <a:solidFill>
              <a:schemeClr val="tx1"/>
            </a:solidFill>
            <a:ln w="38100" cap="flat" cmpd="sng" algn="ctr">
              <a:noFill/>
              <a:prstDash val="dash"/>
              <a:round/>
              <a:headEnd type="none" w="med" len="med"/>
              <a:tailEnd type="none" w="med" len="med"/>
            </a:ln>
            <a:effectLst/>
          </p:spPr>
          <p:txBody>
            <a:bodyPr anchor="t" anchorCtr="0" bIns="48379" compatLnSpc="1" lIns="96756" numCol="1" rIns="96756" rtlCol="0" tIns="48379" vert="horz" wrap="square">
              <a:prstTxWarp prst="textNoShape"/>
            </a:bodyPr>
            <a:p>
              <a:pPr defTabSz="967613" fontAlgn="base">
                <a:spcBef>
                  <a:spcPct val="0"/>
                </a:spcBef>
                <a:spcAft>
                  <a:spcPct val="0"/>
                </a:spcAft>
                <a:buClr>
                  <a:srgbClr val="CC9900"/>
                </a:buClr>
                <a:buFont typeface="Wingdings" pitchFamily="2" charset="2"/>
                <a:buChar char="n"/>
              </a:pPr>
              <a:endParaRPr b="1" sz="1905" lang="en-US">
                <a:solidFill>
                  <a:srgbClr val="000000"/>
                </a:solidFill>
                <a:latin typeface="Arial" charset="0"/>
                <a:ea typeface="SimSun" pitchFamily="2" charset="-122"/>
              </a:endParaRPr>
            </a:p>
          </p:txBody>
        </p:sp>
        <p:sp>
          <p:nvSpPr>
            <p:cNvPr id="1048630" name="Oval 38"/>
            <p:cNvSpPr/>
            <p:nvPr/>
          </p:nvSpPr>
          <p:spPr bwMode="auto">
            <a:xfrm>
              <a:off x="945041" y="4205706"/>
              <a:ext cx="187694" cy="109764"/>
            </a:xfrm>
            <a:prstGeom prst="ellipse"/>
            <a:solidFill>
              <a:schemeClr val="tx1"/>
            </a:solidFill>
            <a:ln w="38100" cap="flat" cmpd="sng" algn="ctr">
              <a:noFill/>
              <a:prstDash val="dash"/>
              <a:round/>
              <a:headEnd type="none" w="med" len="med"/>
              <a:tailEnd type="none" w="med" len="med"/>
            </a:ln>
            <a:effectLst/>
          </p:spPr>
          <p:txBody>
            <a:bodyPr anchor="t" anchorCtr="0" bIns="48379" compatLnSpc="1" lIns="96756" numCol="1" rIns="96756" rtlCol="0" tIns="48379" vert="horz" wrap="square">
              <a:prstTxWarp prst="textNoShape"/>
            </a:bodyPr>
            <a:p>
              <a:pPr defTabSz="967613" fontAlgn="base">
                <a:spcBef>
                  <a:spcPct val="0"/>
                </a:spcBef>
                <a:spcAft>
                  <a:spcPct val="0"/>
                </a:spcAft>
                <a:buClr>
                  <a:srgbClr val="CC9900"/>
                </a:buClr>
                <a:buFont typeface="Wingdings" pitchFamily="2" charset="2"/>
                <a:buChar char="n"/>
              </a:pPr>
              <a:endParaRPr b="1" sz="1905" lang="en-US">
                <a:solidFill>
                  <a:srgbClr val="000000"/>
                </a:solidFill>
                <a:latin typeface="Arial" charset="0"/>
                <a:ea typeface="SimSun" pitchFamily="2" charset="-122"/>
              </a:endParaRPr>
            </a:p>
          </p:txBody>
        </p:sp>
      </p:grpSp>
      <p:sp>
        <p:nvSpPr>
          <p:cNvPr id="1048631" name="Rectangle 2"/>
          <p:cNvSpPr/>
          <p:nvPr/>
        </p:nvSpPr>
        <p:spPr>
          <a:xfrm>
            <a:off x="1616376" y="5854585"/>
            <a:ext cx="1617981" cy="358140"/>
          </a:xfrm>
          <a:prstGeom prst="rect"/>
        </p:spPr>
        <p:txBody>
          <a:bodyPr wrap="none">
            <a:spAutoFit/>
          </a:bodyPr>
          <a:p>
            <a:r>
              <a:rPr dirty="0" lang="en-GB">
                <a:solidFill>
                  <a:srgbClr val="2FB5A5"/>
                </a:solidFill>
                <a:latin typeface="Linux Libertine"/>
              </a:rPr>
              <a:t>IEEE 802.11ac</a:t>
            </a:r>
            <a:endParaRPr b="0" dirty="0" i="0" lang="en-GB">
              <a:solidFill>
                <a:srgbClr val="2FB5A5"/>
              </a:solidFill>
              <a:effectLst/>
              <a:latin typeface="Linux Libertine"/>
            </a:endParaRPr>
          </a:p>
        </p:txBody>
      </p:sp>
    </p:spTree>
  </p:cSld>
  <p:clrMapOvr>
    <a:masterClrMapping/>
  </p:clrMapOvr>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61" name=""/>
        <p:cNvGrpSpPr/>
        <p:nvPr/>
      </p:nvGrpSpPr>
      <p:grpSpPr>
        <a:xfrm>
          <a:off x="0" y="0"/>
          <a:ext cx="0" cy="0"/>
          <a:chOff x="0" y="0"/>
          <a:chExt cx="0" cy="0"/>
        </a:xfrm>
      </p:grpSpPr>
      <p:pic>
        <p:nvPicPr>
          <p:cNvPr id="2097163" name="Picture 3"/>
          <p:cNvPicPr>
            <a:picLocks noChangeAspect="1"/>
          </p:cNvPicPr>
          <p:nvPr/>
        </p:nvPicPr>
        <p:blipFill>
          <a:blip xmlns:r="http://schemas.openxmlformats.org/officeDocument/2006/relationships" r:embed="rId1"/>
          <a:stretch>
            <a:fillRect/>
          </a:stretch>
        </p:blipFill>
        <p:spPr>
          <a:xfrm>
            <a:off x="6419105" y="1297180"/>
            <a:ext cx="5001345" cy="4840997"/>
          </a:xfrm>
          <a:prstGeom prst="rect"/>
        </p:spPr>
      </p:pic>
      <p:sp>
        <p:nvSpPr>
          <p:cNvPr id="1048634" name="Pentagon 8"/>
          <p:cNvSpPr/>
          <p:nvPr/>
        </p:nvSpPr>
        <p:spPr>
          <a:xfrm>
            <a:off x="0" y="0"/>
            <a:ext cx="4518212" cy="900953"/>
          </a:xfrm>
          <a:prstGeom prst="homePlate"/>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r>
              <a:rPr dirty="0" sz="2400" lang="en-US">
                <a:latin typeface="Times New Roman" panose="02020603050405020304" pitchFamily="18" charset="0"/>
                <a:cs typeface="Times New Roman" panose="02020603050405020304" pitchFamily="18" charset="0"/>
              </a:rPr>
              <a:t>Kyambogo        </a:t>
            </a:r>
            <a:r>
              <a:rPr dirty="0" sz="2400" lang="en-US" smtClean="0">
                <a:latin typeface="Times New Roman" panose="02020603050405020304" pitchFamily="18" charset="0"/>
                <a:cs typeface="Times New Roman" panose="02020603050405020304" pitchFamily="18" charset="0"/>
              </a:rPr>
              <a:t>    University</a:t>
            </a:r>
            <a:endParaRPr dirty="0" sz="3200" lang="en-US">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2097164" name="Picture 10" descr="Image result for kyambogo logo"/>
          <p:cNvPicPr>
            <a:picLocks/>
          </p:cNvPicPr>
          <p:nvPr/>
        </p:nvPicPr>
        <p:blipFill>
          <a:blip xmlns:r="http://schemas.openxmlformats.org/officeDocument/2006/relationships" r:embed="rId2"/>
          <a:srcRect/>
          <a:stretch>
            <a:fillRect/>
          </a:stretch>
        </p:blipFill>
        <p:spPr bwMode="auto">
          <a:xfrm>
            <a:off x="1479176" y="62379"/>
            <a:ext cx="914400" cy="699248"/>
          </a:xfrm>
          <a:prstGeom prst="rect"/>
          <a:noFill/>
          <a:ln>
            <a:noFill/>
          </a:ln>
        </p:spPr>
      </p:pic>
      <p:sp>
        <p:nvSpPr>
          <p:cNvPr id="1048635" name="Pentagon 6"/>
          <p:cNvSpPr/>
          <p:nvPr/>
        </p:nvSpPr>
        <p:spPr>
          <a:xfrm flipH="1">
            <a:off x="-1" y="6456317"/>
            <a:ext cx="12192000" cy="401683"/>
          </a:xfrm>
          <a:prstGeom prst="homePlate"/>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r>
              <a:rPr dirty="0" sz="1200" lang="en-US">
                <a:solidFill>
                  <a:schemeClr val="bg1"/>
                </a:solidFill>
                <a:latin typeface="Times New Roman" panose="02020603050405020304" pitchFamily="18" charset="0"/>
                <a:cs typeface="Times New Roman" panose="02020603050405020304" pitchFamily="18" charset="0"/>
              </a:rPr>
              <a:t>© Muhanguzi Tobias, 15/U/7774/ETE/PE, </a:t>
            </a:r>
            <a:r>
              <a:rPr dirty="0" sz="1200" lang="en-US" smtClean="0">
                <a:solidFill>
                  <a:schemeClr val="bg1"/>
                </a:solidFill>
                <a:latin typeface="Times New Roman" panose="02020603050405020304" pitchFamily="18" charset="0"/>
                <a:cs typeface="Times New Roman" panose="02020603050405020304" pitchFamily="18" charset="0"/>
              </a:rPr>
              <a:t>https</a:t>
            </a:r>
            <a:r>
              <a:rPr dirty="0" sz="1200" lang="en-US">
                <a:solidFill>
                  <a:schemeClr val="bg1"/>
                </a:solidFill>
                <a:latin typeface="Times New Roman" panose="02020603050405020304" pitchFamily="18" charset="0"/>
                <a:cs typeface="Times New Roman" panose="02020603050405020304" pitchFamily="18" charset="0"/>
              </a:rPr>
              <a:t>://github.com/marydovika</a:t>
            </a:r>
            <a:endParaRPr dirty="0" sz="1600" lang="en-US">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1048636" name="Rectangle 1"/>
          <p:cNvSpPr/>
          <p:nvPr/>
        </p:nvSpPr>
        <p:spPr>
          <a:xfrm>
            <a:off x="92472" y="1100851"/>
            <a:ext cx="5738985" cy="1958340"/>
          </a:xfrm>
          <a:prstGeom prst="rect"/>
        </p:spPr>
        <p:txBody>
          <a:bodyPr wrap="square">
            <a:spAutoFit/>
          </a:bodyPr>
          <a:p>
            <a:r>
              <a:rPr dirty="0" lang="en-GB" err="1">
                <a:latin typeface="Calibri" panose="020F0502020204030204" pitchFamily="34" charset="0"/>
                <a:ea typeface="Calibri" panose="020F0502020204030204" pitchFamily="34" charset="0"/>
                <a:cs typeface="Times New Roman" panose="02020603050405020304" pitchFamily="18" charset="0"/>
              </a:rPr>
              <a:t>IoT</a:t>
            </a:r>
            <a:r>
              <a:rPr dirty="0" lang="en-GB">
                <a:latin typeface="Calibri" panose="020F0502020204030204" pitchFamily="34" charset="0"/>
                <a:ea typeface="Calibri" panose="020F0502020204030204" pitchFamily="34" charset="0"/>
                <a:cs typeface="Times New Roman" panose="02020603050405020304" pitchFamily="18" charset="0"/>
              </a:rPr>
              <a:t> is the network of physical objects not limited to devices, vehicles, buildings, and other items embedded with electronics, software, sensors, and network connectivity that enables these objects to collect and exchange data</a:t>
            </a:r>
            <a:br>
              <a:rPr dirty="0" lang="en-GB">
                <a:latin typeface="Calibri" panose="020F0502020204030204" pitchFamily="34" charset="0"/>
                <a:ea typeface="Calibri" panose="020F0502020204030204" pitchFamily="34" charset="0"/>
                <a:cs typeface="Times New Roman" panose="02020603050405020304" pitchFamily="18" charset="0"/>
              </a:rPr>
            </a:br>
            <a:r>
              <a:rPr dirty="0" lang="en-GB">
                <a:latin typeface="Calibri" panose="020F0502020204030204" pitchFamily="34" charset="0"/>
                <a:ea typeface="Calibri" panose="020F0502020204030204" pitchFamily="34" charset="0"/>
                <a:cs typeface="Times New Roman" panose="02020603050405020304" pitchFamily="18" charset="0"/>
              </a:rPr>
              <a:t/>
            </a:r>
            <a:br>
              <a:rPr dirty="0" lang="en-GB">
                <a:latin typeface="Calibri" panose="020F0502020204030204" pitchFamily="34" charset="0"/>
                <a:ea typeface="Calibri" panose="020F0502020204030204" pitchFamily="34" charset="0"/>
                <a:cs typeface="Times New Roman" panose="02020603050405020304" pitchFamily="18" charset="0"/>
              </a:rPr>
            </a:br>
            <a:endParaRPr dirty="0" lang="en-GB"/>
          </a:p>
        </p:txBody>
      </p:sp>
      <p:pic>
        <p:nvPicPr>
          <p:cNvPr id="2097165" name="Picture 2"/>
          <p:cNvPicPr>
            <a:picLocks noChangeAspect="1"/>
          </p:cNvPicPr>
          <p:nvPr/>
        </p:nvPicPr>
        <p:blipFill>
          <a:blip xmlns:r="http://schemas.openxmlformats.org/officeDocument/2006/relationships" r:embed="rId3"/>
          <a:stretch>
            <a:fillRect/>
          </a:stretch>
        </p:blipFill>
        <p:spPr>
          <a:xfrm>
            <a:off x="312970" y="2859234"/>
            <a:ext cx="5885634" cy="3278943"/>
          </a:xfrm>
          <a:prstGeom prst="rect"/>
        </p:spPr>
      </p:pic>
      <p:sp>
        <p:nvSpPr>
          <p:cNvPr id="1048811" name="TextBox 7"/>
          <p:cNvSpPr txBox="1"/>
          <p:nvPr/>
        </p:nvSpPr>
        <p:spPr>
          <a:xfrm>
            <a:off x="5062643" y="254621"/>
            <a:ext cx="6685280" cy="624840"/>
          </a:xfrm>
          <a:prstGeom prst="rect"/>
          <a:noFill/>
        </p:spPr>
        <p:txBody>
          <a:bodyPr rtlCol="0" wrap="none">
            <a:spAutoFit/>
          </a:bodyPr>
          <a:p>
            <a:r>
              <a:rPr b="1" dirty="0" sz="3600" lang="en-US" smtClean="0">
                <a:solidFill>
                  <a:srgbClr val="2FB5A5"/>
                </a:solidFill>
                <a:latin typeface="Times New Roman" panose="02020603050405020304" pitchFamily="18" charset="0"/>
                <a:cs typeface="Times New Roman" panose="02020603050405020304" pitchFamily="18" charset="0"/>
              </a:rPr>
              <a:t>Background</a:t>
            </a:r>
            <a:r>
              <a:rPr b="1" dirty="0" sz="3600" lang="en-US" smtClean="0">
                <a:solidFill>
                  <a:srgbClr val="2FB5A5"/>
                </a:solidFill>
                <a:latin typeface="Times New Roman" panose="02020603050405020304" pitchFamily="18" charset="0"/>
                <a:cs typeface="Times New Roman" panose="02020603050405020304" pitchFamily="18" charset="0"/>
              </a:rPr>
              <a:t> </a:t>
            </a:r>
            <a:r>
              <a:rPr b="1" dirty="0" sz="3600" lang="en-US" smtClean="0">
                <a:solidFill>
                  <a:srgbClr val="2FB5A5"/>
                </a:solidFill>
                <a:latin typeface="Times New Roman" panose="02020603050405020304" pitchFamily="18" charset="0"/>
                <a:cs typeface="Times New Roman" panose="02020603050405020304" pitchFamily="18" charset="0"/>
              </a:rPr>
              <a:t>|</a:t>
            </a:r>
            <a:r>
              <a:rPr b="1" dirty="0" sz="3600" lang="en-US" smtClean="0">
                <a:solidFill>
                  <a:srgbClr val="2FB5A5"/>
                </a:solidFill>
                <a:latin typeface="Times New Roman" panose="02020603050405020304" pitchFamily="18" charset="0"/>
                <a:cs typeface="Times New Roman" panose="02020603050405020304" pitchFamily="18" charset="0"/>
              </a:rPr>
              <a:t> </a:t>
            </a:r>
            <a:r>
              <a:rPr b="1" dirty="0" sz="3600" lang="en-US" smtClean="0">
                <a:solidFill>
                  <a:srgbClr val="2FB5A5"/>
                </a:solidFill>
                <a:latin typeface="Times New Roman" panose="02020603050405020304" pitchFamily="18" charset="0"/>
                <a:cs typeface="Times New Roman" panose="02020603050405020304" pitchFamily="18" charset="0"/>
              </a:rPr>
              <a:t>B</a:t>
            </a:r>
            <a:r>
              <a:rPr b="1" dirty="0" sz="3600" lang="en-US" smtClean="0">
                <a:solidFill>
                  <a:srgbClr val="2FB5A5"/>
                </a:solidFill>
                <a:latin typeface="Times New Roman" panose="02020603050405020304" pitchFamily="18" charset="0"/>
                <a:cs typeface="Times New Roman" panose="02020603050405020304" pitchFamily="18" charset="0"/>
              </a:rPr>
              <a:t>i</a:t>
            </a:r>
            <a:r>
              <a:rPr b="1" dirty="0" sz="3600" lang="en-US" smtClean="0">
                <a:solidFill>
                  <a:srgbClr val="2FB5A5"/>
                </a:solidFill>
                <a:latin typeface="Times New Roman" panose="02020603050405020304" pitchFamily="18" charset="0"/>
                <a:cs typeface="Times New Roman" panose="02020603050405020304" pitchFamily="18" charset="0"/>
              </a:rPr>
              <a:t>g</a:t>
            </a:r>
            <a:r>
              <a:rPr b="1" dirty="0" sz="3600" lang="en-US" smtClean="0">
                <a:solidFill>
                  <a:srgbClr val="2FB5A5"/>
                </a:solidFill>
                <a:latin typeface="Times New Roman" panose="02020603050405020304" pitchFamily="18" charset="0"/>
                <a:cs typeface="Times New Roman" panose="02020603050405020304" pitchFamily="18" charset="0"/>
              </a:rPr>
              <a:t> </a:t>
            </a:r>
            <a:r>
              <a:rPr b="1" dirty="0" sz="3600" lang="en-US" smtClean="0">
                <a:solidFill>
                  <a:srgbClr val="2FB5A5"/>
                </a:solidFill>
                <a:latin typeface="Times New Roman" panose="02020603050405020304" pitchFamily="18" charset="0"/>
                <a:cs typeface="Times New Roman" panose="02020603050405020304" pitchFamily="18" charset="0"/>
              </a:rPr>
              <a:t>p</a:t>
            </a:r>
            <a:r>
              <a:rPr b="1" dirty="0" sz="3600" lang="en-US" smtClean="0">
                <a:solidFill>
                  <a:srgbClr val="2FB5A5"/>
                </a:solidFill>
                <a:latin typeface="Times New Roman" panose="02020603050405020304" pitchFamily="18" charset="0"/>
                <a:cs typeface="Times New Roman" panose="02020603050405020304" pitchFamily="18" charset="0"/>
              </a:rPr>
              <a:t>i</a:t>
            </a:r>
            <a:r>
              <a:rPr b="1" dirty="0" sz="3600" lang="en-US" smtClean="0">
                <a:solidFill>
                  <a:srgbClr val="2FB5A5"/>
                </a:solidFill>
                <a:latin typeface="Times New Roman" panose="02020603050405020304" pitchFamily="18" charset="0"/>
                <a:cs typeface="Times New Roman" panose="02020603050405020304" pitchFamily="18" charset="0"/>
              </a:rPr>
              <a:t>c</a:t>
            </a:r>
            <a:r>
              <a:rPr b="1" dirty="0" sz="3600" lang="en-US" smtClean="0">
                <a:solidFill>
                  <a:srgbClr val="2FB5A5"/>
                </a:solidFill>
                <a:latin typeface="Times New Roman" panose="02020603050405020304" pitchFamily="18" charset="0"/>
                <a:cs typeface="Times New Roman" panose="02020603050405020304" pitchFamily="18" charset="0"/>
              </a:rPr>
              <a:t>t</a:t>
            </a:r>
            <a:r>
              <a:rPr b="1" dirty="0" sz="3600" lang="en-US" smtClean="0">
                <a:solidFill>
                  <a:srgbClr val="2FB5A5"/>
                </a:solidFill>
                <a:latin typeface="Times New Roman" panose="02020603050405020304" pitchFamily="18" charset="0"/>
                <a:cs typeface="Times New Roman" panose="02020603050405020304" pitchFamily="18" charset="0"/>
              </a:rPr>
              <a:t>ure</a:t>
            </a:r>
            <a:r>
              <a:rPr b="1" dirty="0" sz="3600" lang="en-US" smtClean="0">
                <a:solidFill>
                  <a:srgbClr val="2FB5A5"/>
                </a:solidFill>
                <a:latin typeface="Times New Roman" panose="02020603050405020304" pitchFamily="18" charset="0"/>
                <a:cs typeface="Times New Roman" panose="02020603050405020304" pitchFamily="18" charset="0"/>
              </a:rPr>
              <a:t>…cont’d</a:t>
            </a:r>
            <a:endParaRPr b="1" dirty="0" sz="3600" lang="en-US">
              <a:solidFill>
                <a:srgbClr val="2FB5A5"/>
              </a:solidFill>
              <a:latin typeface="Times New Roman" panose="02020603050405020304" pitchFamily="18" charset="0"/>
              <a:cs typeface="Times New Roman" panose="02020603050405020304" pitchFamily="18" charset="0"/>
            </a:endParaRPr>
          </a:p>
        </p:txBody>
      </p:sp>
    </p:spTree>
  </p:cSld>
  <p:clrMapOvr>
    <a:masterClrMapping/>
  </p:clrMapOvr>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64" name=""/>
        <p:cNvGrpSpPr/>
        <p:nvPr/>
      </p:nvGrpSpPr>
      <p:grpSpPr>
        <a:xfrm>
          <a:off x="0" y="0"/>
          <a:ext cx="0" cy="0"/>
          <a:chOff x="0" y="0"/>
          <a:chExt cx="0" cy="0"/>
        </a:xfrm>
      </p:grpSpPr>
      <p:pic>
        <p:nvPicPr>
          <p:cNvPr id="2097166" name="Picture 2"/>
          <p:cNvPicPr>
            <a:picLocks noChangeAspect="1"/>
          </p:cNvPicPr>
          <p:nvPr/>
        </p:nvPicPr>
        <p:blipFill>
          <a:blip xmlns:r="http://schemas.openxmlformats.org/officeDocument/2006/relationships" r:embed="rId1"/>
          <a:stretch>
            <a:fillRect/>
          </a:stretch>
        </p:blipFill>
        <p:spPr>
          <a:xfrm>
            <a:off x="7830922" y="1878301"/>
            <a:ext cx="3204124" cy="3101397"/>
          </a:xfrm>
          <a:prstGeom prst="rect"/>
        </p:spPr>
      </p:pic>
      <p:sp>
        <p:nvSpPr>
          <p:cNvPr id="1048639" name="Pentagon 10"/>
          <p:cNvSpPr/>
          <p:nvPr/>
        </p:nvSpPr>
        <p:spPr>
          <a:xfrm>
            <a:off x="0" y="0"/>
            <a:ext cx="4518212" cy="900953"/>
          </a:xfrm>
          <a:prstGeom prst="homePlate"/>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r>
              <a:rPr dirty="0" sz="2400" lang="en-US">
                <a:latin typeface="Times New Roman" panose="02020603050405020304" pitchFamily="18" charset="0"/>
                <a:cs typeface="Times New Roman" panose="02020603050405020304" pitchFamily="18" charset="0"/>
              </a:rPr>
              <a:t>Kyambogo        </a:t>
            </a:r>
            <a:r>
              <a:rPr dirty="0" sz="2400" lang="en-US" smtClean="0">
                <a:latin typeface="Times New Roman" panose="02020603050405020304" pitchFamily="18" charset="0"/>
                <a:cs typeface="Times New Roman" panose="02020603050405020304" pitchFamily="18" charset="0"/>
              </a:rPr>
              <a:t>    University</a:t>
            </a:r>
            <a:endParaRPr dirty="0" sz="3200" lang="en-US">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2097167" name="Picture 11" descr="Image result for kyambogo logo"/>
          <p:cNvPicPr>
            <a:picLocks/>
          </p:cNvPicPr>
          <p:nvPr/>
        </p:nvPicPr>
        <p:blipFill>
          <a:blip xmlns:r="http://schemas.openxmlformats.org/officeDocument/2006/relationships" r:embed="rId2"/>
          <a:srcRect/>
          <a:stretch>
            <a:fillRect/>
          </a:stretch>
        </p:blipFill>
        <p:spPr bwMode="auto">
          <a:xfrm>
            <a:off x="1479176" y="62379"/>
            <a:ext cx="914400" cy="699248"/>
          </a:xfrm>
          <a:prstGeom prst="rect"/>
          <a:noFill/>
          <a:ln>
            <a:noFill/>
          </a:ln>
        </p:spPr>
      </p:pic>
      <p:sp>
        <p:nvSpPr>
          <p:cNvPr id="1048640" name="Pentagon 6"/>
          <p:cNvSpPr/>
          <p:nvPr/>
        </p:nvSpPr>
        <p:spPr>
          <a:xfrm flipH="1">
            <a:off x="-1" y="6456317"/>
            <a:ext cx="12192000" cy="401683"/>
          </a:xfrm>
          <a:prstGeom prst="homePlate"/>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r>
              <a:rPr dirty="0" sz="1200" lang="en-US">
                <a:solidFill>
                  <a:schemeClr val="bg1"/>
                </a:solidFill>
                <a:latin typeface="Times New Roman" panose="02020603050405020304" pitchFamily="18" charset="0"/>
                <a:cs typeface="Times New Roman" panose="02020603050405020304" pitchFamily="18" charset="0"/>
              </a:rPr>
              <a:t>© Muhanguzi Tobias, 15/U/7774/ETE/PE, </a:t>
            </a:r>
            <a:r>
              <a:rPr dirty="0" sz="1200" lang="en-US" smtClean="0">
                <a:solidFill>
                  <a:schemeClr val="bg1"/>
                </a:solidFill>
                <a:latin typeface="Times New Roman" panose="02020603050405020304" pitchFamily="18" charset="0"/>
                <a:cs typeface="Times New Roman" panose="02020603050405020304" pitchFamily="18" charset="0"/>
              </a:rPr>
              <a:t>https</a:t>
            </a:r>
            <a:r>
              <a:rPr dirty="0" sz="1200" lang="en-US">
                <a:solidFill>
                  <a:schemeClr val="bg1"/>
                </a:solidFill>
                <a:latin typeface="Times New Roman" panose="02020603050405020304" pitchFamily="18" charset="0"/>
                <a:cs typeface="Times New Roman" panose="02020603050405020304" pitchFamily="18" charset="0"/>
              </a:rPr>
              <a:t>://github.com/marydovika</a:t>
            </a:r>
            <a:endParaRPr dirty="0" sz="1600" lang="en-US">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1048812" name="TextBox 7"/>
          <p:cNvSpPr txBox="1"/>
          <p:nvPr/>
        </p:nvSpPr>
        <p:spPr>
          <a:xfrm>
            <a:off x="5062643" y="254621"/>
            <a:ext cx="6685280" cy="624840"/>
          </a:xfrm>
          <a:prstGeom prst="rect"/>
          <a:noFill/>
        </p:spPr>
        <p:txBody>
          <a:bodyPr rtlCol="0" wrap="none">
            <a:spAutoFit/>
          </a:bodyPr>
          <a:p>
            <a:r>
              <a:rPr b="1" dirty="0" sz="3600" lang="en-US" smtClean="0">
                <a:solidFill>
                  <a:srgbClr val="2FB5A5"/>
                </a:solidFill>
                <a:latin typeface="Times New Roman" panose="02020603050405020304" pitchFamily="18" charset="0"/>
                <a:cs typeface="Times New Roman" panose="02020603050405020304" pitchFamily="18" charset="0"/>
              </a:rPr>
              <a:t>Background</a:t>
            </a:r>
            <a:r>
              <a:rPr b="1" dirty="0" sz="3600" lang="en-US" smtClean="0">
                <a:solidFill>
                  <a:srgbClr val="2FB5A5"/>
                </a:solidFill>
                <a:latin typeface="Times New Roman" panose="02020603050405020304" pitchFamily="18" charset="0"/>
                <a:cs typeface="Times New Roman" panose="02020603050405020304" pitchFamily="18" charset="0"/>
              </a:rPr>
              <a:t> </a:t>
            </a:r>
            <a:r>
              <a:rPr b="1" dirty="0" sz="3600" lang="en-US" smtClean="0">
                <a:solidFill>
                  <a:srgbClr val="2FB5A5"/>
                </a:solidFill>
                <a:latin typeface="Times New Roman" panose="02020603050405020304" pitchFamily="18" charset="0"/>
                <a:cs typeface="Times New Roman" panose="02020603050405020304" pitchFamily="18" charset="0"/>
              </a:rPr>
              <a:t>|</a:t>
            </a:r>
            <a:r>
              <a:rPr b="1" dirty="0" sz="3600" lang="en-US" smtClean="0">
                <a:solidFill>
                  <a:srgbClr val="2FB5A5"/>
                </a:solidFill>
                <a:latin typeface="Times New Roman" panose="02020603050405020304" pitchFamily="18" charset="0"/>
                <a:cs typeface="Times New Roman" panose="02020603050405020304" pitchFamily="18" charset="0"/>
              </a:rPr>
              <a:t> </a:t>
            </a:r>
            <a:r>
              <a:rPr b="1" dirty="0" sz="3600" lang="en-US" smtClean="0">
                <a:solidFill>
                  <a:srgbClr val="2FB5A5"/>
                </a:solidFill>
                <a:latin typeface="Times New Roman" panose="02020603050405020304" pitchFamily="18" charset="0"/>
                <a:cs typeface="Times New Roman" panose="02020603050405020304" pitchFamily="18" charset="0"/>
              </a:rPr>
              <a:t>B</a:t>
            </a:r>
            <a:r>
              <a:rPr b="1" dirty="0" sz="3600" lang="en-US" smtClean="0">
                <a:solidFill>
                  <a:srgbClr val="2FB5A5"/>
                </a:solidFill>
                <a:latin typeface="Times New Roman" panose="02020603050405020304" pitchFamily="18" charset="0"/>
                <a:cs typeface="Times New Roman" panose="02020603050405020304" pitchFamily="18" charset="0"/>
              </a:rPr>
              <a:t>i</a:t>
            </a:r>
            <a:r>
              <a:rPr b="1" dirty="0" sz="3600" lang="en-US" smtClean="0">
                <a:solidFill>
                  <a:srgbClr val="2FB5A5"/>
                </a:solidFill>
                <a:latin typeface="Times New Roman" panose="02020603050405020304" pitchFamily="18" charset="0"/>
                <a:cs typeface="Times New Roman" panose="02020603050405020304" pitchFamily="18" charset="0"/>
              </a:rPr>
              <a:t>g</a:t>
            </a:r>
            <a:r>
              <a:rPr b="1" dirty="0" sz="3600" lang="en-US" smtClean="0">
                <a:solidFill>
                  <a:srgbClr val="2FB5A5"/>
                </a:solidFill>
                <a:latin typeface="Times New Roman" panose="02020603050405020304" pitchFamily="18" charset="0"/>
                <a:cs typeface="Times New Roman" panose="02020603050405020304" pitchFamily="18" charset="0"/>
              </a:rPr>
              <a:t> </a:t>
            </a:r>
            <a:r>
              <a:rPr b="1" dirty="0" sz="3600" lang="en-US" smtClean="0">
                <a:solidFill>
                  <a:srgbClr val="2FB5A5"/>
                </a:solidFill>
                <a:latin typeface="Times New Roman" panose="02020603050405020304" pitchFamily="18" charset="0"/>
                <a:cs typeface="Times New Roman" panose="02020603050405020304" pitchFamily="18" charset="0"/>
              </a:rPr>
              <a:t>p</a:t>
            </a:r>
            <a:r>
              <a:rPr b="1" dirty="0" sz="3600" lang="en-US" smtClean="0">
                <a:solidFill>
                  <a:srgbClr val="2FB5A5"/>
                </a:solidFill>
                <a:latin typeface="Times New Roman" panose="02020603050405020304" pitchFamily="18" charset="0"/>
                <a:cs typeface="Times New Roman" panose="02020603050405020304" pitchFamily="18" charset="0"/>
              </a:rPr>
              <a:t>i</a:t>
            </a:r>
            <a:r>
              <a:rPr b="1" dirty="0" sz="3600" lang="en-US" smtClean="0">
                <a:solidFill>
                  <a:srgbClr val="2FB5A5"/>
                </a:solidFill>
                <a:latin typeface="Times New Roman" panose="02020603050405020304" pitchFamily="18" charset="0"/>
                <a:cs typeface="Times New Roman" panose="02020603050405020304" pitchFamily="18" charset="0"/>
              </a:rPr>
              <a:t>c</a:t>
            </a:r>
            <a:r>
              <a:rPr b="1" dirty="0" sz="3600" lang="en-US" smtClean="0">
                <a:solidFill>
                  <a:srgbClr val="2FB5A5"/>
                </a:solidFill>
                <a:latin typeface="Times New Roman" panose="02020603050405020304" pitchFamily="18" charset="0"/>
                <a:cs typeface="Times New Roman" panose="02020603050405020304" pitchFamily="18" charset="0"/>
              </a:rPr>
              <a:t>t</a:t>
            </a:r>
            <a:r>
              <a:rPr b="1" dirty="0" sz="3600" lang="en-US" smtClean="0">
                <a:solidFill>
                  <a:srgbClr val="2FB5A5"/>
                </a:solidFill>
                <a:latin typeface="Times New Roman" panose="02020603050405020304" pitchFamily="18" charset="0"/>
                <a:cs typeface="Times New Roman" panose="02020603050405020304" pitchFamily="18" charset="0"/>
              </a:rPr>
              <a:t>ure</a:t>
            </a:r>
            <a:r>
              <a:rPr b="1" dirty="0" sz="3600" lang="en-US" smtClean="0">
                <a:solidFill>
                  <a:srgbClr val="2FB5A5"/>
                </a:solidFill>
                <a:latin typeface="Times New Roman" panose="02020603050405020304" pitchFamily="18" charset="0"/>
                <a:cs typeface="Times New Roman" panose="02020603050405020304" pitchFamily="18" charset="0"/>
              </a:rPr>
              <a:t>…cont’d</a:t>
            </a:r>
            <a:endParaRPr b="1" dirty="0" sz="3600" lang="en-US">
              <a:solidFill>
                <a:srgbClr val="2FB5A5"/>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67" name=""/>
        <p:cNvGrpSpPr/>
        <p:nvPr/>
      </p:nvGrpSpPr>
      <p:grpSpPr>
        <a:xfrm>
          <a:off x="0" y="0"/>
          <a:ext cx="0" cy="0"/>
          <a:chOff x="0" y="0"/>
          <a:chExt cx="0" cy="0"/>
        </a:xfrm>
      </p:grpSpPr>
      <p:pic>
        <p:nvPicPr>
          <p:cNvPr id="2097168" name="Picture 2"/>
          <p:cNvPicPr>
            <a:picLocks noChangeAspect="1"/>
          </p:cNvPicPr>
          <p:nvPr/>
        </p:nvPicPr>
        <p:blipFill>
          <a:blip xmlns:r="http://schemas.openxmlformats.org/officeDocument/2006/relationships" r:embed="rId1"/>
          <a:stretch>
            <a:fillRect/>
          </a:stretch>
        </p:blipFill>
        <p:spPr>
          <a:xfrm>
            <a:off x="8871412" y="1388534"/>
            <a:ext cx="2885254" cy="2792750"/>
          </a:xfrm>
          <a:prstGeom prst="rect"/>
        </p:spPr>
      </p:pic>
      <p:sp>
        <p:nvSpPr>
          <p:cNvPr id="1048644" name="Pentagon 10"/>
          <p:cNvSpPr/>
          <p:nvPr/>
        </p:nvSpPr>
        <p:spPr>
          <a:xfrm>
            <a:off x="0" y="0"/>
            <a:ext cx="4518212" cy="900953"/>
          </a:xfrm>
          <a:prstGeom prst="homePlate"/>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r>
              <a:rPr dirty="0" sz="2400" lang="en-US">
                <a:latin typeface="Times New Roman" panose="02020603050405020304" pitchFamily="18" charset="0"/>
                <a:cs typeface="Times New Roman" panose="02020603050405020304" pitchFamily="18" charset="0"/>
              </a:rPr>
              <a:t>Kyambogo        </a:t>
            </a:r>
            <a:r>
              <a:rPr dirty="0" sz="2400" lang="en-US" smtClean="0">
                <a:latin typeface="Times New Roman" panose="02020603050405020304" pitchFamily="18" charset="0"/>
                <a:cs typeface="Times New Roman" panose="02020603050405020304" pitchFamily="18" charset="0"/>
              </a:rPr>
              <a:t>    University</a:t>
            </a:r>
            <a:endParaRPr dirty="0" sz="3200" lang="en-US">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2097169" name="Picture 11" descr="Image result for kyambogo logo"/>
          <p:cNvPicPr>
            <a:picLocks/>
          </p:cNvPicPr>
          <p:nvPr/>
        </p:nvPicPr>
        <p:blipFill>
          <a:blip xmlns:r="http://schemas.openxmlformats.org/officeDocument/2006/relationships" r:embed="rId2"/>
          <a:srcRect/>
          <a:stretch>
            <a:fillRect/>
          </a:stretch>
        </p:blipFill>
        <p:spPr bwMode="auto">
          <a:xfrm>
            <a:off x="1479176" y="62379"/>
            <a:ext cx="914400" cy="699248"/>
          </a:xfrm>
          <a:prstGeom prst="rect"/>
          <a:noFill/>
          <a:ln>
            <a:noFill/>
          </a:ln>
        </p:spPr>
      </p:pic>
      <p:sp>
        <p:nvSpPr>
          <p:cNvPr id="1048645" name="Pentagon 8"/>
          <p:cNvSpPr/>
          <p:nvPr/>
        </p:nvSpPr>
        <p:spPr>
          <a:xfrm flipH="1">
            <a:off x="-2" y="6456317"/>
            <a:ext cx="12192001" cy="401683"/>
          </a:xfrm>
          <a:prstGeom prst="homePlate"/>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r>
              <a:rPr dirty="0" sz="1200" lang="en-US">
                <a:solidFill>
                  <a:schemeClr val="bg1"/>
                </a:solidFill>
                <a:latin typeface="Times New Roman" panose="02020603050405020304" pitchFamily="18" charset="0"/>
                <a:cs typeface="Times New Roman" panose="02020603050405020304" pitchFamily="18" charset="0"/>
              </a:rPr>
              <a:t>© Muhanguzi Tobias, 15/U/7774/ETE/PE, </a:t>
            </a:r>
            <a:r>
              <a:rPr dirty="0" sz="1200" lang="en-US" smtClean="0">
                <a:solidFill>
                  <a:schemeClr val="bg1"/>
                </a:solidFill>
                <a:latin typeface="Times New Roman" panose="02020603050405020304" pitchFamily="18" charset="0"/>
                <a:cs typeface="Times New Roman" panose="02020603050405020304" pitchFamily="18" charset="0"/>
              </a:rPr>
              <a:t>https</a:t>
            </a:r>
            <a:r>
              <a:rPr dirty="0" sz="1200" lang="en-US">
                <a:solidFill>
                  <a:schemeClr val="bg1"/>
                </a:solidFill>
                <a:latin typeface="Times New Roman" panose="02020603050405020304" pitchFamily="18" charset="0"/>
                <a:cs typeface="Times New Roman" panose="02020603050405020304" pitchFamily="18" charset="0"/>
              </a:rPr>
              <a:t>://github.com/marydovika</a:t>
            </a:r>
            <a:endParaRPr dirty="0" sz="1600" lang="en-US">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1048646" name="Rectangle 1"/>
          <p:cNvSpPr/>
          <p:nvPr/>
        </p:nvSpPr>
        <p:spPr>
          <a:xfrm>
            <a:off x="205227" y="1180053"/>
            <a:ext cx="4376697" cy="4892041"/>
          </a:xfrm>
          <a:prstGeom prst="rect"/>
        </p:spPr>
        <p:txBody>
          <a:bodyPr wrap="square">
            <a:spAutoFit/>
          </a:bodyPr>
          <a:p>
            <a:pPr>
              <a:spcBef>
                <a:spcPts val="1200"/>
              </a:spcBef>
              <a:spcAft>
                <a:spcPts val="1200"/>
              </a:spcAft>
            </a:pPr>
            <a:endParaRPr dirty="0" sz="3200" lang="en-GB">
              <a:effectLst/>
              <a:latin typeface="Times New Roman" panose="02020603050405020304" pitchFamily="18" charset="0"/>
              <a:ea typeface="Times New Roman" panose="02020603050405020304" pitchFamily="18" charset="0"/>
            </a:endParaRPr>
          </a:p>
        </p:txBody>
      </p:sp>
      <p:pic>
        <p:nvPicPr>
          <p:cNvPr id="2097170" name="Picture 1"/>
          <p:cNvPicPr>
            <a:picLocks noChangeAspect="1"/>
          </p:cNvPicPr>
          <p:nvPr/>
        </p:nvPicPr>
        <p:blipFill>
          <a:blip xmlns:r="http://schemas.openxmlformats.org/officeDocument/2006/relationships" r:embed="rId3"/>
          <a:stretch>
            <a:fillRect/>
          </a:stretch>
        </p:blipFill>
        <p:spPr>
          <a:xfrm>
            <a:off x="5925872" y="1388534"/>
            <a:ext cx="2747822" cy="2766930"/>
          </a:xfrm>
          <a:prstGeom prst="rect"/>
        </p:spPr>
      </p:pic>
      <p:sp>
        <p:nvSpPr>
          <p:cNvPr id="1048647" name="Rectangle 2"/>
          <p:cNvSpPr/>
          <p:nvPr/>
        </p:nvSpPr>
        <p:spPr>
          <a:xfrm>
            <a:off x="205227" y="1071703"/>
            <a:ext cx="5245076" cy="3291840"/>
          </a:xfrm>
          <a:prstGeom prst="rect"/>
        </p:spPr>
        <p:txBody>
          <a:bodyPr>
            <a:spAutoFit/>
          </a:bodyPr>
          <a:p>
            <a:r>
              <a:rPr altLang="en-US" dirty="0" lang="zh-CN" smtClean="0"/>
              <a:t>With the emergence of the Internet of Things (IoT), there is a lot more data to manage and secure</a:t>
            </a:r>
            <a:r>
              <a:rPr altLang="en-US" dirty="0" lang="en-US" smtClean="0"/>
              <a:t>,</a:t>
            </a:r>
            <a:r>
              <a:rPr altLang="en-US" dirty="0" lang="en-US" smtClean="0"/>
              <a:t> </a:t>
            </a:r>
            <a:r>
              <a:rPr altLang="en-US" dirty="0" lang="zh-CN" smtClean="0"/>
              <a:t> plus the fact that we have expanded storage capacity and storage services through the cloud and virtualization,</a:t>
            </a:r>
            <a:r>
              <a:rPr altLang="en-US" dirty="0" lang="en-US" smtClean="0"/>
              <a:t> </a:t>
            </a:r>
            <a:r>
              <a:rPr altLang="en-US" dirty="0" lang="en-US" smtClean="0"/>
              <a:t>t</a:t>
            </a:r>
            <a:r>
              <a:rPr altLang="en-US" dirty="0" lang="en-US" smtClean="0"/>
              <a:t>h</a:t>
            </a:r>
            <a:r>
              <a:rPr altLang="en-US" dirty="0" lang="en-US" smtClean="0"/>
              <a:t>i</a:t>
            </a:r>
            <a:r>
              <a:rPr altLang="en-US" dirty="0" lang="en-US" smtClean="0"/>
              <a:t>s</a:t>
            </a:r>
            <a:r>
              <a:rPr altLang="en-US" dirty="0" lang="en-US" smtClean="0"/>
              <a:t> </a:t>
            </a:r>
            <a:r>
              <a:rPr altLang="en-US" dirty="0" lang="en-US" smtClean="0"/>
              <a:t>has </a:t>
            </a:r>
            <a:r>
              <a:rPr altLang="en-US" dirty="0" lang="zh-CN" smtClean="0"/>
              <a:t>led to the exponential growth of data. This data has created a new area of interest in technology and business called “Big Data". With the velocity, volume, and variety of data generated by the IoT and the daily operations of business, the confidentiality, integrity and availability of </a:t>
            </a:r>
            <a:r>
              <a:rPr altLang="en-US" dirty="0" lang="zh-CN"/>
              <a:t>this data is vital to the survival of the </a:t>
            </a:r>
            <a:r>
              <a:rPr altLang="en-US" dirty="0" lang="zh-CN" smtClean="0"/>
              <a:t>organization.</a:t>
            </a:r>
            <a:r>
              <a:rPr altLang="zh-CN" dirty="0" lang="en-GB" smtClean="0"/>
              <a:t>1</a:t>
            </a:r>
            <a:endParaRPr altLang="en-US" dirty="0" lang="zh-CN"/>
          </a:p>
        </p:txBody>
      </p:sp>
      <p:sp>
        <p:nvSpPr>
          <p:cNvPr id="1048813" name="TextBox 7"/>
          <p:cNvSpPr txBox="1"/>
          <p:nvPr/>
        </p:nvSpPr>
        <p:spPr>
          <a:xfrm>
            <a:off x="5062643" y="254621"/>
            <a:ext cx="6685280" cy="624840"/>
          </a:xfrm>
          <a:prstGeom prst="rect"/>
          <a:noFill/>
        </p:spPr>
        <p:txBody>
          <a:bodyPr rtlCol="0" wrap="none">
            <a:spAutoFit/>
          </a:bodyPr>
          <a:p>
            <a:r>
              <a:rPr b="1" dirty="0" sz="3600" lang="en-US" smtClean="0">
                <a:solidFill>
                  <a:srgbClr val="2FB5A5"/>
                </a:solidFill>
                <a:latin typeface="Times New Roman" panose="02020603050405020304" pitchFamily="18" charset="0"/>
                <a:cs typeface="Times New Roman" panose="02020603050405020304" pitchFamily="18" charset="0"/>
              </a:rPr>
              <a:t>Background</a:t>
            </a:r>
            <a:r>
              <a:rPr b="1" dirty="0" sz="3600" lang="en-US" smtClean="0">
                <a:solidFill>
                  <a:srgbClr val="2FB5A5"/>
                </a:solidFill>
                <a:latin typeface="Times New Roman" panose="02020603050405020304" pitchFamily="18" charset="0"/>
                <a:cs typeface="Times New Roman" panose="02020603050405020304" pitchFamily="18" charset="0"/>
              </a:rPr>
              <a:t> </a:t>
            </a:r>
            <a:r>
              <a:rPr b="1" dirty="0" sz="3600" lang="en-US" smtClean="0">
                <a:solidFill>
                  <a:srgbClr val="2FB5A5"/>
                </a:solidFill>
                <a:latin typeface="Times New Roman" panose="02020603050405020304" pitchFamily="18" charset="0"/>
                <a:cs typeface="Times New Roman" panose="02020603050405020304" pitchFamily="18" charset="0"/>
              </a:rPr>
              <a:t>|</a:t>
            </a:r>
            <a:r>
              <a:rPr b="1" dirty="0" sz="3600" lang="en-US" smtClean="0">
                <a:solidFill>
                  <a:srgbClr val="2FB5A5"/>
                </a:solidFill>
                <a:latin typeface="Times New Roman" panose="02020603050405020304" pitchFamily="18" charset="0"/>
                <a:cs typeface="Times New Roman" panose="02020603050405020304" pitchFamily="18" charset="0"/>
              </a:rPr>
              <a:t> </a:t>
            </a:r>
            <a:r>
              <a:rPr b="1" dirty="0" sz="3600" lang="en-US" smtClean="0">
                <a:solidFill>
                  <a:srgbClr val="2FB5A5"/>
                </a:solidFill>
                <a:latin typeface="Times New Roman" panose="02020603050405020304" pitchFamily="18" charset="0"/>
                <a:cs typeface="Times New Roman" panose="02020603050405020304" pitchFamily="18" charset="0"/>
              </a:rPr>
              <a:t>B</a:t>
            </a:r>
            <a:r>
              <a:rPr b="1" dirty="0" sz="3600" lang="en-US" smtClean="0">
                <a:solidFill>
                  <a:srgbClr val="2FB5A5"/>
                </a:solidFill>
                <a:latin typeface="Times New Roman" panose="02020603050405020304" pitchFamily="18" charset="0"/>
                <a:cs typeface="Times New Roman" panose="02020603050405020304" pitchFamily="18" charset="0"/>
              </a:rPr>
              <a:t>i</a:t>
            </a:r>
            <a:r>
              <a:rPr b="1" dirty="0" sz="3600" lang="en-US" smtClean="0">
                <a:solidFill>
                  <a:srgbClr val="2FB5A5"/>
                </a:solidFill>
                <a:latin typeface="Times New Roman" panose="02020603050405020304" pitchFamily="18" charset="0"/>
                <a:cs typeface="Times New Roman" panose="02020603050405020304" pitchFamily="18" charset="0"/>
              </a:rPr>
              <a:t>g</a:t>
            </a:r>
            <a:r>
              <a:rPr b="1" dirty="0" sz="3600" lang="en-US" smtClean="0">
                <a:solidFill>
                  <a:srgbClr val="2FB5A5"/>
                </a:solidFill>
                <a:latin typeface="Times New Roman" panose="02020603050405020304" pitchFamily="18" charset="0"/>
                <a:cs typeface="Times New Roman" panose="02020603050405020304" pitchFamily="18" charset="0"/>
              </a:rPr>
              <a:t> </a:t>
            </a:r>
            <a:r>
              <a:rPr b="1" dirty="0" sz="3600" lang="en-US" smtClean="0">
                <a:solidFill>
                  <a:srgbClr val="2FB5A5"/>
                </a:solidFill>
                <a:latin typeface="Times New Roman" panose="02020603050405020304" pitchFamily="18" charset="0"/>
                <a:cs typeface="Times New Roman" panose="02020603050405020304" pitchFamily="18" charset="0"/>
              </a:rPr>
              <a:t>p</a:t>
            </a:r>
            <a:r>
              <a:rPr b="1" dirty="0" sz="3600" lang="en-US" smtClean="0">
                <a:solidFill>
                  <a:srgbClr val="2FB5A5"/>
                </a:solidFill>
                <a:latin typeface="Times New Roman" panose="02020603050405020304" pitchFamily="18" charset="0"/>
                <a:cs typeface="Times New Roman" panose="02020603050405020304" pitchFamily="18" charset="0"/>
              </a:rPr>
              <a:t>i</a:t>
            </a:r>
            <a:r>
              <a:rPr b="1" dirty="0" sz="3600" lang="en-US" smtClean="0">
                <a:solidFill>
                  <a:srgbClr val="2FB5A5"/>
                </a:solidFill>
                <a:latin typeface="Times New Roman" panose="02020603050405020304" pitchFamily="18" charset="0"/>
                <a:cs typeface="Times New Roman" panose="02020603050405020304" pitchFamily="18" charset="0"/>
              </a:rPr>
              <a:t>c</a:t>
            </a:r>
            <a:r>
              <a:rPr b="1" dirty="0" sz="3600" lang="en-US" smtClean="0">
                <a:solidFill>
                  <a:srgbClr val="2FB5A5"/>
                </a:solidFill>
                <a:latin typeface="Times New Roman" panose="02020603050405020304" pitchFamily="18" charset="0"/>
                <a:cs typeface="Times New Roman" panose="02020603050405020304" pitchFamily="18" charset="0"/>
              </a:rPr>
              <a:t>t</a:t>
            </a:r>
            <a:r>
              <a:rPr b="1" dirty="0" sz="3600" lang="en-US" smtClean="0">
                <a:solidFill>
                  <a:srgbClr val="2FB5A5"/>
                </a:solidFill>
                <a:latin typeface="Times New Roman" panose="02020603050405020304" pitchFamily="18" charset="0"/>
                <a:cs typeface="Times New Roman" panose="02020603050405020304" pitchFamily="18" charset="0"/>
              </a:rPr>
              <a:t>ure</a:t>
            </a:r>
            <a:r>
              <a:rPr b="1" dirty="0" sz="3600" lang="en-US" smtClean="0">
                <a:solidFill>
                  <a:srgbClr val="2FB5A5"/>
                </a:solidFill>
                <a:latin typeface="Times New Roman" panose="02020603050405020304" pitchFamily="18" charset="0"/>
                <a:cs typeface="Times New Roman" panose="02020603050405020304" pitchFamily="18" charset="0"/>
              </a:rPr>
              <a:t>…cont’d</a:t>
            </a:r>
            <a:endParaRPr b="1" dirty="0" sz="3600" lang="en-US">
              <a:solidFill>
                <a:srgbClr val="2FB5A5"/>
              </a:solidFill>
              <a:latin typeface="Times New Roman" panose="02020603050405020304" pitchFamily="18" charset="0"/>
              <a:cs typeface="Times New Roman" panose="02020603050405020304" pitchFamily="18" charset="0"/>
            </a:endParaRPr>
          </a:p>
        </p:txBody>
      </p:sp>
    </p:spTree>
  </p:cSld>
  <p:clrMapOvr>
    <a:masterClrMapping/>
  </p:clrMapOvr>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70" name=""/>
        <p:cNvGrpSpPr/>
        <p:nvPr/>
      </p:nvGrpSpPr>
      <p:grpSpPr>
        <a:xfrm>
          <a:off x="0" y="0"/>
          <a:ext cx="0" cy="0"/>
          <a:chOff x="0" y="0"/>
          <a:chExt cx="0" cy="0"/>
        </a:xfrm>
      </p:grpSpPr>
      <p:pic>
        <p:nvPicPr>
          <p:cNvPr id="2097171" name="Picture 2"/>
          <p:cNvPicPr>
            <a:picLocks noChangeAspect="1"/>
          </p:cNvPicPr>
          <p:nvPr/>
        </p:nvPicPr>
        <p:blipFill>
          <a:blip xmlns:r="http://schemas.openxmlformats.org/officeDocument/2006/relationships" r:embed="rId1"/>
          <a:stretch>
            <a:fillRect/>
          </a:stretch>
        </p:blipFill>
        <p:spPr>
          <a:xfrm>
            <a:off x="5767348" y="1074647"/>
            <a:ext cx="4715112" cy="4563940"/>
          </a:xfrm>
          <a:prstGeom prst="rect"/>
        </p:spPr>
      </p:pic>
      <p:sp>
        <p:nvSpPr>
          <p:cNvPr id="1048650" name="Pentagon 8"/>
          <p:cNvSpPr/>
          <p:nvPr/>
        </p:nvSpPr>
        <p:spPr>
          <a:xfrm>
            <a:off x="0" y="0"/>
            <a:ext cx="4518212" cy="900953"/>
          </a:xfrm>
          <a:prstGeom prst="homePlate"/>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r>
              <a:rPr dirty="0" sz="2400" lang="en-US">
                <a:latin typeface="Times New Roman" panose="02020603050405020304" pitchFamily="18" charset="0"/>
                <a:cs typeface="Times New Roman" panose="02020603050405020304" pitchFamily="18" charset="0"/>
              </a:rPr>
              <a:t>Kyambogo        </a:t>
            </a:r>
            <a:r>
              <a:rPr dirty="0" sz="2400" lang="en-US" smtClean="0">
                <a:latin typeface="Times New Roman" panose="02020603050405020304" pitchFamily="18" charset="0"/>
                <a:cs typeface="Times New Roman" panose="02020603050405020304" pitchFamily="18" charset="0"/>
              </a:rPr>
              <a:t>    University</a:t>
            </a:r>
            <a:endParaRPr dirty="0" sz="3200" lang="en-US">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2097172" name="Picture 10" descr="Image result for kyambogo logo"/>
          <p:cNvPicPr>
            <a:picLocks/>
          </p:cNvPicPr>
          <p:nvPr/>
        </p:nvPicPr>
        <p:blipFill>
          <a:blip xmlns:r="http://schemas.openxmlformats.org/officeDocument/2006/relationships" r:embed="rId2"/>
          <a:srcRect/>
          <a:stretch>
            <a:fillRect/>
          </a:stretch>
        </p:blipFill>
        <p:spPr bwMode="auto">
          <a:xfrm>
            <a:off x="1479176" y="62379"/>
            <a:ext cx="914400" cy="699248"/>
          </a:xfrm>
          <a:prstGeom prst="rect"/>
          <a:noFill/>
          <a:ln>
            <a:noFill/>
          </a:ln>
        </p:spPr>
      </p:pic>
      <p:sp>
        <p:nvSpPr>
          <p:cNvPr id="1048651" name="Pentagon 6"/>
          <p:cNvSpPr/>
          <p:nvPr/>
        </p:nvSpPr>
        <p:spPr>
          <a:xfrm flipH="1">
            <a:off x="-1" y="6456317"/>
            <a:ext cx="12192000" cy="401683"/>
          </a:xfrm>
          <a:prstGeom prst="homePlate"/>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r>
              <a:rPr dirty="0" sz="1200" lang="en-US">
                <a:solidFill>
                  <a:schemeClr val="bg1"/>
                </a:solidFill>
                <a:latin typeface="Times New Roman" panose="02020603050405020304" pitchFamily="18" charset="0"/>
                <a:cs typeface="Times New Roman" panose="02020603050405020304" pitchFamily="18" charset="0"/>
              </a:rPr>
              <a:t>© Muhanguzi Tobias, 15/U/7774/ETE/PE, </a:t>
            </a:r>
            <a:r>
              <a:rPr dirty="0" sz="1200" lang="en-US" smtClean="0">
                <a:solidFill>
                  <a:schemeClr val="bg1"/>
                </a:solidFill>
                <a:latin typeface="Times New Roman" panose="02020603050405020304" pitchFamily="18" charset="0"/>
                <a:cs typeface="Times New Roman" panose="02020603050405020304" pitchFamily="18" charset="0"/>
              </a:rPr>
              <a:t>https</a:t>
            </a:r>
            <a:r>
              <a:rPr dirty="0" sz="1200" lang="en-US">
                <a:solidFill>
                  <a:schemeClr val="bg1"/>
                </a:solidFill>
                <a:latin typeface="Times New Roman" panose="02020603050405020304" pitchFamily="18" charset="0"/>
                <a:cs typeface="Times New Roman" panose="02020603050405020304" pitchFamily="18" charset="0"/>
              </a:rPr>
              <a:t>://github.com/marydovika</a:t>
            </a:r>
            <a:endParaRPr dirty="0" sz="1600" lang="en-US">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2097173" name="Picture 6"/>
          <p:cNvPicPr>
            <a:picLocks/>
          </p:cNvPicPr>
          <p:nvPr/>
        </p:nvPicPr>
        <p:blipFill rotWithShape="1">
          <a:blip xmlns:r="http://schemas.openxmlformats.org/officeDocument/2006/relationships" r:embed="rId3"/>
          <a:srcRect l="15965" t="29379" r="16283" b="39301"/>
          <a:stretch>
            <a:fillRect/>
          </a:stretch>
        </p:blipFill>
        <p:spPr>
          <a:xfrm>
            <a:off x="935712" y="1579357"/>
            <a:ext cx="4264953" cy="3682756"/>
          </a:xfrm>
          <a:prstGeom prst="rect"/>
        </p:spPr>
      </p:pic>
      <p:sp>
        <p:nvSpPr>
          <p:cNvPr id="1048814" name="TextBox 7"/>
          <p:cNvSpPr txBox="1"/>
          <p:nvPr/>
        </p:nvSpPr>
        <p:spPr>
          <a:xfrm>
            <a:off x="5062643" y="254621"/>
            <a:ext cx="6685280" cy="624840"/>
          </a:xfrm>
          <a:prstGeom prst="rect"/>
          <a:noFill/>
        </p:spPr>
        <p:txBody>
          <a:bodyPr rtlCol="0" wrap="none">
            <a:spAutoFit/>
          </a:bodyPr>
          <a:p>
            <a:r>
              <a:rPr b="1" dirty="0" sz="3600" lang="en-US" smtClean="0">
                <a:solidFill>
                  <a:srgbClr val="2FB5A5"/>
                </a:solidFill>
                <a:latin typeface="Times New Roman" panose="02020603050405020304" pitchFamily="18" charset="0"/>
                <a:cs typeface="Times New Roman" panose="02020603050405020304" pitchFamily="18" charset="0"/>
              </a:rPr>
              <a:t>Background</a:t>
            </a:r>
            <a:r>
              <a:rPr b="1" dirty="0" sz="3600" lang="en-US" smtClean="0">
                <a:solidFill>
                  <a:srgbClr val="2FB5A5"/>
                </a:solidFill>
                <a:latin typeface="Times New Roman" panose="02020603050405020304" pitchFamily="18" charset="0"/>
                <a:cs typeface="Times New Roman" panose="02020603050405020304" pitchFamily="18" charset="0"/>
              </a:rPr>
              <a:t> </a:t>
            </a:r>
            <a:r>
              <a:rPr b="1" dirty="0" sz="3600" lang="en-US" smtClean="0">
                <a:solidFill>
                  <a:srgbClr val="2FB5A5"/>
                </a:solidFill>
                <a:latin typeface="Times New Roman" panose="02020603050405020304" pitchFamily="18" charset="0"/>
                <a:cs typeface="Times New Roman" panose="02020603050405020304" pitchFamily="18" charset="0"/>
              </a:rPr>
              <a:t>|</a:t>
            </a:r>
            <a:r>
              <a:rPr b="1" dirty="0" sz="3600" lang="en-US" smtClean="0">
                <a:solidFill>
                  <a:srgbClr val="2FB5A5"/>
                </a:solidFill>
                <a:latin typeface="Times New Roman" panose="02020603050405020304" pitchFamily="18" charset="0"/>
                <a:cs typeface="Times New Roman" panose="02020603050405020304" pitchFamily="18" charset="0"/>
              </a:rPr>
              <a:t> </a:t>
            </a:r>
            <a:r>
              <a:rPr b="1" dirty="0" sz="3600" lang="en-US" smtClean="0">
                <a:solidFill>
                  <a:srgbClr val="2FB5A5"/>
                </a:solidFill>
                <a:latin typeface="Times New Roman" panose="02020603050405020304" pitchFamily="18" charset="0"/>
                <a:cs typeface="Times New Roman" panose="02020603050405020304" pitchFamily="18" charset="0"/>
              </a:rPr>
              <a:t>B</a:t>
            </a:r>
            <a:r>
              <a:rPr b="1" dirty="0" sz="3600" lang="en-US" smtClean="0">
                <a:solidFill>
                  <a:srgbClr val="2FB5A5"/>
                </a:solidFill>
                <a:latin typeface="Times New Roman" panose="02020603050405020304" pitchFamily="18" charset="0"/>
                <a:cs typeface="Times New Roman" panose="02020603050405020304" pitchFamily="18" charset="0"/>
              </a:rPr>
              <a:t>i</a:t>
            </a:r>
            <a:r>
              <a:rPr b="1" dirty="0" sz="3600" lang="en-US" smtClean="0">
                <a:solidFill>
                  <a:srgbClr val="2FB5A5"/>
                </a:solidFill>
                <a:latin typeface="Times New Roman" panose="02020603050405020304" pitchFamily="18" charset="0"/>
                <a:cs typeface="Times New Roman" panose="02020603050405020304" pitchFamily="18" charset="0"/>
              </a:rPr>
              <a:t>g</a:t>
            </a:r>
            <a:r>
              <a:rPr b="1" dirty="0" sz="3600" lang="en-US" smtClean="0">
                <a:solidFill>
                  <a:srgbClr val="2FB5A5"/>
                </a:solidFill>
                <a:latin typeface="Times New Roman" panose="02020603050405020304" pitchFamily="18" charset="0"/>
                <a:cs typeface="Times New Roman" panose="02020603050405020304" pitchFamily="18" charset="0"/>
              </a:rPr>
              <a:t> </a:t>
            </a:r>
            <a:r>
              <a:rPr b="1" dirty="0" sz="3600" lang="en-US" smtClean="0">
                <a:solidFill>
                  <a:srgbClr val="2FB5A5"/>
                </a:solidFill>
                <a:latin typeface="Times New Roman" panose="02020603050405020304" pitchFamily="18" charset="0"/>
                <a:cs typeface="Times New Roman" panose="02020603050405020304" pitchFamily="18" charset="0"/>
              </a:rPr>
              <a:t>p</a:t>
            </a:r>
            <a:r>
              <a:rPr b="1" dirty="0" sz="3600" lang="en-US" smtClean="0">
                <a:solidFill>
                  <a:srgbClr val="2FB5A5"/>
                </a:solidFill>
                <a:latin typeface="Times New Roman" panose="02020603050405020304" pitchFamily="18" charset="0"/>
                <a:cs typeface="Times New Roman" panose="02020603050405020304" pitchFamily="18" charset="0"/>
              </a:rPr>
              <a:t>i</a:t>
            </a:r>
            <a:r>
              <a:rPr b="1" dirty="0" sz="3600" lang="en-US" smtClean="0">
                <a:solidFill>
                  <a:srgbClr val="2FB5A5"/>
                </a:solidFill>
                <a:latin typeface="Times New Roman" panose="02020603050405020304" pitchFamily="18" charset="0"/>
                <a:cs typeface="Times New Roman" panose="02020603050405020304" pitchFamily="18" charset="0"/>
              </a:rPr>
              <a:t>c</a:t>
            </a:r>
            <a:r>
              <a:rPr b="1" dirty="0" sz="3600" lang="en-US" smtClean="0">
                <a:solidFill>
                  <a:srgbClr val="2FB5A5"/>
                </a:solidFill>
                <a:latin typeface="Times New Roman" panose="02020603050405020304" pitchFamily="18" charset="0"/>
                <a:cs typeface="Times New Roman" panose="02020603050405020304" pitchFamily="18" charset="0"/>
              </a:rPr>
              <a:t>t</a:t>
            </a:r>
            <a:r>
              <a:rPr b="1" dirty="0" sz="3600" lang="en-US" smtClean="0">
                <a:solidFill>
                  <a:srgbClr val="2FB5A5"/>
                </a:solidFill>
                <a:latin typeface="Times New Roman" panose="02020603050405020304" pitchFamily="18" charset="0"/>
                <a:cs typeface="Times New Roman" panose="02020603050405020304" pitchFamily="18" charset="0"/>
              </a:rPr>
              <a:t>ure</a:t>
            </a:r>
            <a:r>
              <a:rPr b="1" dirty="0" sz="3600" lang="en-US" smtClean="0">
                <a:solidFill>
                  <a:srgbClr val="2FB5A5"/>
                </a:solidFill>
                <a:latin typeface="Times New Roman" panose="02020603050405020304" pitchFamily="18" charset="0"/>
                <a:cs typeface="Times New Roman" panose="02020603050405020304" pitchFamily="18" charset="0"/>
              </a:rPr>
              <a:t>…cont’d</a:t>
            </a:r>
            <a:endParaRPr b="1" dirty="0" sz="3600" lang="en-US">
              <a:solidFill>
                <a:srgbClr val="2FB5A5"/>
              </a:solidFill>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newman</dc:creator>
  <cp:lastModifiedBy>Windows User</cp:lastModifiedBy>
  <dcterms:created xsi:type="dcterms:W3CDTF">2018-11-24T13:35:05Z</dcterms:created>
  <dcterms:modified xsi:type="dcterms:W3CDTF">2019-01-26T16:31:10Z</dcterms:modified>
</cp:coreProperties>
</file>