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7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08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59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576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8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24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96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856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80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22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35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14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83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356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40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213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543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771358-EEF0-4DCD-96B0-175979175833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BFB6A-5FB4-4932-A72E-431933AED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4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1E1C1-69BE-4B09-A090-98A29932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SPEECH TO TEXT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3CBB435-DE71-49D1-8BF2-F5A66AB52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REACT NATİVE</a:t>
            </a:r>
          </a:p>
        </p:txBody>
      </p:sp>
    </p:spTree>
    <p:extLst>
      <p:ext uri="{BB962C8B-B14F-4D97-AF65-F5344CB8AC3E}">
        <p14:creationId xmlns:p14="http://schemas.microsoft.com/office/powerpoint/2010/main" val="390107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72C9A6-392F-4A35-A50E-A1C01B3C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Araçlar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C2B72F-4065-4BE0-93A8-DC2B8BD9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İçerdiği araçlar ve </a:t>
            </a:r>
            <a:r>
              <a:rPr lang="tr-TR" dirty="0" err="1"/>
              <a:t>emülatörler</a:t>
            </a:r>
            <a:r>
              <a:rPr lang="tr-TR" dirty="0"/>
              <a:t> ile projede kullanılan bir araçtır.</a:t>
            </a:r>
          </a:p>
          <a:p>
            <a:pPr marL="0" indent="0">
              <a:buNone/>
            </a:pPr>
            <a:r>
              <a:rPr lang="tr-TR" dirty="0"/>
              <a:t>Visual </a:t>
            </a:r>
            <a:r>
              <a:rPr lang="tr-TR" dirty="0" err="1"/>
              <a:t>Studio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Kodlarımız üzerinde işlem yaptığımız alan.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594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5A42D1-02E7-40BC-BF39-7613831A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A795C0-A41D-443E-BD6E-44F8B60C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js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b="0" i="0" dirty="0">
                <a:effectLst/>
                <a:latin typeface="arial" panose="020B0604020202020204" pitchFamily="34" charset="0"/>
              </a:rPr>
              <a:t>Node.js, açık kaynaklı, sunucu tarafında çalışan ve ağ bağlantılı uygulamalar için geliştirilmiş bir çalıştırma ortamıdır.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Jdk</a:t>
            </a:r>
            <a:r>
              <a:rPr lang="tr-TR" dirty="0"/>
              <a:t>: bu araçlar için gerekli İhtiyaç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678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A52D315-7200-4270-A18D-DA7697A19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285" y="107659"/>
            <a:ext cx="4741351" cy="6069304"/>
          </a:xfrm>
        </p:spPr>
      </p:pic>
    </p:spTree>
    <p:extLst>
      <p:ext uri="{BB962C8B-B14F-4D97-AF65-F5344CB8AC3E}">
        <p14:creationId xmlns:p14="http://schemas.microsoft.com/office/powerpoint/2010/main" val="273401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D65F8B-C519-44B9-9DB9-7590E132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Kütüphaneler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39A665-B53B-4FBC-B01C-31E66F15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</a:t>
            </a:r>
            <a:r>
              <a:rPr lang="tr-TR" dirty="0" err="1"/>
              <a:t>Navigation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	Sayfalar arasında seyahat edebilmemizi sağlamaktadır.</a:t>
            </a:r>
          </a:p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Voice;</a:t>
            </a:r>
          </a:p>
          <a:p>
            <a:pPr marL="0" indent="0">
              <a:buNone/>
            </a:pPr>
            <a:r>
              <a:rPr lang="tr-TR" dirty="0"/>
              <a:t>	Voice işlemlerini aktif hale getirebilmemizi ve ihtiyacımız olan </a:t>
            </a:r>
            <a:r>
              <a:rPr lang="tr-TR" dirty="0" err="1"/>
              <a:t>fonsiyonları</a:t>
            </a:r>
            <a:r>
              <a:rPr lang="tr-TR" dirty="0"/>
              <a:t> kullanabilmemizi sağlamaktadır.</a:t>
            </a:r>
          </a:p>
        </p:txBody>
      </p:sp>
    </p:spTree>
    <p:extLst>
      <p:ext uri="{BB962C8B-B14F-4D97-AF65-F5344CB8AC3E}">
        <p14:creationId xmlns:p14="http://schemas.microsoft.com/office/powerpoint/2010/main" val="179190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8F9B7E-F204-41FB-A266-5413E710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Teknik Özellikler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3F89F3-1404-415D-B98A-E9D5BEE3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 telefon üzerinde çalışmaktadır.</a:t>
            </a:r>
          </a:p>
          <a:p>
            <a:r>
              <a:rPr lang="tr-TR" dirty="0"/>
              <a:t>Uygulama </a:t>
            </a:r>
            <a:r>
              <a:rPr lang="tr-TR" dirty="0" err="1"/>
              <a:t>android</a:t>
            </a:r>
            <a:r>
              <a:rPr lang="tr-TR" dirty="0"/>
              <a:t> tabanlı sistemlerde uyumlu çalışmaktadır.</a:t>
            </a:r>
          </a:p>
          <a:p>
            <a:r>
              <a:rPr lang="tr-TR" dirty="0"/>
              <a:t>Ses tanıma dil özelliği Türkçe oluşturulmuştur.</a:t>
            </a:r>
          </a:p>
          <a:p>
            <a:r>
              <a:rPr lang="tr-TR" dirty="0"/>
              <a:t>Programımızın çalışma hızı gayet stabildir.</a:t>
            </a:r>
          </a:p>
          <a:p>
            <a:r>
              <a:rPr lang="tr-TR" dirty="0"/>
              <a:t>3 adet fonksiyonu vardı.</a:t>
            </a:r>
          </a:p>
          <a:p>
            <a:r>
              <a:rPr lang="tr-TR" dirty="0"/>
              <a:t>Ses tanıma özelliğini durdurma, iptal etme ve sonuç temizleme işlemleri</a:t>
            </a:r>
          </a:p>
        </p:txBody>
      </p:sp>
    </p:spTree>
    <p:extLst>
      <p:ext uri="{BB962C8B-B14F-4D97-AF65-F5344CB8AC3E}">
        <p14:creationId xmlns:p14="http://schemas.microsoft.com/office/powerpoint/2010/main" val="6846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637E677-DAF9-4648-95E2-08463FCEF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34" y="332347"/>
            <a:ext cx="3855563" cy="6374823"/>
          </a:xfrm>
        </p:spPr>
      </p:pic>
    </p:spTree>
    <p:extLst>
      <p:ext uri="{BB962C8B-B14F-4D97-AF65-F5344CB8AC3E}">
        <p14:creationId xmlns:p14="http://schemas.microsoft.com/office/powerpoint/2010/main" val="163496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B684AE41-422A-4530-92F5-550A8161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685" y="129618"/>
            <a:ext cx="3525624" cy="65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1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C8EE00-2C98-4139-AD9C-7E6BA9FC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B65C8C-C1AB-4B35-9717-9ECF8FC4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İsmail Enes Eroğlu</a:t>
            </a:r>
          </a:p>
          <a:p>
            <a:r>
              <a:rPr lang="tr-TR" dirty="0"/>
              <a:t>1904040011</a:t>
            </a:r>
          </a:p>
        </p:txBody>
      </p:sp>
    </p:spTree>
    <p:extLst>
      <p:ext uri="{BB962C8B-B14F-4D97-AF65-F5344CB8AC3E}">
        <p14:creationId xmlns:p14="http://schemas.microsoft.com/office/powerpoint/2010/main" val="25573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136</Words>
  <Application>Microsoft Office PowerPoint</Application>
  <PresentationFormat>Geniş ekran</PresentationFormat>
  <Paragraphs>24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Arial</vt:lpstr>
      <vt:lpstr>Century Gothic</vt:lpstr>
      <vt:lpstr>Wingdings 3</vt:lpstr>
      <vt:lpstr>İyon</vt:lpstr>
      <vt:lpstr>SPEECH TO TEXT</vt:lpstr>
      <vt:lpstr>Kullanılan Araçlar</vt:lpstr>
      <vt:lpstr>PowerPoint Sunusu</vt:lpstr>
      <vt:lpstr>PowerPoint Sunusu</vt:lpstr>
      <vt:lpstr>Kütüphaneler</vt:lpstr>
      <vt:lpstr>Teknik Özellikler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</dc:title>
  <dc:creator>ismail enes Eroğğlu</dc:creator>
  <cp:lastModifiedBy>ismail enes Eroğğlu</cp:lastModifiedBy>
  <cp:revision>5</cp:revision>
  <dcterms:created xsi:type="dcterms:W3CDTF">2022-02-20T10:12:27Z</dcterms:created>
  <dcterms:modified xsi:type="dcterms:W3CDTF">2022-02-20T14:53:30Z</dcterms:modified>
</cp:coreProperties>
</file>