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4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81A66-604A-5648-8952-38E1CEFDF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FC48132-70E8-054C-99A7-B8CBC8978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310280-26E8-8248-B827-F2150E72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A145-EEB8-8146-B909-EB3BE34B5B0D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84A8D-BB6F-DA4C-A793-100CB8D9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474769-B658-DB4D-80B9-AFD28F44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2952-C24F-B14B-AC87-2470CC44F0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96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0CC012-BC4E-1449-A1B2-48289726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FE9FC7-417C-2743-99D0-2E5F9280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134A32-B545-754B-8FA0-0A4EAEBB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A145-EEB8-8146-B909-EB3BE34B5B0D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E15441-C067-844A-9C94-0978EA8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96F253-9DE7-4D4E-BD9E-7A114BA8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2952-C24F-B14B-AC87-2470CC44F0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22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768D3F-A140-DA4F-958F-1D1A83A8F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CD5C1E-54BC-BD41-8188-BB30A60D8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8BD9DD-3708-C648-9897-C72921F1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A145-EEB8-8146-B909-EB3BE34B5B0D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3DD35E-6EEC-C84E-AE75-0EE58546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709066-C12F-3B48-B71B-A3D6C9D8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2952-C24F-B14B-AC87-2470CC44F0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72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32DBC-F250-064A-83EE-D59576A6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EB66AD-B816-D54B-B6E0-7EE5FBF91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8A44F5-BF8F-304D-A480-0B100D55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A145-EEB8-8146-B909-EB3BE34B5B0D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1BADF6-5821-C749-A12A-0784AC90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66EDA-B9C8-7449-8D27-7B981290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2952-C24F-B14B-AC87-2470CC44F0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16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BDD39F-73DD-8641-AAE7-8DE7CB0C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34DD20-26F5-6E44-962E-A9A3F0718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C7549E-468E-9542-AB79-B9FC4BA8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A145-EEB8-8146-B909-EB3BE34B5B0D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50FD94-617E-C540-9DA2-6341A4BA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3E2EAD-873B-CB40-96AB-84A45227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2952-C24F-B14B-AC87-2470CC44F0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8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B5810-9116-DD42-82F4-A87ECB8D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391DDC-63E0-FD4A-A6DB-DDF68DE49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526BCC-D8F2-BC48-B28A-8F85DBD66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CCB17B-AF2B-3047-B701-1B1E8425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A145-EEB8-8146-B909-EB3BE34B5B0D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7F19E0-0379-BD43-B91A-59977E13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F4CCE3-E866-BB4F-988D-69F26240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2952-C24F-B14B-AC87-2470CC44F0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64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D9ECAE-2C6B-1F4C-9A5C-444C4CD8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91AA24-31B2-A24D-B0E5-B433B4BC7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494C94-3E09-804B-BCC9-2E766F8AF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169A44-2260-634B-936D-0A85AE722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62A93A-D8E6-5449-80A6-E2369C2F9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CC13C8-42A5-F046-93AA-CBD709C7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A145-EEB8-8146-B909-EB3BE34B5B0D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F0C7E16-3964-3548-9AED-36506FCF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FAC6FC-4ED9-814B-88B5-04C966F2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2952-C24F-B14B-AC87-2470CC44F0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49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8822B9-D889-6048-9FFE-690D4DB3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E1C61A-8CF7-9049-910F-EE5E231A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A145-EEB8-8146-B909-EB3BE34B5B0D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6048DA-D93B-4B41-B2AD-42B79E2E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B179A4-0286-F944-9DAC-6A4454F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2952-C24F-B14B-AC87-2470CC44F0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0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3333F7-BA79-E945-9BBF-B1976301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A145-EEB8-8146-B909-EB3BE34B5B0D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915F17-FF89-EC43-B355-2447779C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F3F80B-ACB9-FC48-9439-B1B32C1D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2952-C24F-B14B-AC87-2470CC44F0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86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5B39B-AFDA-6544-8B54-A921F1EE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7B2139-7E28-E04D-8D5A-3F5AA955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ED1BD8-6D30-3D4C-8BAA-765C8139F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1572EE-7EA0-054E-A094-40928169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A145-EEB8-8146-B909-EB3BE34B5B0D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4D4D16-8B0B-8D49-84E2-5A69E0F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41AB18-2A37-A047-8E38-F1996813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2952-C24F-B14B-AC87-2470CC44F0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60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B86A83-09E4-C643-ACBD-B26C043E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AA8E93-6F07-474F-AE69-DF440A725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4F5FFD-5B43-3840-909F-30438BA0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592116-8AAA-0C49-9303-8E833934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A145-EEB8-8146-B909-EB3BE34B5B0D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DC22CC-5952-1E47-8ED2-4FA8F775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BEB650-C62D-B44B-8D81-637BED10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2952-C24F-B14B-AC87-2470CC44F0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99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7B8282-BD00-9046-9513-D5705FBE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15065D-24FA-6542-851B-23021190A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C22D10-D8D8-3245-962B-FDEAC8E6A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A145-EEB8-8146-B909-EB3BE34B5B0D}" type="datetimeFigureOut">
              <a:rPr kumimoji="1" lang="ja-JP" altLang="en-US" smtClean="0"/>
              <a:t>2018/2/26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B1AB25-FE37-F04E-B59C-4A7C678C2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54011B-5E79-C148-9705-693DB5B9E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22952-C24F-B14B-AC87-2470CC44F0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5179926-6BD8-F64C-B6AB-FD96361F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650"/>
            <a:ext cx="12192000" cy="61087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C7056C-5DF2-EF41-A6F8-FADFCABE2DEA}"/>
              </a:ext>
            </a:extLst>
          </p:cNvPr>
          <p:cNvSpPr txBox="1"/>
          <p:nvPr/>
        </p:nvSpPr>
        <p:spPr>
          <a:xfrm>
            <a:off x="7832785" y="741872"/>
            <a:ext cx="4019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Klee Medium" panose="02020600000000000000" pitchFamily="18" charset="-128"/>
                <a:ea typeface="Klee Medium" panose="02020600000000000000" pitchFamily="18" charset="-128"/>
                <a:cs typeface="LingWai SC Medium" panose="03050602040302020204" pitchFamily="66" charset="-122"/>
              </a:rPr>
              <a:t>My Sensor</a:t>
            </a:r>
            <a:endParaRPr kumimoji="1" lang="ja-JP" altLang="en-US" sz="6000" dirty="0">
              <a:solidFill>
                <a:schemeClr val="bg1"/>
              </a:solidFill>
              <a:latin typeface="Klee Medium" panose="02020600000000000000" pitchFamily="18" charset="-128"/>
              <a:ea typeface="Klee Medium" panose="02020600000000000000" pitchFamily="18" charset="-128"/>
              <a:cs typeface="LingWai SC Medium" panose="03050602040302020204" pitchFamily="66" charset="-122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B59080-2CF3-664A-B8D0-1580E8ED8539}"/>
              </a:ext>
            </a:extLst>
          </p:cNvPr>
          <p:cNvSpPr txBox="1"/>
          <p:nvPr/>
        </p:nvSpPr>
        <p:spPr>
          <a:xfrm>
            <a:off x="8315864" y="1757535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家庭</a:t>
            </a:r>
            <a:r>
              <a:rPr lang="ja-JP" altLang="en-US" dirty="0">
                <a:solidFill>
                  <a:schemeClr val="bg1"/>
                </a:solidFill>
              </a:rPr>
              <a:t>で</a:t>
            </a:r>
            <a:r>
              <a:rPr kumimoji="1" lang="ja-JP" altLang="en-US" dirty="0">
                <a:solidFill>
                  <a:schemeClr val="bg1"/>
                </a:solidFill>
              </a:rPr>
              <a:t>導入する</a:t>
            </a:r>
            <a:r>
              <a:rPr kumimoji="1" lang="en-US" altLang="ja-JP" dirty="0">
                <a:solidFill>
                  <a:schemeClr val="bg1"/>
                </a:solidFill>
              </a:rPr>
              <a:t>IoT</a:t>
            </a:r>
            <a:r>
              <a:rPr kumimoji="1" lang="ja-JP" altLang="en-US" dirty="0">
                <a:solidFill>
                  <a:schemeClr val="bg1"/>
                </a:solidFill>
              </a:rPr>
              <a:t>センサー</a:t>
            </a:r>
          </a:p>
        </p:txBody>
      </p:sp>
    </p:spTree>
    <p:extLst>
      <p:ext uri="{BB962C8B-B14F-4D97-AF65-F5344CB8AC3E}">
        <p14:creationId xmlns:p14="http://schemas.microsoft.com/office/powerpoint/2010/main" val="323791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D8E13E9-59C0-724E-8935-713928D8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33" y="901460"/>
            <a:ext cx="4584700" cy="457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6D7265-5978-DB4E-99F6-40287A895D3D}"/>
              </a:ext>
            </a:extLst>
          </p:cNvPr>
          <p:cNvSpPr txBox="1"/>
          <p:nvPr/>
        </p:nvSpPr>
        <p:spPr>
          <a:xfrm>
            <a:off x="4313207" y="1740381"/>
            <a:ext cx="338155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6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I T</a:t>
            </a:r>
            <a:endParaRPr kumimoji="1" lang="ja-JP" altLang="en-US" sz="16600" dirty="0">
              <a:solidFill>
                <a:schemeClr val="bg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CABFEF-6E18-1349-A219-2D3A3F6236D1}"/>
              </a:ext>
            </a:extLst>
          </p:cNvPr>
          <p:cNvSpPr/>
          <p:nvPr/>
        </p:nvSpPr>
        <p:spPr>
          <a:xfrm>
            <a:off x="5367953" y="1664456"/>
            <a:ext cx="124906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600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o</a:t>
            </a:r>
            <a:endParaRPr lang="ja-JP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0136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</Words>
  <Application>Microsoft Macintosh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Klee Medium</vt:lpstr>
      <vt:lpstr>LingWai SC Medium</vt:lpstr>
      <vt:lpstr>Ricty Diminished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Futoshi Hirose</dc:creator>
  <cp:lastModifiedBy>Futoshi Hirose</cp:lastModifiedBy>
  <cp:revision>5</cp:revision>
  <dcterms:created xsi:type="dcterms:W3CDTF">2018-02-22T13:05:04Z</dcterms:created>
  <dcterms:modified xsi:type="dcterms:W3CDTF">2018-02-26T14:54:38Z</dcterms:modified>
</cp:coreProperties>
</file>