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14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1D833BB-00E4-44BF-B180-081C7FB531E3}" type="doc">
      <dgm:prSet loTypeId="urn:microsoft.com/office/officeart/2005/8/layout/h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9283BA5B-530B-40AF-A6E6-4101F593EFE7}">
      <dgm:prSet phldrT="[Text]"/>
      <dgm:spPr/>
      <dgm:t>
        <a:bodyPr/>
        <a:lstStyle/>
        <a:p>
          <a:r>
            <a:rPr lang="de-DE" dirty="0"/>
            <a:t>kfG Edit</a:t>
          </a:r>
        </a:p>
      </dgm:t>
    </dgm:pt>
    <dgm:pt modelId="{E0C8433D-DF3E-4028-9291-78071EEF596D}" type="parTrans" cxnId="{0C574B46-F5E4-4133-8050-B56891091C54}">
      <dgm:prSet/>
      <dgm:spPr/>
      <dgm:t>
        <a:bodyPr/>
        <a:lstStyle/>
        <a:p>
          <a:endParaRPr lang="de-DE"/>
        </a:p>
      </dgm:t>
    </dgm:pt>
    <dgm:pt modelId="{FEACFAB9-B8B9-45DF-A5EB-89DD68DADDAC}" type="sibTrans" cxnId="{0C574B46-F5E4-4133-8050-B56891091C54}">
      <dgm:prSet/>
      <dgm:spPr/>
      <dgm:t>
        <a:bodyPr/>
        <a:lstStyle/>
        <a:p>
          <a:endParaRPr lang="de-DE"/>
        </a:p>
      </dgm:t>
    </dgm:pt>
    <dgm:pt modelId="{38CC682A-60B2-48A8-805A-DFC32ECB22BD}">
      <dgm:prSet phldrT="[Text]"/>
      <dgm:spPr/>
      <dgm:t>
        <a:bodyPr/>
        <a:lstStyle/>
        <a:p>
          <a:r>
            <a:rPr lang="de-DE" dirty="0"/>
            <a:t>parser.txt</a:t>
          </a:r>
        </a:p>
      </dgm:t>
    </dgm:pt>
    <dgm:pt modelId="{28B37E2E-56AC-445D-B364-B8DBC45EB111}" type="parTrans" cxnId="{8CB36EAD-0E1C-43D6-9A7C-2AA557F65269}">
      <dgm:prSet/>
      <dgm:spPr/>
      <dgm:t>
        <a:bodyPr/>
        <a:lstStyle/>
        <a:p>
          <a:endParaRPr lang="de-DE"/>
        </a:p>
      </dgm:t>
    </dgm:pt>
    <dgm:pt modelId="{31384CEC-4786-4376-9412-88E1BAF4FA48}" type="sibTrans" cxnId="{8CB36EAD-0E1C-43D6-9A7C-2AA557F65269}">
      <dgm:prSet/>
      <dgm:spPr/>
      <dgm:t>
        <a:bodyPr/>
        <a:lstStyle/>
        <a:p>
          <a:endParaRPr lang="de-DE"/>
        </a:p>
      </dgm:t>
    </dgm:pt>
    <dgm:pt modelId="{BAD2B19A-C62C-4991-B1D5-4F37ECD369DD}">
      <dgm:prSet phldrT="[Text]"/>
      <dgm:spPr/>
      <dgm:t>
        <a:bodyPr/>
        <a:lstStyle/>
        <a:p>
          <a:r>
            <a:rPr lang="de-DE" dirty="0"/>
            <a:t>VCC</a:t>
          </a:r>
        </a:p>
      </dgm:t>
    </dgm:pt>
    <dgm:pt modelId="{24E0F57E-14FF-478A-8ADF-4B47B3630F69}" type="parTrans" cxnId="{5909B792-5561-47E0-9093-B49E891F1614}">
      <dgm:prSet/>
      <dgm:spPr/>
      <dgm:t>
        <a:bodyPr/>
        <a:lstStyle/>
        <a:p>
          <a:endParaRPr lang="de-DE"/>
        </a:p>
      </dgm:t>
    </dgm:pt>
    <dgm:pt modelId="{AB586056-57C9-46AF-99B2-91BE63752871}" type="sibTrans" cxnId="{5909B792-5561-47E0-9093-B49E891F1614}">
      <dgm:prSet/>
      <dgm:spPr/>
      <dgm:t>
        <a:bodyPr/>
        <a:lstStyle/>
        <a:p>
          <a:endParaRPr lang="de-DE"/>
        </a:p>
      </dgm:t>
    </dgm:pt>
    <dgm:pt modelId="{8C93D72C-2825-4282-BA35-02AB660FAF7F}">
      <dgm:prSet phldrT="[Text]"/>
      <dgm:spPr/>
      <dgm:t>
        <a:bodyPr/>
        <a:lstStyle/>
        <a:p>
          <a:r>
            <a:rPr lang="de-DE" dirty="0"/>
            <a:t>parser_vcc.xml</a:t>
          </a:r>
        </a:p>
      </dgm:t>
    </dgm:pt>
    <dgm:pt modelId="{59558061-444E-4782-8D3B-359574FED47F}" type="parTrans" cxnId="{753CF14A-4318-427E-94C2-91E7C803E5D6}">
      <dgm:prSet/>
      <dgm:spPr/>
      <dgm:t>
        <a:bodyPr/>
        <a:lstStyle/>
        <a:p>
          <a:endParaRPr lang="de-DE"/>
        </a:p>
      </dgm:t>
    </dgm:pt>
    <dgm:pt modelId="{3A5247CD-DD4E-41D5-9B8B-C345DEA1A3F3}" type="sibTrans" cxnId="{753CF14A-4318-427E-94C2-91E7C803E5D6}">
      <dgm:prSet/>
      <dgm:spPr/>
      <dgm:t>
        <a:bodyPr/>
        <a:lstStyle/>
        <a:p>
          <a:endParaRPr lang="de-DE"/>
        </a:p>
      </dgm:t>
    </dgm:pt>
    <dgm:pt modelId="{B34FB8D9-9630-4571-8A1C-EE1F4D87426D}">
      <dgm:prSet phldrT="[Text]"/>
      <dgm:spPr/>
      <dgm:t>
        <a:bodyPr/>
        <a:lstStyle/>
        <a:p>
          <a:r>
            <a:rPr lang="de-DE" dirty="0"/>
            <a:t>Visual Studio</a:t>
          </a:r>
        </a:p>
      </dgm:t>
    </dgm:pt>
    <dgm:pt modelId="{2EC19FB5-2EC1-45D6-8EE4-9EF374D811FE}" type="parTrans" cxnId="{93D48302-AD19-4819-A1D4-0F63D129C4E0}">
      <dgm:prSet/>
      <dgm:spPr/>
      <dgm:t>
        <a:bodyPr/>
        <a:lstStyle/>
        <a:p>
          <a:endParaRPr lang="de-DE"/>
        </a:p>
      </dgm:t>
    </dgm:pt>
    <dgm:pt modelId="{598F79BA-D0A5-4B5B-8C5C-EB1A50EA03C2}" type="sibTrans" cxnId="{93D48302-AD19-4819-A1D4-0F63D129C4E0}">
      <dgm:prSet/>
      <dgm:spPr/>
      <dgm:t>
        <a:bodyPr/>
        <a:lstStyle/>
        <a:p>
          <a:endParaRPr lang="de-DE"/>
        </a:p>
      </dgm:t>
    </dgm:pt>
    <dgm:pt modelId="{AF8D88B3-20BD-49F4-A081-5C78D6E5C14D}">
      <dgm:prSet phldrT="[Text]"/>
      <dgm:spPr/>
      <dgm:t>
        <a:bodyPr/>
        <a:lstStyle/>
        <a:p>
          <a:r>
            <a:rPr lang="de-DE" dirty="0"/>
            <a:t>parser.cs</a:t>
          </a:r>
        </a:p>
      </dgm:t>
    </dgm:pt>
    <dgm:pt modelId="{4DCA540F-5C0D-4F2B-88E2-F1E9F00613BA}" type="parTrans" cxnId="{330C6574-272F-4393-9E90-AE7BEC20CCFC}">
      <dgm:prSet/>
      <dgm:spPr/>
      <dgm:t>
        <a:bodyPr/>
        <a:lstStyle/>
        <a:p>
          <a:endParaRPr lang="de-DE"/>
        </a:p>
      </dgm:t>
    </dgm:pt>
    <dgm:pt modelId="{32CD6FA1-B8EE-4EA6-80B1-C425077736F4}" type="sibTrans" cxnId="{330C6574-272F-4393-9E90-AE7BEC20CCFC}">
      <dgm:prSet/>
      <dgm:spPr/>
      <dgm:t>
        <a:bodyPr/>
        <a:lstStyle/>
        <a:p>
          <a:endParaRPr lang="de-DE"/>
        </a:p>
      </dgm:t>
    </dgm:pt>
    <dgm:pt modelId="{66E99792-1EFA-4727-8287-62273275D359}">
      <dgm:prSet phldrT="[Text]"/>
      <dgm:spPr/>
      <dgm:t>
        <a:bodyPr/>
        <a:lstStyle/>
        <a:p>
          <a:r>
            <a:rPr lang="de-DE" dirty="0"/>
            <a:t>regex.txt</a:t>
          </a:r>
        </a:p>
      </dgm:t>
    </dgm:pt>
    <dgm:pt modelId="{EA73357A-7ACE-4694-AE07-B8B98FB56B38}" type="parTrans" cxnId="{819479E2-C08A-4EFA-BF87-40C71E69680E}">
      <dgm:prSet/>
      <dgm:spPr/>
      <dgm:t>
        <a:bodyPr/>
        <a:lstStyle/>
        <a:p>
          <a:endParaRPr lang="de-DE"/>
        </a:p>
      </dgm:t>
    </dgm:pt>
    <dgm:pt modelId="{DA2FF35F-373B-4699-BD59-8949A9465F60}" type="sibTrans" cxnId="{819479E2-C08A-4EFA-BF87-40C71E69680E}">
      <dgm:prSet/>
      <dgm:spPr/>
      <dgm:t>
        <a:bodyPr/>
        <a:lstStyle/>
        <a:p>
          <a:endParaRPr lang="de-DE"/>
        </a:p>
      </dgm:t>
    </dgm:pt>
    <dgm:pt modelId="{2743262D-7014-47AE-A66B-BCBA2F6174B8}">
      <dgm:prSet phldrT="[Text]"/>
      <dgm:spPr/>
      <dgm:t>
        <a:bodyPr/>
        <a:lstStyle/>
        <a:p>
          <a:r>
            <a:rPr lang="de-DE" dirty="0"/>
            <a:t>yacc.ctpl</a:t>
          </a:r>
        </a:p>
      </dgm:t>
    </dgm:pt>
    <dgm:pt modelId="{E5ABA5DE-D613-45DB-A247-77996B428FCA}" type="parTrans" cxnId="{8D2EFB51-E0DF-4DE5-A74C-596DC4DFE202}">
      <dgm:prSet/>
      <dgm:spPr/>
      <dgm:t>
        <a:bodyPr/>
        <a:lstStyle/>
        <a:p>
          <a:endParaRPr lang="de-DE"/>
        </a:p>
      </dgm:t>
    </dgm:pt>
    <dgm:pt modelId="{4B96F205-D88C-4FA4-8D6F-0E6302DE93C5}" type="sibTrans" cxnId="{8D2EFB51-E0DF-4DE5-A74C-596DC4DFE202}">
      <dgm:prSet/>
      <dgm:spPr/>
      <dgm:t>
        <a:bodyPr/>
        <a:lstStyle/>
        <a:p>
          <a:endParaRPr lang="de-DE"/>
        </a:p>
      </dgm:t>
    </dgm:pt>
    <dgm:pt modelId="{D83750D8-0369-4DA5-87F1-D5391AE7FF16}">
      <dgm:prSet phldrT="[Text]"/>
      <dgm:spPr/>
      <dgm:t>
        <a:bodyPr/>
        <a:lstStyle/>
        <a:p>
          <a:r>
            <a:rPr lang="de-DE" dirty="0"/>
            <a:t>regex patch</a:t>
          </a:r>
        </a:p>
      </dgm:t>
    </dgm:pt>
    <dgm:pt modelId="{8FD5F17B-D4DC-425F-A775-507FAF306EE7}" type="parTrans" cxnId="{1F9B0775-A74B-4248-AA66-DFEF4C7BDA4E}">
      <dgm:prSet/>
      <dgm:spPr/>
      <dgm:t>
        <a:bodyPr/>
        <a:lstStyle/>
        <a:p>
          <a:endParaRPr lang="de-DE"/>
        </a:p>
      </dgm:t>
    </dgm:pt>
    <dgm:pt modelId="{E5ABB39A-C321-47F0-96B1-503BEB9471A8}" type="sibTrans" cxnId="{1F9B0775-A74B-4248-AA66-DFEF4C7BDA4E}">
      <dgm:prSet/>
      <dgm:spPr/>
      <dgm:t>
        <a:bodyPr/>
        <a:lstStyle/>
        <a:p>
          <a:endParaRPr lang="de-DE"/>
        </a:p>
      </dgm:t>
    </dgm:pt>
    <dgm:pt modelId="{5E5E8EF3-171E-4F79-94EB-6704BE154CD9}">
      <dgm:prSet phldrT="[Text]"/>
      <dgm:spPr/>
      <dgm:t>
        <a:bodyPr/>
        <a:lstStyle/>
        <a:p>
          <a:r>
            <a:rPr lang="de-DE" dirty="0"/>
            <a:t>transpiler core</a:t>
          </a:r>
        </a:p>
      </dgm:t>
    </dgm:pt>
    <dgm:pt modelId="{53AC56BF-8838-417D-AAA8-D58DA3BB6698}" type="parTrans" cxnId="{F79346F9-D2E5-4BB2-9D23-8A5760315536}">
      <dgm:prSet/>
      <dgm:spPr/>
      <dgm:t>
        <a:bodyPr/>
        <a:lstStyle/>
        <a:p>
          <a:endParaRPr lang="de-DE"/>
        </a:p>
      </dgm:t>
    </dgm:pt>
    <dgm:pt modelId="{DBC3F0E1-4BFC-467F-AB65-FA27013B785E}" type="sibTrans" cxnId="{F79346F9-D2E5-4BB2-9D23-8A5760315536}">
      <dgm:prSet/>
      <dgm:spPr/>
      <dgm:t>
        <a:bodyPr/>
        <a:lstStyle/>
        <a:p>
          <a:endParaRPr lang="de-DE"/>
        </a:p>
      </dgm:t>
    </dgm:pt>
    <dgm:pt modelId="{D395EB72-3E91-41F8-8067-1098537D4155}" type="pres">
      <dgm:prSet presAssocID="{A1D833BB-00E4-44BF-B180-081C7FB531E3}" presName="Name0" presStyleCnt="0">
        <dgm:presLayoutVars>
          <dgm:dir/>
          <dgm:animLvl val="lvl"/>
          <dgm:resizeHandles val="exact"/>
        </dgm:presLayoutVars>
      </dgm:prSet>
      <dgm:spPr/>
    </dgm:pt>
    <dgm:pt modelId="{C4EB69B6-A608-4E2E-859B-246BF8C2FEFC}" type="pres">
      <dgm:prSet presAssocID="{A1D833BB-00E4-44BF-B180-081C7FB531E3}" presName="tSp" presStyleCnt="0"/>
      <dgm:spPr/>
    </dgm:pt>
    <dgm:pt modelId="{357ACF00-D2F9-40B1-800A-1B35DD4B9705}" type="pres">
      <dgm:prSet presAssocID="{A1D833BB-00E4-44BF-B180-081C7FB531E3}" presName="bSp" presStyleCnt="0"/>
      <dgm:spPr/>
    </dgm:pt>
    <dgm:pt modelId="{83BC7390-463C-4706-B5B7-552876091332}" type="pres">
      <dgm:prSet presAssocID="{A1D833BB-00E4-44BF-B180-081C7FB531E3}" presName="process" presStyleCnt="0"/>
      <dgm:spPr/>
    </dgm:pt>
    <dgm:pt modelId="{9551287D-B836-48A8-8A0C-DF95DFC8314C}" type="pres">
      <dgm:prSet presAssocID="{9283BA5B-530B-40AF-A6E6-4101F593EFE7}" presName="composite1" presStyleCnt="0"/>
      <dgm:spPr/>
    </dgm:pt>
    <dgm:pt modelId="{07F13765-DF13-468E-8636-588BB9E8A128}" type="pres">
      <dgm:prSet presAssocID="{9283BA5B-530B-40AF-A6E6-4101F593EFE7}" presName="dummyNode1" presStyleLbl="node1" presStyleIdx="0" presStyleCnt="3"/>
      <dgm:spPr/>
    </dgm:pt>
    <dgm:pt modelId="{5E08A94D-2999-4F07-BF0E-A1ED1AF699C9}" type="pres">
      <dgm:prSet presAssocID="{9283BA5B-530B-40AF-A6E6-4101F593EFE7}" presName="childNode1" presStyleLbl="bgAcc1" presStyleIdx="0" presStyleCnt="3">
        <dgm:presLayoutVars>
          <dgm:bulletEnabled val="1"/>
        </dgm:presLayoutVars>
      </dgm:prSet>
      <dgm:spPr/>
    </dgm:pt>
    <dgm:pt modelId="{FC7CF03D-642A-4521-99D4-936AB1D6C55A}" type="pres">
      <dgm:prSet presAssocID="{9283BA5B-530B-40AF-A6E6-4101F593EFE7}" presName="childNode1tx" presStyleLbl="bgAcc1" presStyleIdx="0" presStyleCnt="3">
        <dgm:presLayoutVars>
          <dgm:bulletEnabled val="1"/>
        </dgm:presLayoutVars>
      </dgm:prSet>
      <dgm:spPr/>
    </dgm:pt>
    <dgm:pt modelId="{EA58E709-D92F-41A0-BB58-B651C2173BA1}" type="pres">
      <dgm:prSet presAssocID="{9283BA5B-530B-40AF-A6E6-4101F593EFE7}" presName="parentNode1" presStyleLbl="node1" presStyleIdx="0" presStyleCnt="3">
        <dgm:presLayoutVars>
          <dgm:chMax val="1"/>
          <dgm:bulletEnabled val="1"/>
        </dgm:presLayoutVars>
      </dgm:prSet>
      <dgm:spPr/>
    </dgm:pt>
    <dgm:pt modelId="{325938C0-E9A7-423A-BBC0-CAFCF4AA4041}" type="pres">
      <dgm:prSet presAssocID="{9283BA5B-530B-40AF-A6E6-4101F593EFE7}" presName="connSite1" presStyleCnt="0"/>
      <dgm:spPr/>
    </dgm:pt>
    <dgm:pt modelId="{482D1CEE-EB73-4BB2-A9A8-EAE0DE331D47}" type="pres">
      <dgm:prSet presAssocID="{FEACFAB9-B8B9-45DF-A5EB-89DD68DADDAC}" presName="Name9" presStyleLbl="sibTrans2D1" presStyleIdx="0" presStyleCnt="2"/>
      <dgm:spPr/>
    </dgm:pt>
    <dgm:pt modelId="{A4F9EC33-E582-4CDB-99F4-9C2615176FD0}" type="pres">
      <dgm:prSet presAssocID="{BAD2B19A-C62C-4991-B1D5-4F37ECD369DD}" presName="composite2" presStyleCnt="0"/>
      <dgm:spPr/>
    </dgm:pt>
    <dgm:pt modelId="{4D48885F-9394-4C6B-81AB-9383A579FCFA}" type="pres">
      <dgm:prSet presAssocID="{BAD2B19A-C62C-4991-B1D5-4F37ECD369DD}" presName="dummyNode2" presStyleLbl="node1" presStyleIdx="0" presStyleCnt="3"/>
      <dgm:spPr/>
    </dgm:pt>
    <dgm:pt modelId="{86FE73E0-10FB-4F1F-B0E9-F5FDED532D99}" type="pres">
      <dgm:prSet presAssocID="{BAD2B19A-C62C-4991-B1D5-4F37ECD369DD}" presName="childNode2" presStyleLbl="bgAcc1" presStyleIdx="1" presStyleCnt="3">
        <dgm:presLayoutVars>
          <dgm:bulletEnabled val="1"/>
        </dgm:presLayoutVars>
      </dgm:prSet>
      <dgm:spPr/>
    </dgm:pt>
    <dgm:pt modelId="{2683A8A4-A7B2-4765-B75F-A51BC7A87942}" type="pres">
      <dgm:prSet presAssocID="{BAD2B19A-C62C-4991-B1D5-4F37ECD369DD}" presName="childNode2tx" presStyleLbl="bgAcc1" presStyleIdx="1" presStyleCnt="3">
        <dgm:presLayoutVars>
          <dgm:bulletEnabled val="1"/>
        </dgm:presLayoutVars>
      </dgm:prSet>
      <dgm:spPr/>
    </dgm:pt>
    <dgm:pt modelId="{38037619-F449-469D-86F7-F0826317DAB8}" type="pres">
      <dgm:prSet presAssocID="{BAD2B19A-C62C-4991-B1D5-4F37ECD369DD}" presName="parentNode2" presStyleLbl="node1" presStyleIdx="1" presStyleCnt="3">
        <dgm:presLayoutVars>
          <dgm:chMax val="0"/>
          <dgm:bulletEnabled val="1"/>
        </dgm:presLayoutVars>
      </dgm:prSet>
      <dgm:spPr/>
    </dgm:pt>
    <dgm:pt modelId="{609B680E-D5F5-4A64-94A1-BE04ABBDD6C7}" type="pres">
      <dgm:prSet presAssocID="{BAD2B19A-C62C-4991-B1D5-4F37ECD369DD}" presName="connSite2" presStyleCnt="0"/>
      <dgm:spPr/>
    </dgm:pt>
    <dgm:pt modelId="{FD45DFFF-2608-4954-AA18-0DA421009F86}" type="pres">
      <dgm:prSet presAssocID="{AB586056-57C9-46AF-99B2-91BE63752871}" presName="Name18" presStyleLbl="sibTrans2D1" presStyleIdx="1" presStyleCnt="2"/>
      <dgm:spPr/>
    </dgm:pt>
    <dgm:pt modelId="{C084F6DA-DCC4-4C49-892F-418581216AD9}" type="pres">
      <dgm:prSet presAssocID="{B34FB8D9-9630-4571-8A1C-EE1F4D87426D}" presName="composite1" presStyleCnt="0"/>
      <dgm:spPr/>
    </dgm:pt>
    <dgm:pt modelId="{DA1CD59B-A502-4062-A607-F176EB44CBFD}" type="pres">
      <dgm:prSet presAssocID="{B34FB8D9-9630-4571-8A1C-EE1F4D87426D}" presName="dummyNode1" presStyleLbl="node1" presStyleIdx="1" presStyleCnt="3"/>
      <dgm:spPr/>
    </dgm:pt>
    <dgm:pt modelId="{A24A886E-117B-4AF4-AD8F-86FAB64CD626}" type="pres">
      <dgm:prSet presAssocID="{B34FB8D9-9630-4571-8A1C-EE1F4D87426D}" presName="childNode1" presStyleLbl="bgAcc1" presStyleIdx="2" presStyleCnt="3">
        <dgm:presLayoutVars>
          <dgm:bulletEnabled val="1"/>
        </dgm:presLayoutVars>
      </dgm:prSet>
      <dgm:spPr/>
    </dgm:pt>
    <dgm:pt modelId="{0B15C886-F5B2-4B87-967E-9615133EFFC7}" type="pres">
      <dgm:prSet presAssocID="{B34FB8D9-9630-4571-8A1C-EE1F4D87426D}" presName="childNode1tx" presStyleLbl="bgAcc1" presStyleIdx="2" presStyleCnt="3">
        <dgm:presLayoutVars>
          <dgm:bulletEnabled val="1"/>
        </dgm:presLayoutVars>
      </dgm:prSet>
      <dgm:spPr/>
    </dgm:pt>
    <dgm:pt modelId="{985907BF-D021-4BDC-91F8-2680878FC281}" type="pres">
      <dgm:prSet presAssocID="{B34FB8D9-9630-4571-8A1C-EE1F4D87426D}" presName="parentNode1" presStyleLbl="node1" presStyleIdx="2" presStyleCnt="3">
        <dgm:presLayoutVars>
          <dgm:chMax val="1"/>
          <dgm:bulletEnabled val="1"/>
        </dgm:presLayoutVars>
      </dgm:prSet>
      <dgm:spPr/>
    </dgm:pt>
    <dgm:pt modelId="{86A25491-E9ED-43F3-9D03-788AC90C68F9}" type="pres">
      <dgm:prSet presAssocID="{B34FB8D9-9630-4571-8A1C-EE1F4D87426D}" presName="connSite1" presStyleCnt="0"/>
      <dgm:spPr/>
    </dgm:pt>
  </dgm:ptLst>
  <dgm:cxnLst>
    <dgm:cxn modelId="{93D48302-AD19-4819-A1D4-0F63D129C4E0}" srcId="{A1D833BB-00E4-44BF-B180-081C7FB531E3}" destId="{B34FB8D9-9630-4571-8A1C-EE1F4D87426D}" srcOrd="2" destOrd="0" parTransId="{2EC19FB5-2EC1-45D6-8EE4-9EF374D811FE}" sibTransId="{598F79BA-D0A5-4B5B-8C5C-EB1A50EA03C2}"/>
    <dgm:cxn modelId="{EAFB200F-41B3-4294-9A51-A84AB6C676B6}" type="presOf" srcId="{8C93D72C-2825-4282-BA35-02AB660FAF7F}" destId="{2683A8A4-A7B2-4765-B75F-A51BC7A87942}" srcOrd="1" destOrd="1" presId="urn:microsoft.com/office/officeart/2005/8/layout/hProcess4"/>
    <dgm:cxn modelId="{77F1221C-D918-4E82-A663-71AED893CFF3}" type="presOf" srcId="{9283BA5B-530B-40AF-A6E6-4101F593EFE7}" destId="{EA58E709-D92F-41A0-BB58-B651C2173BA1}" srcOrd="0" destOrd="0" presId="urn:microsoft.com/office/officeart/2005/8/layout/hProcess4"/>
    <dgm:cxn modelId="{E4DCAF1E-1F37-4B46-83F8-1B289835C2BB}" type="presOf" srcId="{D83750D8-0369-4DA5-87F1-D5391AE7FF16}" destId="{A24A886E-117B-4AF4-AD8F-86FAB64CD626}" srcOrd="0" destOrd="1" presId="urn:microsoft.com/office/officeart/2005/8/layout/hProcess4"/>
    <dgm:cxn modelId="{8423C624-08D5-4DD7-A8C7-13958ECDDF80}" type="presOf" srcId="{2743262D-7014-47AE-A66B-BCBA2F6174B8}" destId="{86FE73E0-10FB-4F1F-B0E9-F5FDED532D99}" srcOrd="0" destOrd="0" presId="urn:microsoft.com/office/officeart/2005/8/layout/hProcess4"/>
    <dgm:cxn modelId="{288CF238-98FB-4AFD-8FFA-8F8ADEAE3B3B}" type="presOf" srcId="{38CC682A-60B2-48A8-805A-DFC32ECB22BD}" destId="{5E08A94D-2999-4F07-BF0E-A1ED1AF699C9}" srcOrd="0" destOrd="0" presId="urn:microsoft.com/office/officeart/2005/8/layout/hProcess4"/>
    <dgm:cxn modelId="{74A99F3C-ACB0-4920-9471-A78A00BBCF32}" type="presOf" srcId="{5E5E8EF3-171E-4F79-94EB-6704BE154CD9}" destId="{0B15C886-F5B2-4B87-967E-9615133EFFC7}" srcOrd="1" destOrd="2" presId="urn:microsoft.com/office/officeart/2005/8/layout/hProcess4"/>
    <dgm:cxn modelId="{6A56305D-BBD5-44D6-903F-7C97F0C8EDD6}" type="presOf" srcId="{D83750D8-0369-4DA5-87F1-D5391AE7FF16}" destId="{0B15C886-F5B2-4B87-967E-9615133EFFC7}" srcOrd="1" destOrd="1" presId="urn:microsoft.com/office/officeart/2005/8/layout/hProcess4"/>
    <dgm:cxn modelId="{37D13964-09DA-485F-B566-4055B442BA98}" type="presOf" srcId="{5E5E8EF3-171E-4F79-94EB-6704BE154CD9}" destId="{A24A886E-117B-4AF4-AD8F-86FAB64CD626}" srcOrd="0" destOrd="2" presId="urn:microsoft.com/office/officeart/2005/8/layout/hProcess4"/>
    <dgm:cxn modelId="{0C574B46-F5E4-4133-8050-B56891091C54}" srcId="{A1D833BB-00E4-44BF-B180-081C7FB531E3}" destId="{9283BA5B-530B-40AF-A6E6-4101F593EFE7}" srcOrd="0" destOrd="0" parTransId="{E0C8433D-DF3E-4028-9291-78071EEF596D}" sibTransId="{FEACFAB9-B8B9-45DF-A5EB-89DD68DADDAC}"/>
    <dgm:cxn modelId="{6BE6AA68-3B0F-4C52-8F91-AF6B7197E7A8}" type="presOf" srcId="{66E99792-1EFA-4727-8287-62273275D359}" destId="{86FE73E0-10FB-4F1F-B0E9-F5FDED532D99}" srcOrd="0" destOrd="2" presId="urn:microsoft.com/office/officeart/2005/8/layout/hProcess4"/>
    <dgm:cxn modelId="{753CF14A-4318-427E-94C2-91E7C803E5D6}" srcId="{BAD2B19A-C62C-4991-B1D5-4F37ECD369DD}" destId="{8C93D72C-2825-4282-BA35-02AB660FAF7F}" srcOrd="1" destOrd="0" parTransId="{59558061-444E-4782-8D3B-359574FED47F}" sibTransId="{3A5247CD-DD4E-41D5-9B8B-C345DEA1A3F3}"/>
    <dgm:cxn modelId="{E774C06E-879C-4FE3-8BA3-716A9774F2E1}" type="presOf" srcId="{FEACFAB9-B8B9-45DF-A5EB-89DD68DADDAC}" destId="{482D1CEE-EB73-4BB2-A9A8-EAE0DE331D47}" srcOrd="0" destOrd="0" presId="urn:microsoft.com/office/officeart/2005/8/layout/hProcess4"/>
    <dgm:cxn modelId="{4A350E70-99B9-422C-B6FB-948FDFD17CDF}" type="presOf" srcId="{B34FB8D9-9630-4571-8A1C-EE1F4D87426D}" destId="{985907BF-D021-4BDC-91F8-2680878FC281}" srcOrd="0" destOrd="0" presId="urn:microsoft.com/office/officeart/2005/8/layout/hProcess4"/>
    <dgm:cxn modelId="{8D2EFB51-E0DF-4DE5-A74C-596DC4DFE202}" srcId="{BAD2B19A-C62C-4991-B1D5-4F37ECD369DD}" destId="{2743262D-7014-47AE-A66B-BCBA2F6174B8}" srcOrd="0" destOrd="0" parTransId="{E5ABA5DE-D613-45DB-A247-77996B428FCA}" sibTransId="{4B96F205-D88C-4FA4-8D6F-0E6302DE93C5}"/>
    <dgm:cxn modelId="{E6778A52-5E2E-48E3-B207-F863A8923901}" type="presOf" srcId="{AF8D88B3-20BD-49F4-A081-5C78D6E5C14D}" destId="{A24A886E-117B-4AF4-AD8F-86FAB64CD626}" srcOrd="0" destOrd="0" presId="urn:microsoft.com/office/officeart/2005/8/layout/hProcess4"/>
    <dgm:cxn modelId="{2480AA72-F0B6-483D-90FA-000ADB08C1F9}" type="presOf" srcId="{A1D833BB-00E4-44BF-B180-081C7FB531E3}" destId="{D395EB72-3E91-41F8-8067-1098537D4155}" srcOrd="0" destOrd="0" presId="urn:microsoft.com/office/officeart/2005/8/layout/hProcess4"/>
    <dgm:cxn modelId="{37919973-DD96-4643-928C-0EF58F697EDD}" type="presOf" srcId="{AB586056-57C9-46AF-99B2-91BE63752871}" destId="{FD45DFFF-2608-4954-AA18-0DA421009F86}" srcOrd="0" destOrd="0" presId="urn:microsoft.com/office/officeart/2005/8/layout/hProcess4"/>
    <dgm:cxn modelId="{330C6574-272F-4393-9E90-AE7BEC20CCFC}" srcId="{B34FB8D9-9630-4571-8A1C-EE1F4D87426D}" destId="{AF8D88B3-20BD-49F4-A081-5C78D6E5C14D}" srcOrd="0" destOrd="0" parTransId="{4DCA540F-5C0D-4F2B-88E2-F1E9F00613BA}" sibTransId="{32CD6FA1-B8EE-4EA6-80B1-C425077736F4}"/>
    <dgm:cxn modelId="{1F9B0775-A74B-4248-AA66-DFEF4C7BDA4E}" srcId="{B34FB8D9-9630-4571-8A1C-EE1F4D87426D}" destId="{D83750D8-0369-4DA5-87F1-D5391AE7FF16}" srcOrd="1" destOrd="0" parTransId="{8FD5F17B-D4DC-425F-A775-507FAF306EE7}" sibTransId="{E5ABB39A-C321-47F0-96B1-503BEB9471A8}"/>
    <dgm:cxn modelId="{5909B792-5561-47E0-9093-B49E891F1614}" srcId="{A1D833BB-00E4-44BF-B180-081C7FB531E3}" destId="{BAD2B19A-C62C-4991-B1D5-4F37ECD369DD}" srcOrd="1" destOrd="0" parTransId="{24E0F57E-14FF-478A-8ADF-4B47B3630F69}" sibTransId="{AB586056-57C9-46AF-99B2-91BE63752871}"/>
    <dgm:cxn modelId="{5BC81AA1-73AD-4E1F-9FCB-0656E82B3A8E}" type="presOf" srcId="{38CC682A-60B2-48A8-805A-DFC32ECB22BD}" destId="{FC7CF03D-642A-4521-99D4-936AB1D6C55A}" srcOrd="1" destOrd="0" presId="urn:microsoft.com/office/officeart/2005/8/layout/hProcess4"/>
    <dgm:cxn modelId="{D69047AB-7ED3-49FF-B997-0483E83B5828}" type="presOf" srcId="{BAD2B19A-C62C-4991-B1D5-4F37ECD369DD}" destId="{38037619-F449-469D-86F7-F0826317DAB8}" srcOrd="0" destOrd="0" presId="urn:microsoft.com/office/officeart/2005/8/layout/hProcess4"/>
    <dgm:cxn modelId="{8CB36EAD-0E1C-43D6-9A7C-2AA557F65269}" srcId="{9283BA5B-530B-40AF-A6E6-4101F593EFE7}" destId="{38CC682A-60B2-48A8-805A-DFC32ECB22BD}" srcOrd="0" destOrd="0" parTransId="{28B37E2E-56AC-445D-B364-B8DBC45EB111}" sibTransId="{31384CEC-4786-4376-9412-88E1BAF4FA48}"/>
    <dgm:cxn modelId="{0622C7AD-739A-497D-A524-CCBCA23AE700}" type="presOf" srcId="{AF8D88B3-20BD-49F4-A081-5C78D6E5C14D}" destId="{0B15C886-F5B2-4B87-967E-9615133EFFC7}" srcOrd="1" destOrd="0" presId="urn:microsoft.com/office/officeart/2005/8/layout/hProcess4"/>
    <dgm:cxn modelId="{9F29D7C1-3B64-433F-A7D5-2D887504C43F}" type="presOf" srcId="{66E99792-1EFA-4727-8287-62273275D359}" destId="{2683A8A4-A7B2-4765-B75F-A51BC7A87942}" srcOrd="1" destOrd="2" presId="urn:microsoft.com/office/officeart/2005/8/layout/hProcess4"/>
    <dgm:cxn modelId="{1FB74BC8-5313-4E12-81E4-DF34C7732352}" type="presOf" srcId="{8C93D72C-2825-4282-BA35-02AB660FAF7F}" destId="{86FE73E0-10FB-4F1F-B0E9-F5FDED532D99}" srcOrd="0" destOrd="1" presId="urn:microsoft.com/office/officeart/2005/8/layout/hProcess4"/>
    <dgm:cxn modelId="{819479E2-C08A-4EFA-BF87-40C71E69680E}" srcId="{BAD2B19A-C62C-4991-B1D5-4F37ECD369DD}" destId="{66E99792-1EFA-4727-8287-62273275D359}" srcOrd="2" destOrd="0" parTransId="{EA73357A-7ACE-4694-AE07-B8B98FB56B38}" sibTransId="{DA2FF35F-373B-4699-BD59-8949A9465F60}"/>
    <dgm:cxn modelId="{4B7B5CEC-A772-4A4B-984A-00693B5845EF}" type="presOf" srcId="{2743262D-7014-47AE-A66B-BCBA2F6174B8}" destId="{2683A8A4-A7B2-4765-B75F-A51BC7A87942}" srcOrd="1" destOrd="0" presId="urn:microsoft.com/office/officeart/2005/8/layout/hProcess4"/>
    <dgm:cxn modelId="{F79346F9-D2E5-4BB2-9D23-8A5760315536}" srcId="{B34FB8D9-9630-4571-8A1C-EE1F4D87426D}" destId="{5E5E8EF3-171E-4F79-94EB-6704BE154CD9}" srcOrd="2" destOrd="0" parTransId="{53AC56BF-8838-417D-AAA8-D58DA3BB6698}" sibTransId="{DBC3F0E1-4BFC-467F-AB65-FA27013B785E}"/>
    <dgm:cxn modelId="{BCC13300-329A-4F00-BFF5-BC4779079419}" type="presParOf" srcId="{D395EB72-3E91-41F8-8067-1098537D4155}" destId="{C4EB69B6-A608-4E2E-859B-246BF8C2FEFC}" srcOrd="0" destOrd="0" presId="urn:microsoft.com/office/officeart/2005/8/layout/hProcess4"/>
    <dgm:cxn modelId="{81FD2609-FD61-437F-A28F-DF2420C6812C}" type="presParOf" srcId="{D395EB72-3E91-41F8-8067-1098537D4155}" destId="{357ACF00-D2F9-40B1-800A-1B35DD4B9705}" srcOrd="1" destOrd="0" presId="urn:microsoft.com/office/officeart/2005/8/layout/hProcess4"/>
    <dgm:cxn modelId="{83BD9A78-B184-45AC-B27D-A01FB0F282CA}" type="presParOf" srcId="{D395EB72-3E91-41F8-8067-1098537D4155}" destId="{83BC7390-463C-4706-B5B7-552876091332}" srcOrd="2" destOrd="0" presId="urn:microsoft.com/office/officeart/2005/8/layout/hProcess4"/>
    <dgm:cxn modelId="{34CFACBD-5C40-465A-9C32-2868D4FE879E}" type="presParOf" srcId="{83BC7390-463C-4706-B5B7-552876091332}" destId="{9551287D-B836-48A8-8A0C-DF95DFC8314C}" srcOrd="0" destOrd="0" presId="urn:microsoft.com/office/officeart/2005/8/layout/hProcess4"/>
    <dgm:cxn modelId="{5A226C3B-C8D9-4DCA-B755-457245B27175}" type="presParOf" srcId="{9551287D-B836-48A8-8A0C-DF95DFC8314C}" destId="{07F13765-DF13-468E-8636-588BB9E8A128}" srcOrd="0" destOrd="0" presId="urn:microsoft.com/office/officeart/2005/8/layout/hProcess4"/>
    <dgm:cxn modelId="{6C21E9A2-2618-4371-BF17-3A31A2B7803F}" type="presParOf" srcId="{9551287D-B836-48A8-8A0C-DF95DFC8314C}" destId="{5E08A94D-2999-4F07-BF0E-A1ED1AF699C9}" srcOrd="1" destOrd="0" presId="urn:microsoft.com/office/officeart/2005/8/layout/hProcess4"/>
    <dgm:cxn modelId="{DD92DE3F-7E68-4143-BAD1-B26EED27B3A3}" type="presParOf" srcId="{9551287D-B836-48A8-8A0C-DF95DFC8314C}" destId="{FC7CF03D-642A-4521-99D4-936AB1D6C55A}" srcOrd="2" destOrd="0" presId="urn:microsoft.com/office/officeart/2005/8/layout/hProcess4"/>
    <dgm:cxn modelId="{ECE28CC6-3612-4715-A7D6-2BFFDC18E899}" type="presParOf" srcId="{9551287D-B836-48A8-8A0C-DF95DFC8314C}" destId="{EA58E709-D92F-41A0-BB58-B651C2173BA1}" srcOrd="3" destOrd="0" presId="urn:microsoft.com/office/officeart/2005/8/layout/hProcess4"/>
    <dgm:cxn modelId="{1B524240-5527-4E32-B1FA-05F82A29FAEA}" type="presParOf" srcId="{9551287D-B836-48A8-8A0C-DF95DFC8314C}" destId="{325938C0-E9A7-423A-BBC0-CAFCF4AA4041}" srcOrd="4" destOrd="0" presId="urn:microsoft.com/office/officeart/2005/8/layout/hProcess4"/>
    <dgm:cxn modelId="{95D50E2A-F88B-42D8-9180-5D2D5C00F3C6}" type="presParOf" srcId="{83BC7390-463C-4706-B5B7-552876091332}" destId="{482D1CEE-EB73-4BB2-A9A8-EAE0DE331D47}" srcOrd="1" destOrd="0" presId="urn:microsoft.com/office/officeart/2005/8/layout/hProcess4"/>
    <dgm:cxn modelId="{F770E6F1-D7D1-41F2-8024-44EDE260DAC6}" type="presParOf" srcId="{83BC7390-463C-4706-B5B7-552876091332}" destId="{A4F9EC33-E582-4CDB-99F4-9C2615176FD0}" srcOrd="2" destOrd="0" presId="urn:microsoft.com/office/officeart/2005/8/layout/hProcess4"/>
    <dgm:cxn modelId="{931179A9-EA4C-41C9-90EC-F2A5C50F3049}" type="presParOf" srcId="{A4F9EC33-E582-4CDB-99F4-9C2615176FD0}" destId="{4D48885F-9394-4C6B-81AB-9383A579FCFA}" srcOrd="0" destOrd="0" presId="urn:microsoft.com/office/officeart/2005/8/layout/hProcess4"/>
    <dgm:cxn modelId="{22402460-7E82-44AA-8D52-C364E84A8664}" type="presParOf" srcId="{A4F9EC33-E582-4CDB-99F4-9C2615176FD0}" destId="{86FE73E0-10FB-4F1F-B0E9-F5FDED532D99}" srcOrd="1" destOrd="0" presId="urn:microsoft.com/office/officeart/2005/8/layout/hProcess4"/>
    <dgm:cxn modelId="{BEDE0DBA-1C81-4EB7-BA22-CE3415F899A6}" type="presParOf" srcId="{A4F9EC33-E582-4CDB-99F4-9C2615176FD0}" destId="{2683A8A4-A7B2-4765-B75F-A51BC7A87942}" srcOrd="2" destOrd="0" presId="urn:microsoft.com/office/officeart/2005/8/layout/hProcess4"/>
    <dgm:cxn modelId="{3B325FE2-16FB-4E95-8E2D-20611311FB5C}" type="presParOf" srcId="{A4F9EC33-E582-4CDB-99F4-9C2615176FD0}" destId="{38037619-F449-469D-86F7-F0826317DAB8}" srcOrd="3" destOrd="0" presId="urn:microsoft.com/office/officeart/2005/8/layout/hProcess4"/>
    <dgm:cxn modelId="{D5DF7B69-ADBB-4D91-83EC-60A4CD06C27D}" type="presParOf" srcId="{A4F9EC33-E582-4CDB-99F4-9C2615176FD0}" destId="{609B680E-D5F5-4A64-94A1-BE04ABBDD6C7}" srcOrd="4" destOrd="0" presId="urn:microsoft.com/office/officeart/2005/8/layout/hProcess4"/>
    <dgm:cxn modelId="{F478D883-4A26-4BFC-B3C7-1644051E9120}" type="presParOf" srcId="{83BC7390-463C-4706-B5B7-552876091332}" destId="{FD45DFFF-2608-4954-AA18-0DA421009F86}" srcOrd="3" destOrd="0" presId="urn:microsoft.com/office/officeart/2005/8/layout/hProcess4"/>
    <dgm:cxn modelId="{5D75E33F-A28D-4370-989B-D28BB65B468A}" type="presParOf" srcId="{83BC7390-463C-4706-B5B7-552876091332}" destId="{C084F6DA-DCC4-4C49-892F-418581216AD9}" srcOrd="4" destOrd="0" presId="urn:microsoft.com/office/officeart/2005/8/layout/hProcess4"/>
    <dgm:cxn modelId="{A2B766F5-3CC5-4906-94D8-D7DD2F29FD96}" type="presParOf" srcId="{C084F6DA-DCC4-4C49-892F-418581216AD9}" destId="{DA1CD59B-A502-4062-A607-F176EB44CBFD}" srcOrd="0" destOrd="0" presId="urn:microsoft.com/office/officeart/2005/8/layout/hProcess4"/>
    <dgm:cxn modelId="{A81040C2-3443-4571-B853-A11E87ACBF09}" type="presParOf" srcId="{C084F6DA-DCC4-4C49-892F-418581216AD9}" destId="{A24A886E-117B-4AF4-AD8F-86FAB64CD626}" srcOrd="1" destOrd="0" presId="urn:microsoft.com/office/officeart/2005/8/layout/hProcess4"/>
    <dgm:cxn modelId="{4356547D-555A-4716-9403-81430E8E0ED8}" type="presParOf" srcId="{C084F6DA-DCC4-4C49-892F-418581216AD9}" destId="{0B15C886-F5B2-4B87-967E-9615133EFFC7}" srcOrd="2" destOrd="0" presId="urn:microsoft.com/office/officeart/2005/8/layout/hProcess4"/>
    <dgm:cxn modelId="{98F77EF4-0C4B-4468-B2A8-955D4416F21F}" type="presParOf" srcId="{C084F6DA-DCC4-4C49-892F-418581216AD9}" destId="{985907BF-D021-4BDC-91F8-2680878FC281}" srcOrd="3" destOrd="0" presId="urn:microsoft.com/office/officeart/2005/8/layout/hProcess4"/>
    <dgm:cxn modelId="{0DD5BAEA-97F6-45E3-912F-0EFA50E2D816}" type="presParOf" srcId="{C084F6DA-DCC4-4C49-892F-418581216AD9}" destId="{86A25491-E9ED-43F3-9D03-788AC90C68F9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D7D2804-5B4C-40B0-9751-2E1004151A64}" type="doc">
      <dgm:prSet loTypeId="urn:microsoft.com/office/officeart/2005/8/layout/hProcess6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877331CD-45CF-4CB2-9025-46FBE184DE1C}">
      <dgm:prSet phldrT="[Text]"/>
      <dgm:spPr/>
      <dgm:t>
        <a:bodyPr/>
        <a:lstStyle/>
        <a:p>
          <a:r>
            <a:rPr lang="de-DE" dirty="0"/>
            <a:t>Parse</a:t>
          </a:r>
        </a:p>
      </dgm:t>
    </dgm:pt>
    <dgm:pt modelId="{A77A04F6-7986-404A-969F-19EF3A039151}" type="parTrans" cxnId="{DCE87E2F-589B-4CD6-9335-2617C6F56FC9}">
      <dgm:prSet/>
      <dgm:spPr/>
      <dgm:t>
        <a:bodyPr/>
        <a:lstStyle/>
        <a:p>
          <a:endParaRPr lang="de-DE"/>
        </a:p>
      </dgm:t>
    </dgm:pt>
    <dgm:pt modelId="{231D022A-869C-460B-9110-24638FBF38EA}" type="sibTrans" cxnId="{DCE87E2F-589B-4CD6-9335-2617C6F56FC9}">
      <dgm:prSet/>
      <dgm:spPr/>
      <dgm:t>
        <a:bodyPr/>
        <a:lstStyle/>
        <a:p>
          <a:endParaRPr lang="de-DE"/>
        </a:p>
      </dgm:t>
    </dgm:pt>
    <dgm:pt modelId="{895C82EE-CBE4-4BB0-A182-3AE140E6698E}">
      <dgm:prSet phldrT="[Text]"/>
      <dgm:spPr/>
      <dgm:t>
        <a:bodyPr/>
        <a:lstStyle/>
        <a:p>
          <a:r>
            <a:rPr lang="de-DE" dirty="0"/>
            <a:t>Unsorted Objects</a:t>
          </a:r>
        </a:p>
      </dgm:t>
    </dgm:pt>
    <dgm:pt modelId="{E21C06C7-6085-491A-8C70-9D43BC547F27}" type="parTrans" cxnId="{30985AFC-76BE-412D-BAC8-A309DE84C246}">
      <dgm:prSet/>
      <dgm:spPr/>
      <dgm:t>
        <a:bodyPr/>
        <a:lstStyle/>
        <a:p>
          <a:endParaRPr lang="de-DE"/>
        </a:p>
      </dgm:t>
    </dgm:pt>
    <dgm:pt modelId="{EFF20ADA-7DFE-4AEF-93F9-9169075E09B9}" type="sibTrans" cxnId="{30985AFC-76BE-412D-BAC8-A309DE84C246}">
      <dgm:prSet/>
      <dgm:spPr/>
      <dgm:t>
        <a:bodyPr/>
        <a:lstStyle/>
        <a:p>
          <a:endParaRPr lang="de-DE"/>
        </a:p>
      </dgm:t>
    </dgm:pt>
    <dgm:pt modelId="{3043F663-C2A0-4A80-9729-2894D4200F4E}">
      <dgm:prSet phldrT="[Text]"/>
      <dgm:spPr/>
      <dgm:t>
        <a:bodyPr/>
        <a:lstStyle/>
        <a:p>
          <a:r>
            <a:rPr lang="de-DE" dirty="0"/>
            <a:t>Serialize</a:t>
          </a:r>
        </a:p>
      </dgm:t>
    </dgm:pt>
    <dgm:pt modelId="{1FDB8713-F745-4E29-8D95-73E7594158FD}" type="parTrans" cxnId="{8955D1D8-6E33-496E-A410-DD74A520E24F}">
      <dgm:prSet/>
      <dgm:spPr/>
      <dgm:t>
        <a:bodyPr/>
        <a:lstStyle/>
        <a:p>
          <a:endParaRPr lang="de-DE"/>
        </a:p>
      </dgm:t>
    </dgm:pt>
    <dgm:pt modelId="{8DEEEC50-0AAD-4DE4-A3B9-B77DD7631FAB}" type="sibTrans" cxnId="{8955D1D8-6E33-496E-A410-DD74A520E24F}">
      <dgm:prSet/>
      <dgm:spPr/>
      <dgm:t>
        <a:bodyPr/>
        <a:lstStyle/>
        <a:p>
          <a:endParaRPr lang="de-DE"/>
        </a:p>
      </dgm:t>
    </dgm:pt>
    <dgm:pt modelId="{54DA56A8-0EE1-4F57-9820-2A0714246414}">
      <dgm:prSet phldrT="[Text]"/>
      <dgm:spPr/>
      <dgm:t>
        <a:bodyPr/>
        <a:lstStyle/>
        <a:p>
          <a:r>
            <a:rPr lang="de-DE" dirty="0"/>
            <a:t>Stream</a:t>
          </a:r>
        </a:p>
      </dgm:t>
    </dgm:pt>
    <dgm:pt modelId="{D9B8B33A-B1DB-4D61-A80E-F05104B7F400}" type="parTrans" cxnId="{C69A203C-E1CB-43AC-9403-97AEC47CC1FF}">
      <dgm:prSet/>
      <dgm:spPr/>
      <dgm:t>
        <a:bodyPr/>
        <a:lstStyle/>
        <a:p>
          <a:endParaRPr lang="de-DE"/>
        </a:p>
      </dgm:t>
    </dgm:pt>
    <dgm:pt modelId="{A2BE7023-1C6D-40BD-9AFF-93EC957A68F1}" type="sibTrans" cxnId="{C69A203C-E1CB-43AC-9403-97AEC47CC1FF}">
      <dgm:prSet/>
      <dgm:spPr/>
      <dgm:t>
        <a:bodyPr/>
        <a:lstStyle/>
        <a:p>
          <a:endParaRPr lang="de-DE"/>
        </a:p>
      </dgm:t>
    </dgm:pt>
    <dgm:pt modelId="{383B15E9-DFD9-4828-BB22-201936F91C96}">
      <dgm:prSet phldrT="[Text]"/>
      <dgm:spPr/>
      <dgm:t>
        <a:bodyPr/>
        <a:lstStyle/>
        <a:p>
          <a:r>
            <a:rPr lang="de-DE" dirty="0"/>
            <a:t>Deserialize</a:t>
          </a:r>
        </a:p>
      </dgm:t>
    </dgm:pt>
    <dgm:pt modelId="{44CBCF36-051B-49BB-A5D7-7312EA2E2C9E}" type="parTrans" cxnId="{32894B3D-C828-445C-BEFD-8B27F383BC9A}">
      <dgm:prSet/>
      <dgm:spPr/>
      <dgm:t>
        <a:bodyPr/>
        <a:lstStyle/>
        <a:p>
          <a:endParaRPr lang="de-DE"/>
        </a:p>
      </dgm:t>
    </dgm:pt>
    <dgm:pt modelId="{F45FCC91-E542-4580-A00C-D927083D33D7}" type="sibTrans" cxnId="{32894B3D-C828-445C-BEFD-8B27F383BC9A}">
      <dgm:prSet/>
      <dgm:spPr/>
      <dgm:t>
        <a:bodyPr/>
        <a:lstStyle/>
        <a:p>
          <a:endParaRPr lang="de-DE"/>
        </a:p>
      </dgm:t>
    </dgm:pt>
    <dgm:pt modelId="{73517243-0B88-4EA3-9AA4-9811BD0048DF}">
      <dgm:prSet phldrT="[Text]"/>
      <dgm:spPr/>
      <dgm:t>
        <a:bodyPr/>
        <a:lstStyle/>
        <a:p>
          <a:r>
            <a:rPr lang="de-DE" dirty="0"/>
            <a:t>Sorted Objects</a:t>
          </a:r>
        </a:p>
      </dgm:t>
    </dgm:pt>
    <dgm:pt modelId="{93C0A8FE-0D5C-4F35-B095-4C09C30ABF24}" type="parTrans" cxnId="{83B754E3-5C7E-485D-8B53-75D95DAC174F}">
      <dgm:prSet/>
      <dgm:spPr/>
      <dgm:t>
        <a:bodyPr/>
        <a:lstStyle/>
        <a:p>
          <a:endParaRPr lang="de-DE"/>
        </a:p>
      </dgm:t>
    </dgm:pt>
    <dgm:pt modelId="{CEBBA722-4542-4701-BA54-956750D8A7F4}" type="sibTrans" cxnId="{83B754E3-5C7E-485D-8B53-75D95DAC174F}">
      <dgm:prSet/>
      <dgm:spPr/>
      <dgm:t>
        <a:bodyPr/>
        <a:lstStyle/>
        <a:p>
          <a:endParaRPr lang="de-DE"/>
        </a:p>
      </dgm:t>
    </dgm:pt>
    <dgm:pt modelId="{F9CBDCD4-6505-4A4F-8160-A21F65C24C76}">
      <dgm:prSet phldrT="[Text]"/>
      <dgm:spPr/>
      <dgm:t>
        <a:bodyPr/>
        <a:lstStyle/>
        <a:p>
          <a:r>
            <a:rPr lang="de-DE" dirty="0"/>
            <a:t>Format</a:t>
          </a:r>
        </a:p>
      </dgm:t>
    </dgm:pt>
    <dgm:pt modelId="{C29658C8-C1CD-41AA-A544-C8F764D9E79D}" type="parTrans" cxnId="{A1873F7A-643A-418E-9528-EE16E6C01387}">
      <dgm:prSet/>
      <dgm:spPr/>
      <dgm:t>
        <a:bodyPr/>
        <a:lstStyle/>
        <a:p>
          <a:endParaRPr lang="de-DE"/>
        </a:p>
      </dgm:t>
    </dgm:pt>
    <dgm:pt modelId="{02EAAEC7-D7FD-4451-A97A-1BAF746C10DC}" type="sibTrans" cxnId="{A1873F7A-643A-418E-9528-EE16E6C01387}">
      <dgm:prSet/>
      <dgm:spPr/>
      <dgm:t>
        <a:bodyPr/>
        <a:lstStyle/>
        <a:p>
          <a:endParaRPr lang="de-DE"/>
        </a:p>
      </dgm:t>
    </dgm:pt>
    <dgm:pt modelId="{9E0C8A1D-2AFA-4336-AD1F-10CD33AE1F8B}">
      <dgm:prSet phldrT="[Text]"/>
      <dgm:spPr/>
      <dgm:t>
        <a:bodyPr/>
        <a:lstStyle/>
        <a:p>
          <a:r>
            <a:rPr lang="de-DE" dirty="0"/>
            <a:t>Class Definition</a:t>
          </a:r>
        </a:p>
      </dgm:t>
    </dgm:pt>
    <dgm:pt modelId="{46921BC7-F44F-4EF7-9AF7-EB98E7441AF9}" type="parTrans" cxnId="{D57BAA89-20F8-4F80-B7B0-AAE42FBFA50A}">
      <dgm:prSet/>
      <dgm:spPr/>
      <dgm:t>
        <a:bodyPr/>
        <a:lstStyle/>
        <a:p>
          <a:endParaRPr lang="de-DE"/>
        </a:p>
      </dgm:t>
    </dgm:pt>
    <dgm:pt modelId="{2F611AE8-AF43-4D14-A36D-B5B134D2A822}" type="sibTrans" cxnId="{D57BAA89-20F8-4F80-B7B0-AAE42FBFA50A}">
      <dgm:prSet/>
      <dgm:spPr/>
      <dgm:t>
        <a:bodyPr/>
        <a:lstStyle/>
        <a:p>
          <a:endParaRPr lang="de-DE"/>
        </a:p>
      </dgm:t>
    </dgm:pt>
    <dgm:pt modelId="{6E2B5838-5A4D-4055-AECB-743887910549}" type="pres">
      <dgm:prSet presAssocID="{7D7D2804-5B4C-40B0-9751-2E1004151A64}" presName="theList" presStyleCnt="0">
        <dgm:presLayoutVars>
          <dgm:dir/>
          <dgm:animLvl val="lvl"/>
          <dgm:resizeHandles val="exact"/>
        </dgm:presLayoutVars>
      </dgm:prSet>
      <dgm:spPr/>
    </dgm:pt>
    <dgm:pt modelId="{B389DC32-E25B-49FD-BEAD-9FD043AD4692}" type="pres">
      <dgm:prSet presAssocID="{877331CD-45CF-4CB2-9025-46FBE184DE1C}" presName="compNode" presStyleCnt="0"/>
      <dgm:spPr/>
    </dgm:pt>
    <dgm:pt modelId="{6F2D4E05-C3D9-4711-8FA7-378C0B82295D}" type="pres">
      <dgm:prSet presAssocID="{877331CD-45CF-4CB2-9025-46FBE184DE1C}" presName="noGeometry" presStyleCnt="0"/>
      <dgm:spPr/>
    </dgm:pt>
    <dgm:pt modelId="{CFE45AA0-9AA0-4572-B9CC-C136F368072E}" type="pres">
      <dgm:prSet presAssocID="{877331CD-45CF-4CB2-9025-46FBE184DE1C}" presName="childTextVisible" presStyleLbl="bgAccFollowNode1" presStyleIdx="0" presStyleCnt="4">
        <dgm:presLayoutVars>
          <dgm:bulletEnabled val="1"/>
        </dgm:presLayoutVars>
      </dgm:prSet>
      <dgm:spPr/>
    </dgm:pt>
    <dgm:pt modelId="{3E2AFF31-9AEC-4EDA-A0CB-42871B50408F}" type="pres">
      <dgm:prSet presAssocID="{877331CD-45CF-4CB2-9025-46FBE184DE1C}" presName="childTextHidden" presStyleLbl="bgAccFollowNode1" presStyleIdx="0" presStyleCnt="4"/>
      <dgm:spPr/>
    </dgm:pt>
    <dgm:pt modelId="{15F7255A-570F-4DF1-A08C-3113070D6977}" type="pres">
      <dgm:prSet presAssocID="{877331CD-45CF-4CB2-9025-46FBE184DE1C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825A5A0B-CE41-472E-8B5D-51CA7E244468}" type="pres">
      <dgm:prSet presAssocID="{877331CD-45CF-4CB2-9025-46FBE184DE1C}" presName="aSpace" presStyleCnt="0"/>
      <dgm:spPr/>
    </dgm:pt>
    <dgm:pt modelId="{32E2FFE2-4C56-4117-BD5A-B72A988CDE6B}" type="pres">
      <dgm:prSet presAssocID="{3043F663-C2A0-4A80-9729-2894D4200F4E}" presName="compNode" presStyleCnt="0"/>
      <dgm:spPr/>
    </dgm:pt>
    <dgm:pt modelId="{F714E00D-A2A8-4B5E-AEF1-DDB7518DEA20}" type="pres">
      <dgm:prSet presAssocID="{3043F663-C2A0-4A80-9729-2894D4200F4E}" presName="noGeometry" presStyleCnt="0"/>
      <dgm:spPr/>
    </dgm:pt>
    <dgm:pt modelId="{206C28FD-BA82-47E7-80B8-4483D15918F7}" type="pres">
      <dgm:prSet presAssocID="{3043F663-C2A0-4A80-9729-2894D4200F4E}" presName="childTextVisible" presStyleLbl="bgAccFollowNode1" presStyleIdx="1" presStyleCnt="4">
        <dgm:presLayoutVars>
          <dgm:bulletEnabled val="1"/>
        </dgm:presLayoutVars>
      </dgm:prSet>
      <dgm:spPr/>
    </dgm:pt>
    <dgm:pt modelId="{7358E31A-C7D1-4DE0-88C7-DE372DCBB587}" type="pres">
      <dgm:prSet presAssocID="{3043F663-C2A0-4A80-9729-2894D4200F4E}" presName="childTextHidden" presStyleLbl="bgAccFollowNode1" presStyleIdx="1" presStyleCnt="4"/>
      <dgm:spPr/>
    </dgm:pt>
    <dgm:pt modelId="{931F28EE-C65D-4507-ABE8-EE7CD1C011FB}" type="pres">
      <dgm:prSet presAssocID="{3043F663-C2A0-4A80-9729-2894D4200F4E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4D0F625C-E73D-43F5-A0D3-C09A8459F76D}" type="pres">
      <dgm:prSet presAssocID="{3043F663-C2A0-4A80-9729-2894D4200F4E}" presName="aSpace" presStyleCnt="0"/>
      <dgm:spPr/>
    </dgm:pt>
    <dgm:pt modelId="{CDAB229D-D27E-40D3-9074-42C84E8FAB03}" type="pres">
      <dgm:prSet presAssocID="{383B15E9-DFD9-4828-BB22-201936F91C96}" presName="compNode" presStyleCnt="0"/>
      <dgm:spPr/>
    </dgm:pt>
    <dgm:pt modelId="{770C758C-682E-4E17-87C4-384060B1A16D}" type="pres">
      <dgm:prSet presAssocID="{383B15E9-DFD9-4828-BB22-201936F91C96}" presName="noGeometry" presStyleCnt="0"/>
      <dgm:spPr/>
    </dgm:pt>
    <dgm:pt modelId="{13047782-93C1-4E7B-B3BF-A0AED62B3BC5}" type="pres">
      <dgm:prSet presAssocID="{383B15E9-DFD9-4828-BB22-201936F91C96}" presName="childTextVisible" presStyleLbl="bgAccFollowNode1" presStyleIdx="2" presStyleCnt="4">
        <dgm:presLayoutVars>
          <dgm:bulletEnabled val="1"/>
        </dgm:presLayoutVars>
      </dgm:prSet>
      <dgm:spPr/>
    </dgm:pt>
    <dgm:pt modelId="{7FF068D4-66A1-4455-965F-37E3DF5CA791}" type="pres">
      <dgm:prSet presAssocID="{383B15E9-DFD9-4828-BB22-201936F91C96}" presName="childTextHidden" presStyleLbl="bgAccFollowNode1" presStyleIdx="2" presStyleCnt="4"/>
      <dgm:spPr/>
    </dgm:pt>
    <dgm:pt modelId="{054B0C5F-57E5-4E27-B55F-84E5AB03ADB6}" type="pres">
      <dgm:prSet presAssocID="{383B15E9-DFD9-4828-BB22-201936F91C96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F51EF977-2F46-4D35-B848-7939F2C52A49}" type="pres">
      <dgm:prSet presAssocID="{383B15E9-DFD9-4828-BB22-201936F91C96}" presName="aSpace" presStyleCnt="0"/>
      <dgm:spPr/>
    </dgm:pt>
    <dgm:pt modelId="{A95F6BB7-3F4B-437D-A2D2-92E70B08C246}" type="pres">
      <dgm:prSet presAssocID="{F9CBDCD4-6505-4A4F-8160-A21F65C24C76}" presName="compNode" presStyleCnt="0"/>
      <dgm:spPr/>
    </dgm:pt>
    <dgm:pt modelId="{A45E0EE8-7869-4096-83BF-7724806725AC}" type="pres">
      <dgm:prSet presAssocID="{F9CBDCD4-6505-4A4F-8160-A21F65C24C76}" presName="noGeometry" presStyleCnt="0"/>
      <dgm:spPr/>
    </dgm:pt>
    <dgm:pt modelId="{DDCB68D8-EFEF-434E-A07D-8AB455458903}" type="pres">
      <dgm:prSet presAssocID="{F9CBDCD4-6505-4A4F-8160-A21F65C24C76}" presName="childTextVisible" presStyleLbl="bgAccFollowNode1" presStyleIdx="3" presStyleCnt="4">
        <dgm:presLayoutVars>
          <dgm:bulletEnabled val="1"/>
        </dgm:presLayoutVars>
      </dgm:prSet>
      <dgm:spPr/>
    </dgm:pt>
    <dgm:pt modelId="{17ED0389-6AD6-4E2B-9B84-9C8A58128F8A}" type="pres">
      <dgm:prSet presAssocID="{F9CBDCD4-6505-4A4F-8160-A21F65C24C76}" presName="childTextHidden" presStyleLbl="bgAccFollowNode1" presStyleIdx="3" presStyleCnt="4"/>
      <dgm:spPr/>
    </dgm:pt>
    <dgm:pt modelId="{41DA0DD3-A4A6-4319-8F2C-83F301889299}" type="pres">
      <dgm:prSet presAssocID="{F9CBDCD4-6505-4A4F-8160-A21F65C24C76}" presName="parentText" presStyleLbl="node1" presStyleIdx="3" presStyleCnt="4">
        <dgm:presLayoutVars>
          <dgm:chMax val="1"/>
          <dgm:bulletEnabled val="1"/>
        </dgm:presLayoutVars>
      </dgm:prSet>
      <dgm:spPr/>
    </dgm:pt>
  </dgm:ptLst>
  <dgm:cxnLst>
    <dgm:cxn modelId="{DB8A1E04-49D3-44EA-8ED8-7E6EAE643093}" type="presOf" srcId="{877331CD-45CF-4CB2-9025-46FBE184DE1C}" destId="{15F7255A-570F-4DF1-A08C-3113070D6977}" srcOrd="0" destOrd="0" presId="urn:microsoft.com/office/officeart/2005/8/layout/hProcess6"/>
    <dgm:cxn modelId="{9AF08110-4D04-43B0-B659-1FE37F7B670E}" type="presOf" srcId="{7D7D2804-5B4C-40B0-9751-2E1004151A64}" destId="{6E2B5838-5A4D-4055-AECB-743887910549}" srcOrd="0" destOrd="0" presId="urn:microsoft.com/office/officeart/2005/8/layout/hProcess6"/>
    <dgm:cxn modelId="{811B9B15-7FCB-484A-B09C-1EFA691A36F8}" type="presOf" srcId="{3043F663-C2A0-4A80-9729-2894D4200F4E}" destId="{931F28EE-C65D-4507-ABE8-EE7CD1C011FB}" srcOrd="0" destOrd="0" presId="urn:microsoft.com/office/officeart/2005/8/layout/hProcess6"/>
    <dgm:cxn modelId="{C1AB1528-E89A-497B-823E-82EE516FEF95}" type="presOf" srcId="{9E0C8A1D-2AFA-4336-AD1F-10CD33AE1F8B}" destId="{DDCB68D8-EFEF-434E-A07D-8AB455458903}" srcOrd="0" destOrd="0" presId="urn:microsoft.com/office/officeart/2005/8/layout/hProcess6"/>
    <dgm:cxn modelId="{DCE87E2F-589B-4CD6-9335-2617C6F56FC9}" srcId="{7D7D2804-5B4C-40B0-9751-2E1004151A64}" destId="{877331CD-45CF-4CB2-9025-46FBE184DE1C}" srcOrd="0" destOrd="0" parTransId="{A77A04F6-7986-404A-969F-19EF3A039151}" sibTransId="{231D022A-869C-460B-9110-24638FBF38EA}"/>
    <dgm:cxn modelId="{6CBB143A-7D0B-4CAF-95E5-0D0E7EBAFB92}" type="presOf" srcId="{54DA56A8-0EE1-4F57-9820-2A0714246414}" destId="{7358E31A-C7D1-4DE0-88C7-DE372DCBB587}" srcOrd="1" destOrd="0" presId="urn:microsoft.com/office/officeart/2005/8/layout/hProcess6"/>
    <dgm:cxn modelId="{C69A203C-E1CB-43AC-9403-97AEC47CC1FF}" srcId="{3043F663-C2A0-4A80-9729-2894D4200F4E}" destId="{54DA56A8-0EE1-4F57-9820-2A0714246414}" srcOrd="0" destOrd="0" parTransId="{D9B8B33A-B1DB-4D61-A80E-F05104B7F400}" sibTransId="{A2BE7023-1C6D-40BD-9AFF-93EC957A68F1}"/>
    <dgm:cxn modelId="{32894B3D-C828-445C-BEFD-8B27F383BC9A}" srcId="{7D7D2804-5B4C-40B0-9751-2E1004151A64}" destId="{383B15E9-DFD9-4828-BB22-201936F91C96}" srcOrd="2" destOrd="0" parTransId="{44CBCF36-051B-49BB-A5D7-7312EA2E2C9E}" sibTransId="{F45FCC91-E542-4580-A00C-D927083D33D7}"/>
    <dgm:cxn modelId="{7FAA8D4E-E729-4400-82D3-8C530D259F29}" type="presOf" srcId="{54DA56A8-0EE1-4F57-9820-2A0714246414}" destId="{206C28FD-BA82-47E7-80B8-4483D15918F7}" srcOrd="0" destOrd="0" presId="urn:microsoft.com/office/officeart/2005/8/layout/hProcess6"/>
    <dgm:cxn modelId="{518BCC4E-BFBD-408A-BB69-8B7C244746AD}" type="presOf" srcId="{9E0C8A1D-2AFA-4336-AD1F-10CD33AE1F8B}" destId="{17ED0389-6AD6-4E2B-9B84-9C8A58128F8A}" srcOrd="1" destOrd="0" presId="urn:microsoft.com/office/officeart/2005/8/layout/hProcess6"/>
    <dgm:cxn modelId="{A1873F7A-643A-418E-9528-EE16E6C01387}" srcId="{7D7D2804-5B4C-40B0-9751-2E1004151A64}" destId="{F9CBDCD4-6505-4A4F-8160-A21F65C24C76}" srcOrd="3" destOrd="0" parTransId="{C29658C8-C1CD-41AA-A544-C8F764D9E79D}" sibTransId="{02EAAEC7-D7FD-4451-A97A-1BAF746C10DC}"/>
    <dgm:cxn modelId="{D57BAA89-20F8-4F80-B7B0-AAE42FBFA50A}" srcId="{F9CBDCD4-6505-4A4F-8160-A21F65C24C76}" destId="{9E0C8A1D-2AFA-4336-AD1F-10CD33AE1F8B}" srcOrd="0" destOrd="0" parTransId="{46921BC7-F44F-4EF7-9AF7-EB98E7441AF9}" sibTransId="{2F611AE8-AF43-4D14-A36D-B5B134D2A822}"/>
    <dgm:cxn modelId="{58F62893-1840-4639-972E-79FE88BB82F0}" type="presOf" srcId="{F9CBDCD4-6505-4A4F-8160-A21F65C24C76}" destId="{41DA0DD3-A4A6-4319-8F2C-83F301889299}" srcOrd="0" destOrd="0" presId="urn:microsoft.com/office/officeart/2005/8/layout/hProcess6"/>
    <dgm:cxn modelId="{ABE38F95-F1B2-421B-A0A6-616BC00AA525}" type="presOf" srcId="{895C82EE-CBE4-4BB0-A182-3AE140E6698E}" destId="{3E2AFF31-9AEC-4EDA-A0CB-42871B50408F}" srcOrd="1" destOrd="0" presId="urn:microsoft.com/office/officeart/2005/8/layout/hProcess6"/>
    <dgm:cxn modelId="{3EE70AA4-F570-485F-8C7A-74642FFAE61F}" type="presOf" srcId="{383B15E9-DFD9-4828-BB22-201936F91C96}" destId="{054B0C5F-57E5-4E27-B55F-84E5AB03ADB6}" srcOrd="0" destOrd="0" presId="urn:microsoft.com/office/officeart/2005/8/layout/hProcess6"/>
    <dgm:cxn modelId="{468A23B7-94AB-4F3D-8350-394F05632170}" type="presOf" srcId="{73517243-0B88-4EA3-9AA4-9811BD0048DF}" destId="{13047782-93C1-4E7B-B3BF-A0AED62B3BC5}" srcOrd="0" destOrd="0" presId="urn:microsoft.com/office/officeart/2005/8/layout/hProcess6"/>
    <dgm:cxn modelId="{55631AC3-59B0-4BA2-AB3E-251F78BC6C47}" type="presOf" srcId="{895C82EE-CBE4-4BB0-A182-3AE140E6698E}" destId="{CFE45AA0-9AA0-4572-B9CC-C136F368072E}" srcOrd="0" destOrd="0" presId="urn:microsoft.com/office/officeart/2005/8/layout/hProcess6"/>
    <dgm:cxn modelId="{8955D1D8-6E33-496E-A410-DD74A520E24F}" srcId="{7D7D2804-5B4C-40B0-9751-2E1004151A64}" destId="{3043F663-C2A0-4A80-9729-2894D4200F4E}" srcOrd="1" destOrd="0" parTransId="{1FDB8713-F745-4E29-8D95-73E7594158FD}" sibTransId="{8DEEEC50-0AAD-4DE4-A3B9-B77DD7631FAB}"/>
    <dgm:cxn modelId="{A14F42E1-B1C3-4B00-BD38-7BA353249BE9}" type="presOf" srcId="{73517243-0B88-4EA3-9AA4-9811BD0048DF}" destId="{7FF068D4-66A1-4455-965F-37E3DF5CA791}" srcOrd="1" destOrd="0" presId="urn:microsoft.com/office/officeart/2005/8/layout/hProcess6"/>
    <dgm:cxn modelId="{83B754E3-5C7E-485D-8B53-75D95DAC174F}" srcId="{383B15E9-DFD9-4828-BB22-201936F91C96}" destId="{73517243-0B88-4EA3-9AA4-9811BD0048DF}" srcOrd="0" destOrd="0" parTransId="{93C0A8FE-0D5C-4F35-B095-4C09C30ABF24}" sibTransId="{CEBBA722-4542-4701-BA54-956750D8A7F4}"/>
    <dgm:cxn modelId="{30985AFC-76BE-412D-BAC8-A309DE84C246}" srcId="{877331CD-45CF-4CB2-9025-46FBE184DE1C}" destId="{895C82EE-CBE4-4BB0-A182-3AE140E6698E}" srcOrd="0" destOrd="0" parTransId="{E21C06C7-6085-491A-8C70-9D43BC547F27}" sibTransId="{EFF20ADA-7DFE-4AEF-93F9-9169075E09B9}"/>
    <dgm:cxn modelId="{F2F7F068-4EB9-40B0-AA6A-2DD314F0138F}" type="presParOf" srcId="{6E2B5838-5A4D-4055-AECB-743887910549}" destId="{B389DC32-E25B-49FD-BEAD-9FD043AD4692}" srcOrd="0" destOrd="0" presId="urn:microsoft.com/office/officeart/2005/8/layout/hProcess6"/>
    <dgm:cxn modelId="{46ABFE9E-7B4F-4830-BBA3-154ED00578BA}" type="presParOf" srcId="{B389DC32-E25B-49FD-BEAD-9FD043AD4692}" destId="{6F2D4E05-C3D9-4711-8FA7-378C0B82295D}" srcOrd="0" destOrd="0" presId="urn:microsoft.com/office/officeart/2005/8/layout/hProcess6"/>
    <dgm:cxn modelId="{AD1B6894-E0CC-4095-88DF-49AC8C94A3D4}" type="presParOf" srcId="{B389DC32-E25B-49FD-BEAD-9FD043AD4692}" destId="{CFE45AA0-9AA0-4572-B9CC-C136F368072E}" srcOrd="1" destOrd="0" presId="urn:microsoft.com/office/officeart/2005/8/layout/hProcess6"/>
    <dgm:cxn modelId="{F559CFAB-19DA-4F03-81D8-233745F5BEA3}" type="presParOf" srcId="{B389DC32-E25B-49FD-BEAD-9FD043AD4692}" destId="{3E2AFF31-9AEC-4EDA-A0CB-42871B50408F}" srcOrd="2" destOrd="0" presId="urn:microsoft.com/office/officeart/2005/8/layout/hProcess6"/>
    <dgm:cxn modelId="{4474AA73-BBEA-4439-A65A-D4A7853F3102}" type="presParOf" srcId="{B389DC32-E25B-49FD-BEAD-9FD043AD4692}" destId="{15F7255A-570F-4DF1-A08C-3113070D6977}" srcOrd="3" destOrd="0" presId="urn:microsoft.com/office/officeart/2005/8/layout/hProcess6"/>
    <dgm:cxn modelId="{BC8A98E6-44BB-45CB-95DD-318BB999A86E}" type="presParOf" srcId="{6E2B5838-5A4D-4055-AECB-743887910549}" destId="{825A5A0B-CE41-472E-8B5D-51CA7E244468}" srcOrd="1" destOrd="0" presId="urn:microsoft.com/office/officeart/2005/8/layout/hProcess6"/>
    <dgm:cxn modelId="{4A844CA1-4CE9-4C3D-9F5A-E23FBC841A06}" type="presParOf" srcId="{6E2B5838-5A4D-4055-AECB-743887910549}" destId="{32E2FFE2-4C56-4117-BD5A-B72A988CDE6B}" srcOrd="2" destOrd="0" presId="urn:microsoft.com/office/officeart/2005/8/layout/hProcess6"/>
    <dgm:cxn modelId="{916417D4-5CFB-4297-A8B7-F22F59F077ED}" type="presParOf" srcId="{32E2FFE2-4C56-4117-BD5A-B72A988CDE6B}" destId="{F714E00D-A2A8-4B5E-AEF1-DDB7518DEA20}" srcOrd="0" destOrd="0" presId="urn:microsoft.com/office/officeart/2005/8/layout/hProcess6"/>
    <dgm:cxn modelId="{612E736D-AA4C-4D0B-A941-223FE58811EB}" type="presParOf" srcId="{32E2FFE2-4C56-4117-BD5A-B72A988CDE6B}" destId="{206C28FD-BA82-47E7-80B8-4483D15918F7}" srcOrd="1" destOrd="0" presId="urn:microsoft.com/office/officeart/2005/8/layout/hProcess6"/>
    <dgm:cxn modelId="{1AC27290-EB1D-4C0F-89CB-BBF94DF5EC19}" type="presParOf" srcId="{32E2FFE2-4C56-4117-BD5A-B72A988CDE6B}" destId="{7358E31A-C7D1-4DE0-88C7-DE372DCBB587}" srcOrd="2" destOrd="0" presId="urn:microsoft.com/office/officeart/2005/8/layout/hProcess6"/>
    <dgm:cxn modelId="{3217B37C-A621-4726-A173-FBE9FB4E6F7C}" type="presParOf" srcId="{32E2FFE2-4C56-4117-BD5A-B72A988CDE6B}" destId="{931F28EE-C65D-4507-ABE8-EE7CD1C011FB}" srcOrd="3" destOrd="0" presId="urn:microsoft.com/office/officeart/2005/8/layout/hProcess6"/>
    <dgm:cxn modelId="{E8BA3903-31FD-4869-8412-5E81077E2CD3}" type="presParOf" srcId="{6E2B5838-5A4D-4055-AECB-743887910549}" destId="{4D0F625C-E73D-43F5-A0D3-C09A8459F76D}" srcOrd="3" destOrd="0" presId="urn:microsoft.com/office/officeart/2005/8/layout/hProcess6"/>
    <dgm:cxn modelId="{E85BF576-5F7C-41FD-8F4C-D87BD0495E73}" type="presParOf" srcId="{6E2B5838-5A4D-4055-AECB-743887910549}" destId="{CDAB229D-D27E-40D3-9074-42C84E8FAB03}" srcOrd="4" destOrd="0" presId="urn:microsoft.com/office/officeart/2005/8/layout/hProcess6"/>
    <dgm:cxn modelId="{462A6DAF-DB9C-4312-82DA-D9A974A7C4B4}" type="presParOf" srcId="{CDAB229D-D27E-40D3-9074-42C84E8FAB03}" destId="{770C758C-682E-4E17-87C4-384060B1A16D}" srcOrd="0" destOrd="0" presId="urn:microsoft.com/office/officeart/2005/8/layout/hProcess6"/>
    <dgm:cxn modelId="{6BED5F26-C138-4BB8-B981-2577562512F8}" type="presParOf" srcId="{CDAB229D-D27E-40D3-9074-42C84E8FAB03}" destId="{13047782-93C1-4E7B-B3BF-A0AED62B3BC5}" srcOrd="1" destOrd="0" presId="urn:microsoft.com/office/officeart/2005/8/layout/hProcess6"/>
    <dgm:cxn modelId="{846C226F-E39E-476E-A785-B41101160D83}" type="presParOf" srcId="{CDAB229D-D27E-40D3-9074-42C84E8FAB03}" destId="{7FF068D4-66A1-4455-965F-37E3DF5CA791}" srcOrd="2" destOrd="0" presId="urn:microsoft.com/office/officeart/2005/8/layout/hProcess6"/>
    <dgm:cxn modelId="{5EA01337-A0C7-493E-A577-13DDC7F4523F}" type="presParOf" srcId="{CDAB229D-D27E-40D3-9074-42C84E8FAB03}" destId="{054B0C5F-57E5-4E27-B55F-84E5AB03ADB6}" srcOrd="3" destOrd="0" presId="urn:microsoft.com/office/officeart/2005/8/layout/hProcess6"/>
    <dgm:cxn modelId="{B36C5BFF-DBE0-4570-A8DA-0ADB29DD3510}" type="presParOf" srcId="{6E2B5838-5A4D-4055-AECB-743887910549}" destId="{F51EF977-2F46-4D35-B848-7939F2C52A49}" srcOrd="5" destOrd="0" presId="urn:microsoft.com/office/officeart/2005/8/layout/hProcess6"/>
    <dgm:cxn modelId="{266F3DAE-9572-491A-B822-284D3C5D4090}" type="presParOf" srcId="{6E2B5838-5A4D-4055-AECB-743887910549}" destId="{A95F6BB7-3F4B-437D-A2D2-92E70B08C246}" srcOrd="6" destOrd="0" presId="urn:microsoft.com/office/officeart/2005/8/layout/hProcess6"/>
    <dgm:cxn modelId="{1AB22212-4AB6-474F-8C9B-778C97C9FA1B}" type="presParOf" srcId="{A95F6BB7-3F4B-437D-A2D2-92E70B08C246}" destId="{A45E0EE8-7869-4096-83BF-7724806725AC}" srcOrd="0" destOrd="0" presId="urn:microsoft.com/office/officeart/2005/8/layout/hProcess6"/>
    <dgm:cxn modelId="{D067AEA8-185B-4B76-890E-160A1187E23B}" type="presParOf" srcId="{A95F6BB7-3F4B-437D-A2D2-92E70B08C246}" destId="{DDCB68D8-EFEF-434E-A07D-8AB455458903}" srcOrd="1" destOrd="0" presId="urn:microsoft.com/office/officeart/2005/8/layout/hProcess6"/>
    <dgm:cxn modelId="{B34344B6-E531-4F03-A963-82C79C72D932}" type="presParOf" srcId="{A95F6BB7-3F4B-437D-A2D2-92E70B08C246}" destId="{17ED0389-6AD6-4E2B-9B84-9C8A58128F8A}" srcOrd="2" destOrd="0" presId="urn:microsoft.com/office/officeart/2005/8/layout/hProcess6"/>
    <dgm:cxn modelId="{6D61EA23-2183-4DAA-AFDB-11B7624F53A8}" type="presParOf" srcId="{A95F6BB7-3F4B-437D-A2D2-92E70B08C246}" destId="{41DA0DD3-A4A6-4319-8F2C-83F301889299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B031857-7772-4E0A-BEFB-5D1DE6531F07}" type="doc">
      <dgm:prSet loTypeId="urn:microsoft.com/office/officeart/2005/8/layout/h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571BFBB8-4D0A-4D5C-AEFF-099C8077055A}">
      <dgm:prSet phldrT="[Text]"/>
      <dgm:spPr/>
      <dgm:t>
        <a:bodyPr/>
        <a:lstStyle/>
        <a:p>
          <a:r>
            <a:rPr lang="de-DE" dirty="0"/>
            <a:t>WDL2CS</a:t>
          </a:r>
        </a:p>
      </dgm:t>
    </dgm:pt>
    <dgm:pt modelId="{F6390289-50D9-403D-AE7E-EBC4685B2FFB}" type="parTrans" cxnId="{90FB5FCA-140F-4F01-B619-35C537B85D5F}">
      <dgm:prSet/>
      <dgm:spPr/>
      <dgm:t>
        <a:bodyPr/>
        <a:lstStyle/>
        <a:p>
          <a:endParaRPr lang="de-DE"/>
        </a:p>
      </dgm:t>
    </dgm:pt>
    <dgm:pt modelId="{425A04A5-1C72-456C-8C3C-88343B736D60}" type="sibTrans" cxnId="{90FB5FCA-140F-4F01-B619-35C537B85D5F}">
      <dgm:prSet/>
      <dgm:spPr/>
      <dgm:t>
        <a:bodyPr/>
        <a:lstStyle/>
        <a:p>
          <a:endParaRPr lang="de-DE"/>
        </a:p>
      </dgm:t>
    </dgm:pt>
    <dgm:pt modelId="{3738DB35-08F0-4A35-ADCF-C29A678C32B0}">
      <dgm:prSet phldrT="[Text]"/>
      <dgm:spPr/>
      <dgm:t>
        <a:bodyPr/>
        <a:lstStyle/>
        <a:p>
          <a:r>
            <a:rPr lang="de-DE" dirty="0"/>
            <a:t>Parser (generated)</a:t>
          </a:r>
        </a:p>
      </dgm:t>
    </dgm:pt>
    <dgm:pt modelId="{B2C3E4D5-BC3E-43C0-9DE6-1B46D37F34F0}" type="parTrans" cxnId="{E0774976-123B-4174-8C67-42F1A60B7B47}">
      <dgm:prSet/>
      <dgm:spPr/>
      <dgm:t>
        <a:bodyPr/>
        <a:lstStyle/>
        <a:p>
          <a:endParaRPr lang="de-DE"/>
        </a:p>
      </dgm:t>
    </dgm:pt>
    <dgm:pt modelId="{30FC7989-CBAF-493F-ADB0-0EA59B42D39D}" type="sibTrans" cxnId="{E0774976-123B-4174-8C67-42F1A60B7B47}">
      <dgm:prSet/>
      <dgm:spPr/>
      <dgm:t>
        <a:bodyPr/>
        <a:lstStyle/>
        <a:p>
          <a:endParaRPr lang="de-DE"/>
        </a:p>
      </dgm:t>
    </dgm:pt>
    <dgm:pt modelId="{372426CC-4374-4251-B326-BB4B8AFE9AA4}">
      <dgm:prSet phldrT="[Text]"/>
      <dgm:spPr/>
      <dgm:t>
        <a:bodyPr/>
        <a:lstStyle/>
        <a:p>
          <a:r>
            <a:rPr lang="de-DE" dirty="0"/>
            <a:t>Static Interfaces</a:t>
          </a:r>
        </a:p>
      </dgm:t>
    </dgm:pt>
    <dgm:pt modelId="{B81C23FA-1906-4321-9649-06A31A19F126}" type="parTrans" cxnId="{8FCB5988-809F-44F0-8F5C-3798F1F8FCFC}">
      <dgm:prSet/>
      <dgm:spPr/>
      <dgm:t>
        <a:bodyPr/>
        <a:lstStyle/>
        <a:p>
          <a:endParaRPr lang="de-DE"/>
        </a:p>
      </dgm:t>
    </dgm:pt>
    <dgm:pt modelId="{3D9FA892-F357-462F-B87E-5C715361A0A5}" type="sibTrans" cxnId="{8FCB5988-809F-44F0-8F5C-3798F1F8FCFC}">
      <dgm:prSet/>
      <dgm:spPr/>
      <dgm:t>
        <a:bodyPr/>
        <a:lstStyle/>
        <a:p>
          <a:endParaRPr lang="de-DE"/>
        </a:p>
      </dgm:t>
    </dgm:pt>
    <dgm:pt modelId="{7B38EE85-1839-446B-A75A-18818B4CAEF8}">
      <dgm:prSet phldrT="[Text]"/>
      <dgm:spPr/>
      <dgm:t>
        <a:bodyPr/>
        <a:lstStyle/>
        <a:p>
          <a:pPr algn="ctr"/>
          <a:r>
            <a:rPr lang="de-DE" sz="3400" dirty="0"/>
            <a:t>Core Modules</a:t>
          </a:r>
        </a:p>
      </dgm:t>
    </dgm:pt>
    <dgm:pt modelId="{07B960C6-E5A9-404B-B4DF-2584EC2ECAE0}" type="parTrans" cxnId="{E1CBF1A5-9608-496B-A36B-243CD11478D1}">
      <dgm:prSet/>
      <dgm:spPr/>
      <dgm:t>
        <a:bodyPr/>
        <a:lstStyle/>
        <a:p>
          <a:endParaRPr lang="de-DE"/>
        </a:p>
      </dgm:t>
    </dgm:pt>
    <dgm:pt modelId="{20616FE4-8E3E-4A88-BEF9-274238A90871}" type="sibTrans" cxnId="{E1CBF1A5-9608-496B-A36B-243CD11478D1}">
      <dgm:prSet/>
      <dgm:spPr/>
      <dgm:t>
        <a:bodyPr/>
        <a:lstStyle/>
        <a:p>
          <a:endParaRPr lang="de-DE"/>
        </a:p>
      </dgm:t>
    </dgm:pt>
    <dgm:pt modelId="{A8696EAA-7126-4104-80AE-AFD4D8B0F9B2}">
      <dgm:prSet phldrT="[Text]" custT="1"/>
      <dgm:spPr/>
      <dgm:t>
        <a:bodyPr/>
        <a:lstStyle/>
        <a:p>
          <a:pPr algn="l"/>
          <a:r>
            <a:rPr lang="de-DE" sz="1600" dirty="0"/>
            <a:t>Serializable Objects</a:t>
          </a:r>
        </a:p>
      </dgm:t>
    </dgm:pt>
    <dgm:pt modelId="{A8CA50AF-CBED-4383-BE2C-6191A977A339}" type="parTrans" cxnId="{4146EBF9-2842-4517-8F25-69126F24581E}">
      <dgm:prSet/>
      <dgm:spPr/>
      <dgm:t>
        <a:bodyPr/>
        <a:lstStyle/>
        <a:p>
          <a:endParaRPr lang="de-DE"/>
        </a:p>
      </dgm:t>
    </dgm:pt>
    <dgm:pt modelId="{49FD9897-5306-45D4-8B1C-1E06527B4D67}" type="sibTrans" cxnId="{4146EBF9-2842-4517-8F25-69126F24581E}">
      <dgm:prSet/>
      <dgm:spPr/>
      <dgm:t>
        <a:bodyPr/>
        <a:lstStyle/>
        <a:p>
          <a:endParaRPr lang="de-DE"/>
        </a:p>
      </dgm:t>
    </dgm:pt>
    <dgm:pt modelId="{95993613-5022-46FB-9679-16B5C726895C}">
      <dgm:prSet phldrT="[Text]" custT="1"/>
      <dgm:spPr/>
      <dgm:t>
        <a:bodyPr/>
        <a:lstStyle/>
        <a:p>
          <a:pPr algn="l"/>
          <a:r>
            <a:rPr lang="de-DE" sz="1600" dirty="0"/>
            <a:t>Utility Classes</a:t>
          </a:r>
        </a:p>
      </dgm:t>
    </dgm:pt>
    <dgm:pt modelId="{4BA86101-464E-4D8E-B2AB-0B9EBAECDCAE}" type="parTrans" cxnId="{1D35F460-A6E7-42E4-80D4-0A0E68EA5616}">
      <dgm:prSet/>
      <dgm:spPr/>
      <dgm:t>
        <a:bodyPr/>
        <a:lstStyle/>
        <a:p>
          <a:endParaRPr lang="de-DE"/>
        </a:p>
      </dgm:t>
    </dgm:pt>
    <dgm:pt modelId="{09C12117-9E21-4E61-8AF8-36E1D80D36B5}" type="sibTrans" cxnId="{1D35F460-A6E7-42E4-80D4-0A0E68EA5616}">
      <dgm:prSet/>
      <dgm:spPr/>
      <dgm:t>
        <a:bodyPr/>
        <a:lstStyle/>
        <a:p>
          <a:endParaRPr lang="de-DE"/>
        </a:p>
      </dgm:t>
    </dgm:pt>
    <dgm:pt modelId="{8E390DCE-7251-40F6-903B-BD0DB0F2A6F1}" type="pres">
      <dgm:prSet presAssocID="{FB031857-7772-4E0A-BEFB-5D1DE6531F07}" presName="composite" presStyleCnt="0">
        <dgm:presLayoutVars>
          <dgm:chMax val="1"/>
          <dgm:dir/>
          <dgm:resizeHandles val="exact"/>
        </dgm:presLayoutVars>
      </dgm:prSet>
      <dgm:spPr/>
    </dgm:pt>
    <dgm:pt modelId="{4E4C1B6D-36BD-46A1-8A2A-6A945501CF1C}" type="pres">
      <dgm:prSet presAssocID="{571BFBB8-4D0A-4D5C-AEFF-099C8077055A}" presName="roof" presStyleLbl="dkBgShp" presStyleIdx="0" presStyleCnt="2"/>
      <dgm:spPr/>
    </dgm:pt>
    <dgm:pt modelId="{19286DA5-86AA-4768-974D-EBB534D4AC3A}" type="pres">
      <dgm:prSet presAssocID="{571BFBB8-4D0A-4D5C-AEFF-099C8077055A}" presName="pillars" presStyleCnt="0"/>
      <dgm:spPr/>
    </dgm:pt>
    <dgm:pt modelId="{7983E5E0-332D-4B1D-9539-11C27F7E346A}" type="pres">
      <dgm:prSet presAssocID="{571BFBB8-4D0A-4D5C-AEFF-099C8077055A}" presName="pillar1" presStyleLbl="node1" presStyleIdx="0" presStyleCnt="3">
        <dgm:presLayoutVars>
          <dgm:bulletEnabled val="1"/>
        </dgm:presLayoutVars>
      </dgm:prSet>
      <dgm:spPr/>
    </dgm:pt>
    <dgm:pt modelId="{5A4B9615-9E35-476E-B0B3-05DC87EDBB4D}" type="pres">
      <dgm:prSet presAssocID="{372426CC-4374-4251-B326-BB4B8AFE9AA4}" presName="pillarX" presStyleLbl="node1" presStyleIdx="1" presStyleCnt="3">
        <dgm:presLayoutVars>
          <dgm:bulletEnabled val="1"/>
        </dgm:presLayoutVars>
      </dgm:prSet>
      <dgm:spPr/>
    </dgm:pt>
    <dgm:pt modelId="{DD994494-38FC-4783-90AB-B1DBAD6616A9}" type="pres">
      <dgm:prSet presAssocID="{7B38EE85-1839-446B-A75A-18818B4CAEF8}" presName="pillarX" presStyleLbl="node1" presStyleIdx="2" presStyleCnt="3">
        <dgm:presLayoutVars>
          <dgm:bulletEnabled val="1"/>
        </dgm:presLayoutVars>
      </dgm:prSet>
      <dgm:spPr/>
    </dgm:pt>
    <dgm:pt modelId="{BEC4251B-B569-4FCB-918E-F1C70699EBF4}" type="pres">
      <dgm:prSet presAssocID="{571BFBB8-4D0A-4D5C-AEFF-099C8077055A}" presName="base" presStyleLbl="dkBgShp" presStyleIdx="1" presStyleCnt="2"/>
      <dgm:spPr/>
    </dgm:pt>
  </dgm:ptLst>
  <dgm:cxnLst>
    <dgm:cxn modelId="{DEA70803-8B6B-4E35-A60D-344FE876F7C1}" type="presOf" srcId="{7B38EE85-1839-446B-A75A-18818B4CAEF8}" destId="{DD994494-38FC-4783-90AB-B1DBAD6616A9}" srcOrd="0" destOrd="0" presId="urn:microsoft.com/office/officeart/2005/8/layout/hList3"/>
    <dgm:cxn modelId="{AA490209-9710-4CE0-99F1-0CEFF6AED356}" type="presOf" srcId="{372426CC-4374-4251-B326-BB4B8AFE9AA4}" destId="{5A4B9615-9E35-476E-B0B3-05DC87EDBB4D}" srcOrd="0" destOrd="0" presId="urn:microsoft.com/office/officeart/2005/8/layout/hList3"/>
    <dgm:cxn modelId="{D4B85923-0A46-480E-A747-5A7BDC4C56BC}" type="presOf" srcId="{95993613-5022-46FB-9679-16B5C726895C}" destId="{DD994494-38FC-4783-90AB-B1DBAD6616A9}" srcOrd="0" destOrd="2" presId="urn:microsoft.com/office/officeart/2005/8/layout/hList3"/>
    <dgm:cxn modelId="{8F014A24-96AB-4AA9-A539-38578377782B}" type="presOf" srcId="{571BFBB8-4D0A-4D5C-AEFF-099C8077055A}" destId="{4E4C1B6D-36BD-46A1-8A2A-6A945501CF1C}" srcOrd="0" destOrd="0" presId="urn:microsoft.com/office/officeart/2005/8/layout/hList3"/>
    <dgm:cxn modelId="{1D35F460-A6E7-42E4-80D4-0A0E68EA5616}" srcId="{7B38EE85-1839-446B-A75A-18818B4CAEF8}" destId="{95993613-5022-46FB-9679-16B5C726895C}" srcOrd="1" destOrd="0" parTransId="{4BA86101-464E-4D8E-B2AB-0B9EBAECDCAE}" sibTransId="{09C12117-9E21-4E61-8AF8-36E1D80D36B5}"/>
    <dgm:cxn modelId="{4D050044-6AF0-4B88-AE33-002B6F7D11C5}" type="presOf" srcId="{3738DB35-08F0-4A35-ADCF-C29A678C32B0}" destId="{7983E5E0-332D-4B1D-9539-11C27F7E346A}" srcOrd="0" destOrd="0" presId="urn:microsoft.com/office/officeart/2005/8/layout/hList3"/>
    <dgm:cxn modelId="{E0774976-123B-4174-8C67-42F1A60B7B47}" srcId="{571BFBB8-4D0A-4D5C-AEFF-099C8077055A}" destId="{3738DB35-08F0-4A35-ADCF-C29A678C32B0}" srcOrd="0" destOrd="0" parTransId="{B2C3E4D5-BC3E-43C0-9DE6-1B46D37F34F0}" sibTransId="{30FC7989-CBAF-493F-ADB0-0EA59B42D39D}"/>
    <dgm:cxn modelId="{FE6EF07A-C1ED-4806-9D8C-9852595C5672}" type="presOf" srcId="{FB031857-7772-4E0A-BEFB-5D1DE6531F07}" destId="{8E390DCE-7251-40F6-903B-BD0DB0F2A6F1}" srcOrd="0" destOrd="0" presId="urn:microsoft.com/office/officeart/2005/8/layout/hList3"/>
    <dgm:cxn modelId="{D3483D7F-5CBB-438B-8282-1691FDF654A9}" type="presOf" srcId="{A8696EAA-7126-4104-80AE-AFD4D8B0F9B2}" destId="{DD994494-38FC-4783-90AB-B1DBAD6616A9}" srcOrd="0" destOrd="1" presId="urn:microsoft.com/office/officeart/2005/8/layout/hList3"/>
    <dgm:cxn modelId="{8FCB5988-809F-44F0-8F5C-3798F1F8FCFC}" srcId="{571BFBB8-4D0A-4D5C-AEFF-099C8077055A}" destId="{372426CC-4374-4251-B326-BB4B8AFE9AA4}" srcOrd="1" destOrd="0" parTransId="{B81C23FA-1906-4321-9649-06A31A19F126}" sibTransId="{3D9FA892-F357-462F-B87E-5C715361A0A5}"/>
    <dgm:cxn modelId="{E1CBF1A5-9608-496B-A36B-243CD11478D1}" srcId="{571BFBB8-4D0A-4D5C-AEFF-099C8077055A}" destId="{7B38EE85-1839-446B-A75A-18818B4CAEF8}" srcOrd="2" destOrd="0" parTransId="{07B960C6-E5A9-404B-B4DF-2584EC2ECAE0}" sibTransId="{20616FE4-8E3E-4A88-BEF9-274238A90871}"/>
    <dgm:cxn modelId="{90FB5FCA-140F-4F01-B619-35C537B85D5F}" srcId="{FB031857-7772-4E0A-BEFB-5D1DE6531F07}" destId="{571BFBB8-4D0A-4D5C-AEFF-099C8077055A}" srcOrd="0" destOrd="0" parTransId="{F6390289-50D9-403D-AE7E-EBC4685B2FFB}" sibTransId="{425A04A5-1C72-456C-8C3C-88343B736D60}"/>
    <dgm:cxn modelId="{4146EBF9-2842-4517-8F25-69126F24581E}" srcId="{7B38EE85-1839-446B-A75A-18818B4CAEF8}" destId="{A8696EAA-7126-4104-80AE-AFD4D8B0F9B2}" srcOrd="0" destOrd="0" parTransId="{A8CA50AF-CBED-4383-BE2C-6191A977A339}" sibTransId="{49FD9897-5306-45D4-8B1C-1E06527B4D67}"/>
    <dgm:cxn modelId="{5F1DB81D-E7FB-420C-98FA-87C54A1892B5}" type="presParOf" srcId="{8E390DCE-7251-40F6-903B-BD0DB0F2A6F1}" destId="{4E4C1B6D-36BD-46A1-8A2A-6A945501CF1C}" srcOrd="0" destOrd="0" presId="urn:microsoft.com/office/officeart/2005/8/layout/hList3"/>
    <dgm:cxn modelId="{D4A1FABB-D276-4F2B-85DD-9291CA37C11D}" type="presParOf" srcId="{8E390DCE-7251-40F6-903B-BD0DB0F2A6F1}" destId="{19286DA5-86AA-4768-974D-EBB534D4AC3A}" srcOrd="1" destOrd="0" presId="urn:microsoft.com/office/officeart/2005/8/layout/hList3"/>
    <dgm:cxn modelId="{691ADF91-7EB1-403D-B81A-B8A30B65033A}" type="presParOf" srcId="{19286DA5-86AA-4768-974D-EBB534D4AC3A}" destId="{7983E5E0-332D-4B1D-9539-11C27F7E346A}" srcOrd="0" destOrd="0" presId="urn:microsoft.com/office/officeart/2005/8/layout/hList3"/>
    <dgm:cxn modelId="{F6961C4C-6901-48CE-9599-16942C33217A}" type="presParOf" srcId="{19286DA5-86AA-4768-974D-EBB534D4AC3A}" destId="{5A4B9615-9E35-476E-B0B3-05DC87EDBB4D}" srcOrd="1" destOrd="0" presId="urn:microsoft.com/office/officeart/2005/8/layout/hList3"/>
    <dgm:cxn modelId="{0778D9D7-741E-493D-8A17-8063F4E4BEF7}" type="presParOf" srcId="{19286DA5-86AA-4768-974D-EBB534D4AC3A}" destId="{DD994494-38FC-4783-90AB-B1DBAD6616A9}" srcOrd="2" destOrd="0" presId="urn:microsoft.com/office/officeart/2005/8/layout/hList3"/>
    <dgm:cxn modelId="{F98A6B5C-9DC2-4A80-B6B6-EA3059468FF3}" type="presParOf" srcId="{8E390DCE-7251-40F6-903B-BD0DB0F2A6F1}" destId="{BEC4251B-B569-4FCB-918E-F1C70699EBF4}" srcOrd="2" destOrd="0" presId="urn:microsoft.com/office/officeart/2005/8/layout/h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1D833BB-00E4-44BF-B180-081C7FB531E3}" type="doc">
      <dgm:prSet loTypeId="urn:microsoft.com/office/officeart/2005/8/layout/h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9283BA5B-530B-40AF-A6E6-4101F593EFE7}">
      <dgm:prSet phldrT="[Text]"/>
      <dgm:spPr/>
      <dgm:t>
        <a:bodyPr/>
        <a:lstStyle/>
        <a:p>
          <a:r>
            <a:rPr lang="de-DE" dirty="0"/>
            <a:t>kfG Edit</a:t>
          </a:r>
        </a:p>
      </dgm:t>
    </dgm:pt>
    <dgm:pt modelId="{E0C8433D-DF3E-4028-9291-78071EEF596D}" type="parTrans" cxnId="{0C574B46-F5E4-4133-8050-B56891091C54}">
      <dgm:prSet/>
      <dgm:spPr/>
      <dgm:t>
        <a:bodyPr/>
        <a:lstStyle/>
        <a:p>
          <a:endParaRPr lang="de-DE"/>
        </a:p>
      </dgm:t>
    </dgm:pt>
    <dgm:pt modelId="{FEACFAB9-B8B9-45DF-A5EB-89DD68DADDAC}" type="sibTrans" cxnId="{0C574B46-F5E4-4133-8050-B56891091C54}">
      <dgm:prSet/>
      <dgm:spPr/>
      <dgm:t>
        <a:bodyPr/>
        <a:lstStyle/>
        <a:p>
          <a:endParaRPr lang="de-DE"/>
        </a:p>
      </dgm:t>
    </dgm:pt>
    <dgm:pt modelId="{38CC682A-60B2-48A8-805A-DFC32ECB22BD}">
      <dgm:prSet phldrT="[Text]"/>
      <dgm:spPr/>
      <dgm:t>
        <a:bodyPr/>
        <a:lstStyle/>
        <a:p>
          <a:r>
            <a:rPr lang="de-DE" dirty="0"/>
            <a:t>parser.txt</a:t>
          </a:r>
        </a:p>
      </dgm:t>
    </dgm:pt>
    <dgm:pt modelId="{28B37E2E-56AC-445D-B364-B8DBC45EB111}" type="parTrans" cxnId="{8CB36EAD-0E1C-43D6-9A7C-2AA557F65269}">
      <dgm:prSet/>
      <dgm:spPr/>
      <dgm:t>
        <a:bodyPr/>
        <a:lstStyle/>
        <a:p>
          <a:endParaRPr lang="de-DE"/>
        </a:p>
      </dgm:t>
    </dgm:pt>
    <dgm:pt modelId="{31384CEC-4786-4376-9412-88E1BAF4FA48}" type="sibTrans" cxnId="{8CB36EAD-0E1C-43D6-9A7C-2AA557F65269}">
      <dgm:prSet/>
      <dgm:spPr/>
      <dgm:t>
        <a:bodyPr/>
        <a:lstStyle/>
        <a:p>
          <a:endParaRPr lang="de-DE"/>
        </a:p>
      </dgm:t>
    </dgm:pt>
    <dgm:pt modelId="{BAD2B19A-C62C-4991-B1D5-4F37ECD369DD}">
      <dgm:prSet phldrT="[Text]"/>
      <dgm:spPr/>
      <dgm:t>
        <a:bodyPr/>
        <a:lstStyle/>
        <a:p>
          <a:r>
            <a:rPr lang="de-DE" dirty="0"/>
            <a:t>VCC</a:t>
          </a:r>
        </a:p>
      </dgm:t>
    </dgm:pt>
    <dgm:pt modelId="{24E0F57E-14FF-478A-8ADF-4B47B3630F69}" type="parTrans" cxnId="{5909B792-5561-47E0-9093-B49E891F1614}">
      <dgm:prSet/>
      <dgm:spPr/>
      <dgm:t>
        <a:bodyPr/>
        <a:lstStyle/>
        <a:p>
          <a:endParaRPr lang="de-DE"/>
        </a:p>
      </dgm:t>
    </dgm:pt>
    <dgm:pt modelId="{AB586056-57C9-46AF-99B2-91BE63752871}" type="sibTrans" cxnId="{5909B792-5561-47E0-9093-B49E891F1614}">
      <dgm:prSet/>
      <dgm:spPr/>
      <dgm:t>
        <a:bodyPr/>
        <a:lstStyle/>
        <a:p>
          <a:endParaRPr lang="de-DE"/>
        </a:p>
      </dgm:t>
    </dgm:pt>
    <dgm:pt modelId="{8C93D72C-2825-4282-BA35-02AB660FAF7F}">
      <dgm:prSet phldrT="[Text]"/>
      <dgm:spPr/>
      <dgm:t>
        <a:bodyPr/>
        <a:lstStyle/>
        <a:p>
          <a:r>
            <a:rPr lang="de-DE" dirty="0"/>
            <a:t>parser_vcc.xml</a:t>
          </a:r>
        </a:p>
      </dgm:t>
    </dgm:pt>
    <dgm:pt modelId="{59558061-444E-4782-8D3B-359574FED47F}" type="parTrans" cxnId="{753CF14A-4318-427E-94C2-91E7C803E5D6}">
      <dgm:prSet/>
      <dgm:spPr/>
      <dgm:t>
        <a:bodyPr/>
        <a:lstStyle/>
        <a:p>
          <a:endParaRPr lang="de-DE"/>
        </a:p>
      </dgm:t>
    </dgm:pt>
    <dgm:pt modelId="{3A5247CD-DD4E-41D5-9B8B-C345DEA1A3F3}" type="sibTrans" cxnId="{753CF14A-4318-427E-94C2-91E7C803E5D6}">
      <dgm:prSet/>
      <dgm:spPr/>
      <dgm:t>
        <a:bodyPr/>
        <a:lstStyle/>
        <a:p>
          <a:endParaRPr lang="de-DE"/>
        </a:p>
      </dgm:t>
    </dgm:pt>
    <dgm:pt modelId="{B34FB8D9-9630-4571-8A1C-EE1F4D87426D}">
      <dgm:prSet phldrT="[Text]"/>
      <dgm:spPr/>
      <dgm:t>
        <a:bodyPr/>
        <a:lstStyle/>
        <a:p>
          <a:r>
            <a:rPr lang="de-DE" dirty="0"/>
            <a:t>CSC</a:t>
          </a:r>
        </a:p>
      </dgm:t>
    </dgm:pt>
    <dgm:pt modelId="{2EC19FB5-2EC1-45D6-8EE4-9EF374D811FE}" type="parTrans" cxnId="{93D48302-AD19-4819-A1D4-0F63D129C4E0}">
      <dgm:prSet/>
      <dgm:spPr/>
      <dgm:t>
        <a:bodyPr/>
        <a:lstStyle/>
        <a:p>
          <a:endParaRPr lang="de-DE"/>
        </a:p>
      </dgm:t>
    </dgm:pt>
    <dgm:pt modelId="{598F79BA-D0A5-4B5B-8C5C-EB1A50EA03C2}" type="sibTrans" cxnId="{93D48302-AD19-4819-A1D4-0F63D129C4E0}">
      <dgm:prSet/>
      <dgm:spPr/>
      <dgm:t>
        <a:bodyPr/>
        <a:lstStyle/>
        <a:p>
          <a:endParaRPr lang="de-DE"/>
        </a:p>
      </dgm:t>
    </dgm:pt>
    <dgm:pt modelId="{AF8D88B3-20BD-49F4-A081-5C78D6E5C14D}">
      <dgm:prSet phldrT="[Text]"/>
      <dgm:spPr/>
      <dgm:t>
        <a:bodyPr/>
        <a:lstStyle/>
        <a:p>
          <a:r>
            <a:rPr lang="de-DE" dirty="0"/>
            <a:t>parser.cs</a:t>
          </a:r>
        </a:p>
      </dgm:t>
    </dgm:pt>
    <dgm:pt modelId="{4DCA540F-5C0D-4F2B-88E2-F1E9F00613BA}" type="parTrans" cxnId="{330C6574-272F-4393-9E90-AE7BEC20CCFC}">
      <dgm:prSet/>
      <dgm:spPr/>
      <dgm:t>
        <a:bodyPr/>
        <a:lstStyle/>
        <a:p>
          <a:endParaRPr lang="de-DE"/>
        </a:p>
      </dgm:t>
    </dgm:pt>
    <dgm:pt modelId="{32CD6FA1-B8EE-4EA6-80B1-C425077736F4}" type="sibTrans" cxnId="{330C6574-272F-4393-9E90-AE7BEC20CCFC}">
      <dgm:prSet/>
      <dgm:spPr/>
      <dgm:t>
        <a:bodyPr/>
        <a:lstStyle/>
        <a:p>
          <a:endParaRPr lang="de-DE"/>
        </a:p>
      </dgm:t>
    </dgm:pt>
    <dgm:pt modelId="{66E99792-1EFA-4727-8287-62273275D359}">
      <dgm:prSet phldrT="[Text]"/>
      <dgm:spPr/>
      <dgm:t>
        <a:bodyPr/>
        <a:lstStyle/>
        <a:p>
          <a:r>
            <a:rPr lang="de-DE" dirty="0"/>
            <a:t>Regex.txt</a:t>
          </a:r>
        </a:p>
      </dgm:t>
    </dgm:pt>
    <dgm:pt modelId="{EA73357A-7ACE-4694-AE07-B8B98FB56B38}" type="parTrans" cxnId="{819479E2-C08A-4EFA-BF87-40C71E69680E}">
      <dgm:prSet/>
      <dgm:spPr/>
      <dgm:t>
        <a:bodyPr/>
        <a:lstStyle/>
        <a:p>
          <a:endParaRPr lang="de-DE"/>
        </a:p>
      </dgm:t>
    </dgm:pt>
    <dgm:pt modelId="{DA2FF35F-373B-4699-BD59-8949A9465F60}" type="sibTrans" cxnId="{819479E2-C08A-4EFA-BF87-40C71E69680E}">
      <dgm:prSet/>
      <dgm:spPr/>
      <dgm:t>
        <a:bodyPr/>
        <a:lstStyle/>
        <a:p>
          <a:endParaRPr lang="de-DE"/>
        </a:p>
      </dgm:t>
    </dgm:pt>
    <dgm:pt modelId="{2743262D-7014-47AE-A66B-BCBA2F6174B8}">
      <dgm:prSet phldrT="[Text]"/>
      <dgm:spPr/>
      <dgm:t>
        <a:bodyPr/>
        <a:lstStyle/>
        <a:p>
          <a:r>
            <a:rPr lang="de-DE" dirty="0"/>
            <a:t>Yacc(_opt).ctpl</a:t>
          </a:r>
        </a:p>
      </dgm:t>
    </dgm:pt>
    <dgm:pt modelId="{E5ABA5DE-D613-45DB-A247-77996B428FCA}" type="parTrans" cxnId="{8D2EFB51-E0DF-4DE5-A74C-596DC4DFE202}">
      <dgm:prSet/>
      <dgm:spPr/>
      <dgm:t>
        <a:bodyPr/>
        <a:lstStyle/>
        <a:p>
          <a:endParaRPr lang="de-DE"/>
        </a:p>
      </dgm:t>
    </dgm:pt>
    <dgm:pt modelId="{4B96F205-D88C-4FA4-8D6F-0E6302DE93C5}" type="sibTrans" cxnId="{8D2EFB51-E0DF-4DE5-A74C-596DC4DFE202}">
      <dgm:prSet/>
      <dgm:spPr/>
      <dgm:t>
        <a:bodyPr/>
        <a:lstStyle/>
        <a:p>
          <a:endParaRPr lang="de-DE"/>
        </a:p>
      </dgm:t>
    </dgm:pt>
    <dgm:pt modelId="{D83750D8-0369-4DA5-87F1-D5391AE7FF16}">
      <dgm:prSet phldrT="[Text]"/>
      <dgm:spPr/>
      <dgm:t>
        <a:bodyPr/>
        <a:lstStyle/>
        <a:p>
          <a:r>
            <a:rPr lang="de-DE" dirty="0"/>
            <a:t>(regex_patch)</a:t>
          </a:r>
        </a:p>
      </dgm:t>
    </dgm:pt>
    <dgm:pt modelId="{8FD5F17B-D4DC-425F-A775-507FAF306EE7}" type="parTrans" cxnId="{1F9B0775-A74B-4248-AA66-DFEF4C7BDA4E}">
      <dgm:prSet/>
      <dgm:spPr/>
      <dgm:t>
        <a:bodyPr/>
        <a:lstStyle/>
        <a:p>
          <a:endParaRPr lang="de-DE"/>
        </a:p>
      </dgm:t>
    </dgm:pt>
    <dgm:pt modelId="{E5ABB39A-C321-47F0-96B1-503BEB9471A8}" type="sibTrans" cxnId="{1F9B0775-A74B-4248-AA66-DFEF4C7BDA4E}">
      <dgm:prSet/>
      <dgm:spPr/>
      <dgm:t>
        <a:bodyPr/>
        <a:lstStyle/>
        <a:p>
          <a:endParaRPr lang="de-DE"/>
        </a:p>
      </dgm:t>
    </dgm:pt>
    <dgm:pt modelId="{D395EB72-3E91-41F8-8067-1098537D4155}" type="pres">
      <dgm:prSet presAssocID="{A1D833BB-00E4-44BF-B180-081C7FB531E3}" presName="Name0" presStyleCnt="0">
        <dgm:presLayoutVars>
          <dgm:dir/>
          <dgm:animLvl val="lvl"/>
          <dgm:resizeHandles val="exact"/>
        </dgm:presLayoutVars>
      </dgm:prSet>
      <dgm:spPr/>
    </dgm:pt>
    <dgm:pt modelId="{C4EB69B6-A608-4E2E-859B-246BF8C2FEFC}" type="pres">
      <dgm:prSet presAssocID="{A1D833BB-00E4-44BF-B180-081C7FB531E3}" presName="tSp" presStyleCnt="0"/>
      <dgm:spPr/>
    </dgm:pt>
    <dgm:pt modelId="{357ACF00-D2F9-40B1-800A-1B35DD4B9705}" type="pres">
      <dgm:prSet presAssocID="{A1D833BB-00E4-44BF-B180-081C7FB531E3}" presName="bSp" presStyleCnt="0"/>
      <dgm:spPr/>
    </dgm:pt>
    <dgm:pt modelId="{83BC7390-463C-4706-B5B7-552876091332}" type="pres">
      <dgm:prSet presAssocID="{A1D833BB-00E4-44BF-B180-081C7FB531E3}" presName="process" presStyleCnt="0"/>
      <dgm:spPr/>
    </dgm:pt>
    <dgm:pt modelId="{9551287D-B836-48A8-8A0C-DF95DFC8314C}" type="pres">
      <dgm:prSet presAssocID="{9283BA5B-530B-40AF-A6E6-4101F593EFE7}" presName="composite1" presStyleCnt="0"/>
      <dgm:spPr/>
    </dgm:pt>
    <dgm:pt modelId="{07F13765-DF13-468E-8636-588BB9E8A128}" type="pres">
      <dgm:prSet presAssocID="{9283BA5B-530B-40AF-A6E6-4101F593EFE7}" presName="dummyNode1" presStyleLbl="node1" presStyleIdx="0" presStyleCnt="3"/>
      <dgm:spPr/>
    </dgm:pt>
    <dgm:pt modelId="{5E08A94D-2999-4F07-BF0E-A1ED1AF699C9}" type="pres">
      <dgm:prSet presAssocID="{9283BA5B-530B-40AF-A6E6-4101F593EFE7}" presName="childNode1" presStyleLbl="bgAcc1" presStyleIdx="0" presStyleCnt="3">
        <dgm:presLayoutVars>
          <dgm:bulletEnabled val="1"/>
        </dgm:presLayoutVars>
      </dgm:prSet>
      <dgm:spPr/>
    </dgm:pt>
    <dgm:pt modelId="{FC7CF03D-642A-4521-99D4-936AB1D6C55A}" type="pres">
      <dgm:prSet presAssocID="{9283BA5B-530B-40AF-A6E6-4101F593EFE7}" presName="childNode1tx" presStyleLbl="bgAcc1" presStyleIdx="0" presStyleCnt="3">
        <dgm:presLayoutVars>
          <dgm:bulletEnabled val="1"/>
        </dgm:presLayoutVars>
      </dgm:prSet>
      <dgm:spPr/>
    </dgm:pt>
    <dgm:pt modelId="{EA58E709-D92F-41A0-BB58-B651C2173BA1}" type="pres">
      <dgm:prSet presAssocID="{9283BA5B-530B-40AF-A6E6-4101F593EFE7}" presName="parentNode1" presStyleLbl="node1" presStyleIdx="0" presStyleCnt="3">
        <dgm:presLayoutVars>
          <dgm:chMax val="1"/>
          <dgm:bulletEnabled val="1"/>
        </dgm:presLayoutVars>
      </dgm:prSet>
      <dgm:spPr/>
    </dgm:pt>
    <dgm:pt modelId="{325938C0-E9A7-423A-BBC0-CAFCF4AA4041}" type="pres">
      <dgm:prSet presAssocID="{9283BA5B-530B-40AF-A6E6-4101F593EFE7}" presName="connSite1" presStyleCnt="0"/>
      <dgm:spPr/>
    </dgm:pt>
    <dgm:pt modelId="{482D1CEE-EB73-4BB2-A9A8-EAE0DE331D47}" type="pres">
      <dgm:prSet presAssocID="{FEACFAB9-B8B9-45DF-A5EB-89DD68DADDAC}" presName="Name9" presStyleLbl="sibTrans2D1" presStyleIdx="0" presStyleCnt="2"/>
      <dgm:spPr/>
    </dgm:pt>
    <dgm:pt modelId="{A4F9EC33-E582-4CDB-99F4-9C2615176FD0}" type="pres">
      <dgm:prSet presAssocID="{BAD2B19A-C62C-4991-B1D5-4F37ECD369DD}" presName="composite2" presStyleCnt="0"/>
      <dgm:spPr/>
    </dgm:pt>
    <dgm:pt modelId="{4D48885F-9394-4C6B-81AB-9383A579FCFA}" type="pres">
      <dgm:prSet presAssocID="{BAD2B19A-C62C-4991-B1D5-4F37ECD369DD}" presName="dummyNode2" presStyleLbl="node1" presStyleIdx="0" presStyleCnt="3"/>
      <dgm:spPr/>
    </dgm:pt>
    <dgm:pt modelId="{86FE73E0-10FB-4F1F-B0E9-F5FDED532D99}" type="pres">
      <dgm:prSet presAssocID="{BAD2B19A-C62C-4991-B1D5-4F37ECD369DD}" presName="childNode2" presStyleLbl="bgAcc1" presStyleIdx="1" presStyleCnt="3">
        <dgm:presLayoutVars>
          <dgm:bulletEnabled val="1"/>
        </dgm:presLayoutVars>
      </dgm:prSet>
      <dgm:spPr/>
    </dgm:pt>
    <dgm:pt modelId="{2683A8A4-A7B2-4765-B75F-A51BC7A87942}" type="pres">
      <dgm:prSet presAssocID="{BAD2B19A-C62C-4991-B1D5-4F37ECD369DD}" presName="childNode2tx" presStyleLbl="bgAcc1" presStyleIdx="1" presStyleCnt="3">
        <dgm:presLayoutVars>
          <dgm:bulletEnabled val="1"/>
        </dgm:presLayoutVars>
      </dgm:prSet>
      <dgm:spPr/>
    </dgm:pt>
    <dgm:pt modelId="{38037619-F449-469D-86F7-F0826317DAB8}" type="pres">
      <dgm:prSet presAssocID="{BAD2B19A-C62C-4991-B1D5-4F37ECD369DD}" presName="parentNode2" presStyleLbl="node1" presStyleIdx="1" presStyleCnt="3">
        <dgm:presLayoutVars>
          <dgm:chMax val="0"/>
          <dgm:bulletEnabled val="1"/>
        </dgm:presLayoutVars>
      </dgm:prSet>
      <dgm:spPr/>
    </dgm:pt>
    <dgm:pt modelId="{609B680E-D5F5-4A64-94A1-BE04ABBDD6C7}" type="pres">
      <dgm:prSet presAssocID="{BAD2B19A-C62C-4991-B1D5-4F37ECD369DD}" presName="connSite2" presStyleCnt="0"/>
      <dgm:spPr/>
    </dgm:pt>
    <dgm:pt modelId="{FD45DFFF-2608-4954-AA18-0DA421009F86}" type="pres">
      <dgm:prSet presAssocID="{AB586056-57C9-46AF-99B2-91BE63752871}" presName="Name18" presStyleLbl="sibTrans2D1" presStyleIdx="1" presStyleCnt="2"/>
      <dgm:spPr/>
    </dgm:pt>
    <dgm:pt modelId="{C084F6DA-DCC4-4C49-892F-418581216AD9}" type="pres">
      <dgm:prSet presAssocID="{B34FB8D9-9630-4571-8A1C-EE1F4D87426D}" presName="composite1" presStyleCnt="0"/>
      <dgm:spPr/>
    </dgm:pt>
    <dgm:pt modelId="{DA1CD59B-A502-4062-A607-F176EB44CBFD}" type="pres">
      <dgm:prSet presAssocID="{B34FB8D9-9630-4571-8A1C-EE1F4D87426D}" presName="dummyNode1" presStyleLbl="node1" presStyleIdx="1" presStyleCnt="3"/>
      <dgm:spPr/>
    </dgm:pt>
    <dgm:pt modelId="{A24A886E-117B-4AF4-AD8F-86FAB64CD626}" type="pres">
      <dgm:prSet presAssocID="{B34FB8D9-9630-4571-8A1C-EE1F4D87426D}" presName="childNode1" presStyleLbl="bgAcc1" presStyleIdx="2" presStyleCnt="3">
        <dgm:presLayoutVars>
          <dgm:bulletEnabled val="1"/>
        </dgm:presLayoutVars>
      </dgm:prSet>
      <dgm:spPr/>
    </dgm:pt>
    <dgm:pt modelId="{0B15C886-F5B2-4B87-967E-9615133EFFC7}" type="pres">
      <dgm:prSet presAssocID="{B34FB8D9-9630-4571-8A1C-EE1F4D87426D}" presName="childNode1tx" presStyleLbl="bgAcc1" presStyleIdx="2" presStyleCnt="3">
        <dgm:presLayoutVars>
          <dgm:bulletEnabled val="1"/>
        </dgm:presLayoutVars>
      </dgm:prSet>
      <dgm:spPr/>
    </dgm:pt>
    <dgm:pt modelId="{985907BF-D021-4BDC-91F8-2680878FC281}" type="pres">
      <dgm:prSet presAssocID="{B34FB8D9-9630-4571-8A1C-EE1F4D87426D}" presName="parentNode1" presStyleLbl="node1" presStyleIdx="2" presStyleCnt="3">
        <dgm:presLayoutVars>
          <dgm:chMax val="1"/>
          <dgm:bulletEnabled val="1"/>
        </dgm:presLayoutVars>
      </dgm:prSet>
      <dgm:spPr/>
    </dgm:pt>
    <dgm:pt modelId="{86A25491-E9ED-43F3-9D03-788AC90C68F9}" type="pres">
      <dgm:prSet presAssocID="{B34FB8D9-9630-4571-8A1C-EE1F4D87426D}" presName="connSite1" presStyleCnt="0"/>
      <dgm:spPr/>
    </dgm:pt>
  </dgm:ptLst>
  <dgm:cxnLst>
    <dgm:cxn modelId="{93D48302-AD19-4819-A1D4-0F63D129C4E0}" srcId="{A1D833BB-00E4-44BF-B180-081C7FB531E3}" destId="{B34FB8D9-9630-4571-8A1C-EE1F4D87426D}" srcOrd="2" destOrd="0" parTransId="{2EC19FB5-2EC1-45D6-8EE4-9EF374D811FE}" sibTransId="{598F79BA-D0A5-4B5B-8C5C-EB1A50EA03C2}"/>
    <dgm:cxn modelId="{EAFB200F-41B3-4294-9A51-A84AB6C676B6}" type="presOf" srcId="{8C93D72C-2825-4282-BA35-02AB660FAF7F}" destId="{2683A8A4-A7B2-4765-B75F-A51BC7A87942}" srcOrd="1" destOrd="1" presId="urn:microsoft.com/office/officeart/2005/8/layout/hProcess4"/>
    <dgm:cxn modelId="{77F1221C-D918-4E82-A663-71AED893CFF3}" type="presOf" srcId="{9283BA5B-530B-40AF-A6E6-4101F593EFE7}" destId="{EA58E709-D92F-41A0-BB58-B651C2173BA1}" srcOrd="0" destOrd="0" presId="urn:microsoft.com/office/officeart/2005/8/layout/hProcess4"/>
    <dgm:cxn modelId="{E4DCAF1E-1F37-4B46-83F8-1B289835C2BB}" type="presOf" srcId="{D83750D8-0369-4DA5-87F1-D5391AE7FF16}" destId="{A24A886E-117B-4AF4-AD8F-86FAB64CD626}" srcOrd="0" destOrd="1" presId="urn:microsoft.com/office/officeart/2005/8/layout/hProcess4"/>
    <dgm:cxn modelId="{8423C624-08D5-4DD7-A8C7-13958ECDDF80}" type="presOf" srcId="{2743262D-7014-47AE-A66B-BCBA2F6174B8}" destId="{86FE73E0-10FB-4F1F-B0E9-F5FDED532D99}" srcOrd="0" destOrd="0" presId="urn:microsoft.com/office/officeart/2005/8/layout/hProcess4"/>
    <dgm:cxn modelId="{288CF238-98FB-4AFD-8FFA-8F8ADEAE3B3B}" type="presOf" srcId="{38CC682A-60B2-48A8-805A-DFC32ECB22BD}" destId="{5E08A94D-2999-4F07-BF0E-A1ED1AF699C9}" srcOrd="0" destOrd="0" presId="urn:microsoft.com/office/officeart/2005/8/layout/hProcess4"/>
    <dgm:cxn modelId="{6A56305D-BBD5-44D6-903F-7C97F0C8EDD6}" type="presOf" srcId="{D83750D8-0369-4DA5-87F1-D5391AE7FF16}" destId="{0B15C886-F5B2-4B87-967E-9615133EFFC7}" srcOrd="1" destOrd="1" presId="urn:microsoft.com/office/officeart/2005/8/layout/hProcess4"/>
    <dgm:cxn modelId="{0C574B46-F5E4-4133-8050-B56891091C54}" srcId="{A1D833BB-00E4-44BF-B180-081C7FB531E3}" destId="{9283BA5B-530B-40AF-A6E6-4101F593EFE7}" srcOrd="0" destOrd="0" parTransId="{E0C8433D-DF3E-4028-9291-78071EEF596D}" sibTransId="{FEACFAB9-B8B9-45DF-A5EB-89DD68DADDAC}"/>
    <dgm:cxn modelId="{6BE6AA68-3B0F-4C52-8F91-AF6B7197E7A8}" type="presOf" srcId="{66E99792-1EFA-4727-8287-62273275D359}" destId="{86FE73E0-10FB-4F1F-B0E9-F5FDED532D99}" srcOrd="0" destOrd="2" presId="urn:microsoft.com/office/officeart/2005/8/layout/hProcess4"/>
    <dgm:cxn modelId="{753CF14A-4318-427E-94C2-91E7C803E5D6}" srcId="{BAD2B19A-C62C-4991-B1D5-4F37ECD369DD}" destId="{8C93D72C-2825-4282-BA35-02AB660FAF7F}" srcOrd="1" destOrd="0" parTransId="{59558061-444E-4782-8D3B-359574FED47F}" sibTransId="{3A5247CD-DD4E-41D5-9B8B-C345DEA1A3F3}"/>
    <dgm:cxn modelId="{E774C06E-879C-4FE3-8BA3-716A9774F2E1}" type="presOf" srcId="{FEACFAB9-B8B9-45DF-A5EB-89DD68DADDAC}" destId="{482D1CEE-EB73-4BB2-A9A8-EAE0DE331D47}" srcOrd="0" destOrd="0" presId="urn:microsoft.com/office/officeart/2005/8/layout/hProcess4"/>
    <dgm:cxn modelId="{4A350E70-99B9-422C-B6FB-948FDFD17CDF}" type="presOf" srcId="{B34FB8D9-9630-4571-8A1C-EE1F4D87426D}" destId="{985907BF-D021-4BDC-91F8-2680878FC281}" srcOrd="0" destOrd="0" presId="urn:microsoft.com/office/officeart/2005/8/layout/hProcess4"/>
    <dgm:cxn modelId="{8D2EFB51-E0DF-4DE5-A74C-596DC4DFE202}" srcId="{BAD2B19A-C62C-4991-B1D5-4F37ECD369DD}" destId="{2743262D-7014-47AE-A66B-BCBA2F6174B8}" srcOrd="0" destOrd="0" parTransId="{E5ABA5DE-D613-45DB-A247-77996B428FCA}" sibTransId="{4B96F205-D88C-4FA4-8D6F-0E6302DE93C5}"/>
    <dgm:cxn modelId="{E6778A52-5E2E-48E3-B207-F863A8923901}" type="presOf" srcId="{AF8D88B3-20BD-49F4-A081-5C78D6E5C14D}" destId="{A24A886E-117B-4AF4-AD8F-86FAB64CD626}" srcOrd="0" destOrd="0" presId="urn:microsoft.com/office/officeart/2005/8/layout/hProcess4"/>
    <dgm:cxn modelId="{2480AA72-F0B6-483D-90FA-000ADB08C1F9}" type="presOf" srcId="{A1D833BB-00E4-44BF-B180-081C7FB531E3}" destId="{D395EB72-3E91-41F8-8067-1098537D4155}" srcOrd="0" destOrd="0" presId="urn:microsoft.com/office/officeart/2005/8/layout/hProcess4"/>
    <dgm:cxn modelId="{37919973-DD96-4643-928C-0EF58F697EDD}" type="presOf" srcId="{AB586056-57C9-46AF-99B2-91BE63752871}" destId="{FD45DFFF-2608-4954-AA18-0DA421009F86}" srcOrd="0" destOrd="0" presId="urn:microsoft.com/office/officeart/2005/8/layout/hProcess4"/>
    <dgm:cxn modelId="{330C6574-272F-4393-9E90-AE7BEC20CCFC}" srcId="{B34FB8D9-9630-4571-8A1C-EE1F4D87426D}" destId="{AF8D88B3-20BD-49F4-A081-5C78D6E5C14D}" srcOrd="0" destOrd="0" parTransId="{4DCA540F-5C0D-4F2B-88E2-F1E9F00613BA}" sibTransId="{32CD6FA1-B8EE-4EA6-80B1-C425077736F4}"/>
    <dgm:cxn modelId="{1F9B0775-A74B-4248-AA66-DFEF4C7BDA4E}" srcId="{B34FB8D9-9630-4571-8A1C-EE1F4D87426D}" destId="{D83750D8-0369-4DA5-87F1-D5391AE7FF16}" srcOrd="1" destOrd="0" parTransId="{8FD5F17B-D4DC-425F-A775-507FAF306EE7}" sibTransId="{E5ABB39A-C321-47F0-96B1-503BEB9471A8}"/>
    <dgm:cxn modelId="{5909B792-5561-47E0-9093-B49E891F1614}" srcId="{A1D833BB-00E4-44BF-B180-081C7FB531E3}" destId="{BAD2B19A-C62C-4991-B1D5-4F37ECD369DD}" srcOrd="1" destOrd="0" parTransId="{24E0F57E-14FF-478A-8ADF-4B47B3630F69}" sibTransId="{AB586056-57C9-46AF-99B2-91BE63752871}"/>
    <dgm:cxn modelId="{5BC81AA1-73AD-4E1F-9FCB-0656E82B3A8E}" type="presOf" srcId="{38CC682A-60B2-48A8-805A-DFC32ECB22BD}" destId="{FC7CF03D-642A-4521-99D4-936AB1D6C55A}" srcOrd="1" destOrd="0" presId="urn:microsoft.com/office/officeart/2005/8/layout/hProcess4"/>
    <dgm:cxn modelId="{D69047AB-7ED3-49FF-B997-0483E83B5828}" type="presOf" srcId="{BAD2B19A-C62C-4991-B1D5-4F37ECD369DD}" destId="{38037619-F449-469D-86F7-F0826317DAB8}" srcOrd="0" destOrd="0" presId="urn:microsoft.com/office/officeart/2005/8/layout/hProcess4"/>
    <dgm:cxn modelId="{8CB36EAD-0E1C-43D6-9A7C-2AA557F65269}" srcId="{9283BA5B-530B-40AF-A6E6-4101F593EFE7}" destId="{38CC682A-60B2-48A8-805A-DFC32ECB22BD}" srcOrd="0" destOrd="0" parTransId="{28B37E2E-56AC-445D-B364-B8DBC45EB111}" sibTransId="{31384CEC-4786-4376-9412-88E1BAF4FA48}"/>
    <dgm:cxn modelId="{0622C7AD-739A-497D-A524-CCBCA23AE700}" type="presOf" srcId="{AF8D88B3-20BD-49F4-A081-5C78D6E5C14D}" destId="{0B15C886-F5B2-4B87-967E-9615133EFFC7}" srcOrd="1" destOrd="0" presId="urn:microsoft.com/office/officeart/2005/8/layout/hProcess4"/>
    <dgm:cxn modelId="{9F29D7C1-3B64-433F-A7D5-2D887504C43F}" type="presOf" srcId="{66E99792-1EFA-4727-8287-62273275D359}" destId="{2683A8A4-A7B2-4765-B75F-A51BC7A87942}" srcOrd="1" destOrd="2" presId="urn:microsoft.com/office/officeart/2005/8/layout/hProcess4"/>
    <dgm:cxn modelId="{1FB74BC8-5313-4E12-81E4-DF34C7732352}" type="presOf" srcId="{8C93D72C-2825-4282-BA35-02AB660FAF7F}" destId="{86FE73E0-10FB-4F1F-B0E9-F5FDED532D99}" srcOrd="0" destOrd="1" presId="urn:microsoft.com/office/officeart/2005/8/layout/hProcess4"/>
    <dgm:cxn modelId="{819479E2-C08A-4EFA-BF87-40C71E69680E}" srcId="{BAD2B19A-C62C-4991-B1D5-4F37ECD369DD}" destId="{66E99792-1EFA-4727-8287-62273275D359}" srcOrd="2" destOrd="0" parTransId="{EA73357A-7ACE-4694-AE07-B8B98FB56B38}" sibTransId="{DA2FF35F-373B-4699-BD59-8949A9465F60}"/>
    <dgm:cxn modelId="{4B7B5CEC-A772-4A4B-984A-00693B5845EF}" type="presOf" srcId="{2743262D-7014-47AE-A66B-BCBA2F6174B8}" destId="{2683A8A4-A7B2-4765-B75F-A51BC7A87942}" srcOrd="1" destOrd="0" presId="urn:microsoft.com/office/officeart/2005/8/layout/hProcess4"/>
    <dgm:cxn modelId="{BCC13300-329A-4F00-BFF5-BC4779079419}" type="presParOf" srcId="{D395EB72-3E91-41F8-8067-1098537D4155}" destId="{C4EB69B6-A608-4E2E-859B-246BF8C2FEFC}" srcOrd="0" destOrd="0" presId="urn:microsoft.com/office/officeart/2005/8/layout/hProcess4"/>
    <dgm:cxn modelId="{81FD2609-FD61-437F-A28F-DF2420C6812C}" type="presParOf" srcId="{D395EB72-3E91-41F8-8067-1098537D4155}" destId="{357ACF00-D2F9-40B1-800A-1B35DD4B9705}" srcOrd="1" destOrd="0" presId="urn:microsoft.com/office/officeart/2005/8/layout/hProcess4"/>
    <dgm:cxn modelId="{83BD9A78-B184-45AC-B27D-A01FB0F282CA}" type="presParOf" srcId="{D395EB72-3E91-41F8-8067-1098537D4155}" destId="{83BC7390-463C-4706-B5B7-552876091332}" srcOrd="2" destOrd="0" presId="urn:microsoft.com/office/officeart/2005/8/layout/hProcess4"/>
    <dgm:cxn modelId="{34CFACBD-5C40-465A-9C32-2868D4FE879E}" type="presParOf" srcId="{83BC7390-463C-4706-B5B7-552876091332}" destId="{9551287D-B836-48A8-8A0C-DF95DFC8314C}" srcOrd="0" destOrd="0" presId="urn:microsoft.com/office/officeart/2005/8/layout/hProcess4"/>
    <dgm:cxn modelId="{5A226C3B-C8D9-4DCA-B755-457245B27175}" type="presParOf" srcId="{9551287D-B836-48A8-8A0C-DF95DFC8314C}" destId="{07F13765-DF13-468E-8636-588BB9E8A128}" srcOrd="0" destOrd="0" presId="urn:microsoft.com/office/officeart/2005/8/layout/hProcess4"/>
    <dgm:cxn modelId="{6C21E9A2-2618-4371-BF17-3A31A2B7803F}" type="presParOf" srcId="{9551287D-B836-48A8-8A0C-DF95DFC8314C}" destId="{5E08A94D-2999-4F07-BF0E-A1ED1AF699C9}" srcOrd="1" destOrd="0" presId="urn:microsoft.com/office/officeart/2005/8/layout/hProcess4"/>
    <dgm:cxn modelId="{DD92DE3F-7E68-4143-BAD1-B26EED27B3A3}" type="presParOf" srcId="{9551287D-B836-48A8-8A0C-DF95DFC8314C}" destId="{FC7CF03D-642A-4521-99D4-936AB1D6C55A}" srcOrd="2" destOrd="0" presId="urn:microsoft.com/office/officeart/2005/8/layout/hProcess4"/>
    <dgm:cxn modelId="{ECE28CC6-3612-4715-A7D6-2BFFDC18E899}" type="presParOf" srcId="{9551287D-B836-48A8-8A0C-DF95DFC8314C}" destId="{EA58E709-D92F-41A0-BB58-B651C2173BA1}" srcOrd="3" destOrd="0" presId="urn:microsoft.com/office/officeart/2005/8/layout/hProcess4"/>
    <dgm:cxn modelId="{1B524240-5527-4E32-B1FA-05F82A29FAEA}" type="presParOf" srcId="{9551287D-B836-48A8-8A0C-DF95DFC8314C}" destId="{325938C0-E9A7-423A-BBC0-CAFCF4AA4041}" srcOrd="4" destOrd="0" presId="urn:microsoft.com/office/officeart/2005/8/layout/hProcess4"/>
    <dgm:cxn modelId="{95D50E2A-F88B-42D8-9180-5D2D5C00F3C6}" type="presParOf" srcId="{83BC7390-463C-4706-B5B7-552876091332}" destId="{482D1CEE-EB73-4BB2-A9A8-EAE0DE331D47}" srcOrd="1" destOrd="0" presId="urn:microsoft.com/office/officeart/2005/8/layout/hProcess4"/>
    <dgm:cxn modelId="{F770E6F1-D7D1-41F2-8024-44EDE260DAC6}" type="presParOf" srcId="{83BC7390-463C-4706-B5B7-552876091332}" destId="{A4F9EC33-E582-4CDB-99F4-9C2615176FD0}" srcOrd="2" destOrd="0" presId="urn:microsoft.com/office/officeart/2005/8/layout/hProcess4"/>
    <dgm:cxn modelId="{931179A9-EA4C-41C9-90EC-F2A5C50F3049}" type="presParOf" srcId="{A4F9EC33-E582-4CDB-99F4-9C2615176FD0}" destId="{4D48885F-9394-4C6B-81AB-9383A579FCFA}" srcOrd="0" destOrd="0" presId="urn:microsoft.com/office/officeart/2005/8/layout/hProcess4"/>
    <dgm:cxn modelId="{22402460-7E82-44AA-8D52-C364E84A8664}" type="presParOf" srcId="{A4F9EC33-E582-4CDB-99F4-9C2615176FD0}" destId="{86FE73E0-10FB-4F1F-B0E9-F5FDED532D99}" srcOrd="1" destOrd="0" presId="urn:microsoft.com/office/officeart/2005/8/layout/hProcess4"/>
    <dgm:cxn modelId="{BEDE0DBA-1C81-4EB7-BA22-CE3415F899A6}" type="presParOf" srcId="{A4F9EC33-E582-4CDB-99F4-9C2615176FD0}" destId="{2683A8A4-A7B2-4765-B75F-A51BC7A87942}" srcOrd="2" destOrd="0" presId="urn:microsoft.com/office/officeart/2005/8/layout/hProcess4"/>
    <dgm:cxn modelId="{3B325FE2-16FB-4E95-8E2D-20611311FB5C}" type="presParOf" srcId="{A4F9EC33-E582-4CDB-99F4-9C2615176FD0}" destId="{38037619-F449-469D-86F7-F0826317DAB8}" srcOrd="3" destOrd="0" presId="urn:microsoft.com/office/officeart/2005/8/layout/hProcess4"/>
    <dgm:cxn modelId="{D5DF7B69-ADBB-4D91-83EC-60A4CD06C27D}" type="presParOf" srcId="{A4F9EC33-E582-4CDB-99F4-9C2615176FD0}" destId="{609B680E-D5F5-4A64-94A1-BE04ABBDD6C7}" srcOrd="4" destOrd="0" presId="urn:microsoft.com/office/officeart/2005/8/layout/hProcess4"/>
    <dgm:cxn modelId="{F478D883-4A26-4BFC-B3C7-1644051E9120}" type="presParOf" srcId="{83BC7390-463C-4706-B5B7-552876091332}" destId="{FD45DFFF-2608-4954-AA18-0DA421009F86}" srcOrd="3" destOrd="0" presId="urn:microsoft.com/office/officeart/2005/8/layout/hProcess4"/>
    <dgm:cxn modelId="{5D75E33F-A28D-4370-989B-D28BB65B468A}" type="presParOf" srcId="{83BC7390-463C-4706-B5B7-552876091332}" destId="{C084F6DA-DCC4-4C49-892F-418581216AD9}" srcOrd="4" destOrd="0" presId="urn:microsoft.com/office/officeart/2005/8/layout/hProcess4"/>
    <dgm:cxn modelId="{A2B766F5-3CC5-4906-94D8-D7DD2F29FD96}" type="presParOf" srcId="{C084F6DA-DCC4-4C49-892F-418581216AD9}" destId="{DA1CD59B-A502-4062-A607-F176EB44CBFD}" srcOrd="0" destOrd="0" presId="urn:microsoft.com/office/officeart/2005/8/layout/hProcess4"/>
    <dgm:cxn modelId="{A81040C2-3443-4571-B853-A11E87ACBF09}" type="presParOf" srcId="{C084F6DA-DCC4-4C49-892F-418581216AD9}" destId="{A24A886E-117B-4AF4-AD8F-86FAB64CD626}" srcOrd="1" destOrd="0" presId="urn:microsoft.com/office/officeart/2005/8/layout/hProcess4"/>
    <dgm:cxn modelId="{4356547D-555A-4716-9403-81430E8E0ED8}" type="presParOf" srcId="{C084F6DA-DCC4-4C49-892F-418581216AD9}" destId="{0B15C886-F5B2-4B87-967E-9615133EFFC7}" srcOrd="2" destOrd="0" presId="urn:microsoft.com/office/officeart/2005/8/layout/hProcess4"/>
    <dgm:cxn modelId="{98F77EF4-0C4B-4468-B2A8-955D4416F21F}" type="presParOf" srcId="{C084F6DA-DCC4-4C49-892F-418581216AD9}" destId="{985907BF-D021-4BDC-91F8-2680878FC281}" srcOrd="3" destOrd="0" presId="urn:microsoft.com/office/officeart/2005/8/layout/hProcess4"/>
    <dgm:cxn modelId="{0DD5BAEA-97F6-45E3-912F-0EFA50E2D816}" type="presParOf" srcId="{C084F6DA-DCC4-4C49-892F-418581216AD9}" destId="{86A25491-E9ED-43F3-9D03-788AC90C68F9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08A94D-2999-4F07-BF0E-A1ED1AF699C9}">
      <dsp:nvSpPr>
        <dsp:cNvPr id="0" name=""/>
        <dsp:cNvSpPr/>
      </dsp:nvSpPr>
      <dsp:spPr>
        <a:xfrm>
          <a:off x="3696" y="1432314"/>
          <a:ext cx="1682554" cy="13877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32385" rIns="32385" bIns="32385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700" kern="1200" dirty="0"/>
            <a:t>parser.txt</a:t>
          </a:r>
        </a:p>
      </dsp:txBody>
      <dsp:txXfrm>
        <a:off x="35632" y="1464250"/>
        <a:ext cx="1618682" cy="1026507"/>
      </dsp:txXfrm>
    </dsp:sp>
    <dsp:sp modelId="{482D1CEE-EB73-4BB2-A9A8-EAE0DE331D47}">
      <dsp:nvSpPr>
        <dsp:cNvPr id="0" name=""/>
        <dsp:cNvSpPr/>
      </dsp:nvSpPr>
      <dsp:spPr>
        <a:xfrm>
          <a:off x="972951" y="1847966"/>
          <a:ext cx="1729779" cy="1729779"/>
        </a:xfrm>
        <a:prstGeom prst="leftCircularArrow">
          <a:avLst>
            <a:gd name="adj1" fmla="val 2432"/>
            <a:gd name="adj2" fmla="val 294330"/>
            <a:gd name="adj3" fmla="val 2069841"/>
            <a:gd name="adj4" fmla="val 9024489"/>
            <a:gd name="adj5" fmla="val 2838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58E709-D92F-41A0-BB58-B651C2173BA1}">
      <dsp:nvSpPr>
        <dsp:cNvPr id="0" name=""/>
        <dsp:cNvSpPr/>
      </dsp:nvSpPr>
      <dsp:spPr>
        <a:xfrm>
          <a:off x="377597" y="2522693"/>
          <a:ext cx="1495603" cy="5947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kfG Edit</a:t>
          </a:r>
        </a:p>
      </dsp:txBody>
      <dsp:txXfrm>
        <a:off x="395017" y="2540113"/>
        <a:ext cx="1460763" cy="559912"/>
      </dsp:txXfrm>
    </dsp:sp>
    <dsp:sp modelId="{86FE73E0-10FB-4F1F-B0E9-F5FDED532D99}">
      <dsp:nvSpPr>
        <dsp:cNvPr id="0" name=""/>
        <dsp:cNvSpPr/>
      </dsp:nvSpPr>
      <dsp:spPr>
        <a:xfrm>
          <a:off x="2073560" y="1432314"/>
          <a:ext cx="1682554" cy="13877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32385" rIns="32385" bIns="32385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700" kern="1200" dirty="0"/>
            <a:t>yacc.ctpl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700" kern="1200" dirty="0"/>
            <a:t>parser_vcc.xml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700" kern="1200" dirty="0"/>
            <a:t>regex.txt</a:t>
          </a:r>
        </a:p>
      </dsp:txBody>
      <dsp:txXfrm>
        <a:off x="2105496" y="1761626"/>
        <a:ext cx="1618682" cy="1026507"/>
      </dsp:txXfrm>
    </dsp:sp>
    <dsp:sp modelId="{FD45DFFF-2608-4954-AA18-0DA421009F86}">
      <dsp:nvSpPr>
        <dsp:cNvPr id="0" name=""/>
        <dsp:cNvSpPr/>
      </dsp:nvSpPr>
      <dsp:spPr>
        <a:xfrm>
          <a:off x="3028793" y="620224"/>
          <a:ext cx="1944772" cy="1944772"/>
        </a:xfrm>
        <a:prstGeom prst="circularArrow">
          <a:avLst>
            <a:gd name="adj1" fmla="val 2164"/>
            <a:gd name="adj2" fmla="val 260174"/>
            <a:gd name="adj3" fmla="val 19564315"/>
            <a:gd name="adj4" fmla="val 12575511"/>
            <a:gd name="adj5" fmla="val 2524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037619-F449-469D-86F7-F0826317DAB8}">
      <dsp:nvSpPr>
        <dsp:cNvPr id="0" name=""/>
        <dsp:cNvSpPr/>
      </dsp:nvSpPr>
      <dsp:spPr>
        <a:xfrm>
          <a:off x="2447461" y="1134938"/>
          <a:ext cx="1495603" cy="5947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VCC</a:t>
          </a:r>
        </a:p>
      </dsp:txBody>
      <dsp:txXfrm>
        <a:off x="2464881" y="1152358"/>
        <a:ext cx="1460763" cy="559912"/>
      </dsp:txXfrm>
    </dsp:sp>
    <dsp:sp modelId="{A24A886E-117B-4AF4-AD8F-86FAB64CD626}">
      <dsp:nvSpPr>
        <dsp:cNvPr id="0" name=""/>
        <dsp:cNvSpPr/>
      </dsp:nvSpPr>
      <dsp:spPr>
        <a:xfrm>
          <a:off x="4143423" y="1432314"/>
          <a:ext cx="1682554" cy="13877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32385" rIns="32385" bIns="32385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700" kern="1200" dirty="0"/>
            <a:t>parser.cs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700" kern="1200" dirty="0"/>
            <a:t>regex patch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700" kern="1200" dirty="0"/>
            <a:t>transpiler core</a:t>
          </a:r>
        </a:p>
      </dsp:txBody>
      <dsp:txXfrm>
        <a:off x="4175359" y="1464250"/>
        <a:ext cx="1618682" cy="1026507"/>
      </dsp:txXfrm>
    </dsp:sp>
    <dsp:sp modelId="{985907BF-D021-4BDC-91F8-2680878FC281}">
      <dsp:nvSpPr>
        <dsp:cNvPr id="0" name=""/>
        <dsp:cNvSpPr/>
      </dsp:nvSpPr>
      <dsp:spPr>
        <a:xfrm>
          <a:off x="4517324" y="2522693"/>
          <a:ext cx="1495603" cy="5947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Visual Studio</a:t>
          </a:r>
        </a:p>
      </dsp:txBody>
      <dsp:txXfrm>
        <a:off x="4534744" y="2540113"/>
        <a:ext cx="1460763" cy="55991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E45AA0-9AA0-4572-B9CC-C136F368072E}">
      <dsp:nvSpPr>
        <dsp:cNvPr id="0" name=""/>
        <dsp:cNvSpPr/>
      </dsp:nvSpPr>
      <dsp:spPr>
        <a:xfrm>
          <a:off x="439095" y="1252140"/>
          <a:ext cx="1738311" cy="1519502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9525" rIns="19050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/>
            <a:t>Unsorted Objects</a:t>
          </a:r>
        </a:p>
      </dsp:txBody>
      <dsp:txXfrm>
        <a:off x="873673" y="1480065"/>
        <a:ext cx="847426" cy="1063652"/>
      </dsp:txXfrm>
    </dsp:sp>
    <dsp:sp modelId="{15F7255A-570F-4DF1-A08C-3113070D6977}">
      <dsp:nvSpPr>
        <dsp:cNvPr id="0" name=""/>
        <dsp:cNvSpPr/>
      </dsp:nvSpPr>
      <dsp:spPr>
        <a:xfrm>
          <a:off x="4517" y="1577314"/>
          <a:ext cx="869155" cy="86915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000" kern="1200" dirty="0"/>
            <a:t>Parse</a:t>
          </a:r>
        </a:p>
      </dsp:txBody>
      <dsp:txXfrm>
        <a:off x="131802" y="1704599"/>
        <a:ext cx="614585" cy="614585"/>
      </dsp:txXfrm>
    </dsp:sp>
    <dsp:sp modelId="{206C28FD-BA82-47E7-80B8-4483D15918F7}">
      <dsp:nvSpPr>
        <dsp:cNvPr id="0" name=""/>
        <dsp:cNvSpPr/>
      </dsp:nvSpPr>
      <dsp:spPr>
        <a:xfrm>
          <a:off x="2720629" y="1252140"/>
          <a:ext cx="1738311" cy="1519502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9525" rIns="19050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/>
            <a:t>Stream</a:t>
          </a:r>
        </a:p>
      </dsp:txBody>
      <dsp:txXfrm>
        <a:off x="3155206" y="1480065"/>
        <a:ext cx="847426" cy="1063652"/>
      </dsp:txXfrm>
    </dsp:sp>
    <dsp:sp modelId="{931F28EE-C65D-4507-ABE8-EE7CD1C011FB}">
      <dsp:nvSpPr>
        <dsp:cNvPr id="0" name=""/>
        <dsp:cNvSpPr/>
      </dsp:nvSpPr>
      <dsp:spPr>
        <a:xfrm>
          <a:off x="2286051" y="1577314"/>
          <a:ext cx="869155" cy="86915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000" kern="1200" dirty="0"/>
            <a:t>Serialize</a:t>
          </a:r>
        </a:p>
      </dsp:txBody>
      <dsp:txXfrm>
        <a:off x="2413336" y="1704599"/>
        <a:ext cx="614585" cy="614585"/>
      </dsp:txXfrm>
    </dsp:sp>
    <dsp:sp modelId="{13047782-93C1-4E7B-B3BF-A0AED62B3BC5}">
      <dsp:nvSpPr>
        <dsp:cNvPr id="0" name=""/>
        <dsp:cNvSpPr/>
      </dsp:nvSpPr>
      <dsp:spPr>
        <a:xfrm>
          <a:off x="5002162" y="1252140"/>
          <a:ext cx="1738311" cy="1519502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9525" rIns="19050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/>
            <a:t>Sorted Objects</a:t>
          </a:r>
        </a:p>
      </dsp:txBody>
      <dsp:txXfrm>
        <a:off x="5436740" y="1480065"/>
        <a:ext cx="847426" cy="1063652"/>
      </dsp:txXfrm>
    </dsp:sp>
    <dsp:sp modelId="{054B0C5F-57E5-4E27-B55F-84E5AB03ADB6}">
      <dsp:nvSpPr>
        <dsp:cNvPr id="0" name=""/>
        <dsp:cNvSpPr/>
      </dsp:nvSpPr>
      <dsp:spPr>
        <a:xfrm>
          <a:off x="4567584" y="1577314"/>
          <a:ext cx="869155" cy="86915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000" kern="1200" dirty="0"/>
            <a:t>Deserialize</a:t>
          </a:r>
        </a:p>
      </dsp:txBody>
      <dsp:txXfrm>
        <a:off x="4694869" y="1704599"/>
        <a:ext cx="614585" cy="614585"/>
      </dsp:txXfrm>
    </dsp:sp>
    <dsp:sp modelId="{DDCB68D8-EFEF-434E-A07D-8AB455458903}">
      <dsp:nvSpPr>
        <dsp:cNvPr id="0" name=""/>
        <dsp:cNvSpPr/>
      </dsp:nvSpPr>
      <dsp:spPr>
        <a:xfrm>
          <a:off x="7283696" y="1252140"/>
          <a:ext cx="1738311" cy="1519502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9525" rIns="19050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/>
            <a:t>Class Definition</a:t>
          </a:r>
        </a:p>
      </dsp:txBody>
      <dsp:txXfrm>
        <a:off x="7718273" y="1480065"/>
        <a:ext cx="847426" cy="1063652"/>
      </dsp:txXfrm>
    </dsp:sp>
    <dsp:sp modelId="{41DA0DD3-A4A6-4319-8F2C-83F301889299}">
      <dsp:nvSpPr>
        <dsp:cNvPr id="0" name=""/>
        <dsp:cNvSpPr/>
      </dsp:nvSpPr>
      <dsp:spPr>
        <a:xfrm>
          <a:off x="6849118" y="1577314"/>
          <a:ext cx="869155" cy="86915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000" kern="1200" dirty="0"/>
            <a:t>Format</a:t>
          </a:r>
        </a:p>
      </dsp:txBody>
      <dsp:txXfrm>
        <a:off x="6976403" y="1704599"/>
        <a:ext cx="614585" cy="61458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4C1B6D-36BD-46A1-8A2A-6A945501CF1C}">
      <dsp:nvSpPr>
        <dsp:cNvPr id="0" name=""/>
        <dsp:cNvSpPr/>
      </dsp:nvSpPr>
      <dsp:spPr>
        <a:xfrm>
          <a:off x="0" y="0"/>
          <a:ext cx="6954685" cy="858356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900" kern="1200" dirty="0"/>
            <a:t>WDL2CS</a:t>
          </a:r>
        </a:p>
      </dsp:txBody>
      <dsp:txXfrm>
        <a:off x="0" y="0"/>
        <a:ext cx="6954685" cy="858356"/>
      </dsp:txXfrm>
    </dsp:sp>
    <dsp:sp modelId="{7983E5E0-332D-4B1D-9539-11C27F7E346A}">
      <dsp:nvSpPr>
        <dsp:cNvPr id="0" name=""/>
        <dsp:cNvSpPr/>
      </dsp:nvSpPr>
      <dsp:spPr>
        <a:xfrm>
          <a:off x="3395" y="858356"/>
          <a:ext cx="2315964" cy="18025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400" kern="1200" dirty="0"/>
            <a:t>Parser (generated)</a:t>
          </a:r>
        </a:p>
      </dsp:txBody>
      <dsp:txXfrm>
        <a:off x="3395" y="858356"/>
        <a:ext cx="2315964" cy="1802548"/>
      </dsp:txXfrm>
    </dsp:sp>
    <dsp:sp modelId="{5A4B9615-9E35-476E-B0B3-05DC87EDBB4D}">
      <dsp:nvSpPr>
        <dsp:cNvPr id="0" name=""/>
        <dsp:cNvSpPr/>
      </dsp:nvSpPr>
      <dsp:spPr>
        <a:xfrm>
          <a:off x="2319360" y="858356"/>
          <a:ext cx="2315964" cy="18025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400" kern="1200" dirty="0"/>
            <a:t>Static Interfaces</a:t>
          </a:r>
        </a:p>
      </dsp:txBody>
      <dsp:txXfrm>
        <a:off x="2319360" y="858356"/>
        <a:ext cx="2315964" cy="1802548"/>
      </dsp:txXfrm>
    </dsp:sp>
    <dsp:sp modelId="{DD994494-38FC-4783-90AB-B1DBAD6616A9}">
      <dsp:nvSpPr>
        <dsp:cNvPr id="0" name=""/>
        <dsp:cNvSpPr/>
      </dsp:nvSpPr>
      <dsp:spPr>
        <a:xfrm>
          <a:off x="4635324" y="858356"/>
          <a:ext cx="2315964" cy="18025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400" kern="1200" dirty="0"/>
            <a:t>Core Modules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600" kern="1200" dirty="0"/>
            <a:t>Serializable Objects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600" kern="1200" dirty="0"/>
            <a:t>Utility Classes</a:t>
          </a:r>
        </a:p>
      </dsp:txBody>
      <dsp:txXfrm>
        <a:off x="4635324" y="858356"/>
        <a:ext cx="2315964" cy="1802548"/>
      </dsp:txXfrm>
    </dsp:sp>
    <dsp:sp modelId="{BEC4251B-B569-4FCB-918E-F1C70699EBF4}">
      <dsp:nvSpPr>
        <dsp:cNvPr id="0" name=""/>
        <dsp:cNvSpPr/>
      </dsp:nvSpPr>
      <dsp:spPr>
        <a:xfrm>
          <a:off x="0" y="2660904"/>
          <a:ext cx="6954685" cy="200283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08A94D-2999-4F07-BF0E-A1ED1AF699C9}">
      <dsp:nvSpPr>
        <dsp:cNvPr id="0" name=""/>
        <dsp:cNvSpPr/>
      </dsp:nvSpPr>
      <dsp:spPr>
        <a:xfrm>
          <a:off x="3696" y="1432314"/>
          <a:ext cx="1682554" cy="13877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32385" rIns="32385" bIns="32385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700" kern="1200" dirty="0"/>
            <a:t>parser.txt</a:t>
          </a:r>
        </a:p>
      </dsp:txBody>
      <dsp:txXfrm>
        <a:off x="35632" y="1464250"/>
        <a:ext cx="1618682" cy="1026507"/>
      </dsp:txXfrm>
    </dsp:sp>
    <dsp:sp modelId="{482D1CEE-EB73-4BB2-A9A8-EAE0DE331D47}">
      <dsp:nvSpPr>
        <dsp:cNvPr id="0" name=""/>
        <dsp:cNvSpPr/>
      </dsp:nvSpPr>
      <dsp:spPr>
        <a:xfrm>
          <a:off x="972951" y="1847966"/>
          <a:ext cx="1729779" cy="1729779"/>
        </a:xfrm>
        <a:prstGeom prst="leftCircularArrow">
          <a:avLst>
            <a:gd name="adj1" fmla="val 2432"/>
            <a:gd name="adj2" fmla="val 294330"/>
            <a:gd name="adj3" fmla="val 2069841"/>
            <a:gd name="adj4" fmla="val 9024489"/>
            <a:gd name="adj5" fmla="val 2838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58E709-D92F-41A0-BB58-B651C2173BA1}">
      <dsp:nvSpPr>
        <dsp:cNvPr id="0" name=""/>
        <dsp:cNvSpPr/>
      </dsp:nvSpPr>
      <dsp:spPr>
        <a:xfrm>
          <a:off x="377597" y="2522693"/>
          <a:ext cx="1495603" cy="5947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865" tIns="41910" rIns="62865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300" kern="1200" dirty="0"/>
            <a:t>kfG Edit</a:t>
          </a:r>
        </a:p>
      </dsp:txBody>
      <dsp:txXfrm>
        <a:off x="395017" y="2540113"/>
        <a:ext cx="1460763" cy="559912"/>
      </dsp:txXfrm>
    </dsp:sp>
    <dsp:sp modelId="{86FE73E0-10FB-4F1F-B0E9-F5FDED532D99}">
      <dsp:nvSpPr>
        <dsp:cNvPr id="0" name=""/>
        <dsp:cNvSpPr/>
      </dsp:nvSpPr>
      <dsp:spPr>
        <a:xfrm>
          <a:off x="2073560" y="1432314"/>
          <a:ext cx="1682554" cy="13877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32385" rIns="32385" bIns="32385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700" kern="1200" dirty="0"/>
            <a:t>Yacc(_opt).ctpl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700" kern="1200" dirty="0"/>
            <a:t>parser_vcc.xml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700" kern="1200" dirty="0"/>
            <a:t>Regex.txt</a:t>
          </a:r>
        </a:p>
      </dsp:txBody>
      <dsp:txXfrm>
        <a:off x="2105496" y="1761626"/>
        <a:ext cx="1618682" cy="1026507"/>
      </dsp:txXfrm>
    </dsp:sp>
    <dsp:sp modelId="{FD45DFFF-2608-4954-AA18-0DA421009F86}">
      <dsp:nvSpPr>
        <dsp:cNvPr id="0" name=""/>
        <dsp:cNvSpPr/>
      </dsp:nvSpPr>
      <dsp:spPr>
        <a:xfrm>
          <a:off x="3028793" y="620224"/>
          <a:ext cx="1944772" cy="1944772"/>
        </a:xfrm>
        <a:prstGeom prst="circularArrow">
          <a:avLst>
            <a:gd name="adj1" fmla="val 2164"/>
            <a:gd name="adj2" fmla="val 260174"/>
            <a:gd name="adj3" fmla="val 19564315"/>
            <a:gd name="adj4" fmla="val 12575511"/>
            <a:gd name="adj5" fmla="val 2524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037619-F449-469D-86F7-F0826317DAB8}">
      <dsp:nvSpPr>
        <dsp:cNvPr id="0" name=""/>
        <dsp:cNvSpPr/>
      </dsp:nvSpPr>
      <dsp:spPr>
        <a:xfrm>
          <a:off x="2447461" y="1134938"/>
          <a:ext cx="1495603" cy="5947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865" tIns="41910" rIns="62865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300" kern="1200" dirty="0"/>
            <a:t>VCC</a:t>
          </a:r>
        </a:p>
      </dsp:txBody>
      <dsp:txXfrm>
        <a:off x="2464881" y="1152358"/>
        <a:ext cx="1460763" cy="559912"/>
      </dsp:txXfrm>
    </dsp:sp>
    <dsp:sp modelId="{A24A886E-117B-4AF4-AD8F-86FAB64CD626}">
      <dsp:nvSpPr>
        <dsp:cNvPr id="0" name=""/>
        <dsp:cNvSpPr/>
      </dsp:nvSpPr>
      <dsp:spPr>
        <a:xfrm>
          <a:off x="4143423" y="1432314"/>
          <a:ext cx="1682554" cy="13877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32385" rIns="32385" bIns="32385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700" kern="1200" dirty="0"/>
            <a:t>parser.cs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700" kern="1200" dirty="0"/>
            <a:t>(regex_patch)</a:t>
          </a:r>
        </a:p>
      </dsp:txBody>
      <dsp:txXfrm>
        <a:off x="4175359" y="1464250"/>
        <a:ext cx="1618682" cy="1026507"/>
      </dsp:txXfrm>
    </dsp:sp>
    <dsp:sp modelId="{985907BF-D021-4BDC-91F8-2680878FC281}">
      <dsp:nvSpPr>
        <dsp:cNvPr id="0" name=""/>
        <dsp:cNvSpPr/>
      </dsp:nvSpPr>
      <dsp:spPr>
        <a:xfrm>
          <a:off x="4517324" y="2522693"/>
          <a:ext cx="1495603" cy="5947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865" tIns="41910" rIns="62865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300" kern="1200" dirty="0"/>
            <a:t>CSC</a:t>
          </a:r>
        </a:p>
      </dsp:txBody>
      <dsp:txXfrm>
        <a:off x="4534744" y="2540113"/>
        <a:ext cx="1460763" cy="5599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3">
  <dgm:title val=""/>
  <dgm:desc val=""/>
  <dgm:catLst>
    <dgm:cat type="list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5" srcId="0" destId="1" srcOrd="0" destOrd="0"/>
        <dgm:cxn modelId="6" srcId="1" destId="2" srcOrd="0" destOrd="0"/>
        <dgm:cxn modelId="7" srcId="1" destId="3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6" srcId="0" destId="1" srcOrd="0" destOrd="0"/>
        <dgm:cxn modelId="7" srcId="1" destId="2" srcOrd="0" destOrd="0"/>
        <dgm:cxn modelId="8" srcId="1" destId="3" srcOrd="1" destOrd="0"/>
        <dgm:cxn modelId="9" srcId="1" destId="4" srcOrd="2" destOrd="0"/>
        <dgm:cxn modelId="10" srcId="1" destId="5" srcOrd="3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roof" refType="w"/>
      <dgm:constr type="h" for="ch" forName="roof" refType="h" fact="0.3"/>
      <dgm:constr type="primFontSz" for="ch" forName="roof" val="65"/>
      <dgm:constr type="w" for="ch" forName="pillars" refType="w"/>
      <dgm:constr type="h" for="ch" forName="pillars" refType="h" fact="0.63"/>
      <dgm:constr type="t" for="ch" forName="pillars" refType="h" fact="0.3"/>
      <dgm:constr type="primFontSz" for="des" forName="pillar1" val="65"/>
      <dgm:constr type="primFontSz" for="des" forName="pillarX" refType="primFontSz" refFor="des" refForName="pillar1" op="equ"/>
      <dgm:constr type="w" for="ch" forName="base" refType="w"/>
      <dgm:constr type="h" for="ch" forName="base" refType="h" fact="0.07"/>
      <dgm:constr type="t" for="ch" forName="base" refType="h" fact="0.93"/>
    </dgm:constrLst>
    <dgm:ruleLst/>
    <dgm:forEach name="Name0" axis="ch" ptType="node" cnt="1">
      <dgm:layoutNode name="roof" styleLbl="dkBgShp">
        <dgm:alg type="tx"/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illars" styleLbl="node1">
        <dgm:choose name="Name1">
          <dgm:if name="Name2" func="var" arg="dir" op="equ" val="norm">
            <dgm:alg type="lin">
              <dgm:param type="linDir" val="fromL"/>
            </dgm:alg>
          </dgm:if>
          <dgm:else name="Name3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illar1" refType="w"/>
          <dgm:constr type="h" for="ch" forName="pillar1" refType="h"/>
          <dgm:constr type="w" for="ch" forName="pillarX" refType="w"/>
          <dgm:constr type="h" for="ch" forName="pillarX" refType="h"/>
        </dgm:constrLst>
        <dgm:ruleLst/>
        <dgm:layoutNode name="pillar1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forEach name="Name4" axis="ch" ptType="node" st="2">
          <dgm:layoutNode name="pillarX" styleLbl="node1">
            <dgm:varLst>
              <dgm:bulletEnabled val="1"/>
            </dgm:varLst>
            <dgm:alg type="tx"/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forEach>
      </dgm:layoutNode>
      <dgm:layoutNode name="base" styleLbl="dkBgShp">
        <dgm:alg type="sp"/>
        <dgm:shape xmlns:r="http://schemas.openxmlformats.org/officeDocument/2006/relationships" type="rect" r:blip="">
          <dgm:adjLst/>
        </dgm:shape>
        <dgm:presOf/>
        <dgm:constrLst/>
        <dgm:ruleLst/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E2F159-2371-3580-5A9D-F4AE069BE6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92B0CAE-7FDB-AD01-C61D-09472B89CF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9ED8D1C-F019-BED2-C92F-69BEFAA0D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3FDCC-A6EE-4065-95BC-3DAF8DE3D898}" type="datetimeFigureOut">
              <a:rPr lang="de-DE" smtClean="0"/>
              <a:t>02.03.2023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3629609-B5F6-3685-E120-25AAC5D1A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6454040-7F3C-F223-FA2E-90262E7DF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E5E01-8525-49EC-9680-BA57CD2CA242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73642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D0BFE9-2135-90EB-7A61-198AE14C1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675CB74-0BB6-0EB0-A300-0367BE0C15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51245F0-8B0F-33BD-F2E1-7BEA5AEB3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3FDCC-A6EE-4065-95BC-3DAF8DE3D898}" type="datetimeFigureOut">
              <a:rPr lang="de-DE" smtClean="0"/>
              <a:t>02.03.2023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3A3DAFC-E8D2-FA53-8694-701DECF9D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35A6D93-3A15-AE57-7F21-424D832A5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E5E01-8525-49EC-9680-BA57CD2CA242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23324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B7614D4-A285-0E84-D5D9-77EFE76B5A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66A4C44-7F60-1F15-D98F-000870C2F5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B6B4E5-E7F6-4614-BDAB-48A0C9184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3FDCC-A6EE-4065-95BC-3DAF8DE3D898}" type="datetimeFigureOut">
              <a:rPr lang="de-DE" smtClean="0"/>
              <a:t>02.03.2023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6590C93-FC9A-E80B-708B-EE52B4FC6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06DEDFE-E05A-C763-A9D4-F9E848A94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E5E01-8525-49EC-9680-BA57CD2CA242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79656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EB0932-A651-F579-D670-2C1D16456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80881C9-9F68-36B0-7108-7A60F6F14C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5EF1476-FB7D-039D-A112-076B5938C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3FDCC-A6EE-4065-95BC-3DAF8DE3D898}" type="datetimeFigureOut">
              <a:rPr lang="de-DE" smtClean="0"/>
              <a:t>02.03.2023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EC9EF7C-DDC9-DF5F-D361-52BB1DCE1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D833C1D-6439-A804-1C37-4AD327EAE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E5E01-8525-49EC-9680-BA57CD2CA242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50741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62F03A-965C-D565-A576-3B87AB094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B340ACC-6FE1-5188-F07E-04F54706B7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EF0D141-4EA5-F1A7-B4BD-771234C50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3FDCC-A6EE-4065-95BC-3DAF8DE3D898}" type="datetimeFigureOut">
              <a:rPr lang="de-DE" smtClean="0"/>
              <a:t>02.03.2023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5CC608D-D333-9F14-C318-2A93C8DBC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E966367-BC2F-EFB8-9CC1-70E64717B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E5E01-8525-49EC-9680-BA57CD2CA242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0054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543710-894B-88F3-EDAE-200269074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E0C5047-13F2-9615-9D64-AC66004DAD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0D092E8-F82B-9662-A833-538C875F00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15BF113-5B62-A32D-7450-1BF8BD305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3FDCC-A6EE-4065-95BC-3DAF8DE3D898}" type="datetimeFigureOut">
              <a:rPr lang="de-DE" smtClean="0"/>
              <a:t>02.03.2023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54F45A3-C4C0-B9AE-CB1A-E64BA7B0D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F4A6CB9-F3F4-A734-01EC-BA7F82509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E5E01-8525-49EC-9680-BA57CD2CA242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66627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F83E64-9DE6-4791-52C3-0E2922426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C9B4849-666E-9ABA-75EB-2CD3A565CF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A093A1D-13CA-207A-6874-CB456686EC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09DCFFC-9A85-0B34-1EE8-29A558E16C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FCDFE25-7FEF-6688-114F-BBE6CE1C80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73418F7-DA6F-9D69-FF01-BA1BA81F6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3FDCC-A6EE-4065-95BC-3DAF8DE3D898}" type="datetimeFigureOut">
              <a:rPr lang="de-DE" smtClean="0"/>
              <a:t>02.03.2023</a:t>
            </a:fld>
            <a:endParaRPr lang="de-DE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667479A-0228-05F3-2194-7C37F39A6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89D3C26-9AD5-2142-613E-19E1D8767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E5E01-8525-49EC-9680-BA57CD2CA242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88677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4C047F-D77F-D766-FFD8-1F5D7C753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4223A0D-DD6F-0C08-8046-CCE5FDA8A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3FDCC-A6EE-4065-95BC-3DAF8DE3D898}" type="datetimeFigureOut">
              <a:rPr lang="de-DE" smtClean="0"/>
              <a:t>02.03.2023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45D1DA6-4ABB-8283-12EF-CA6666D02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B3939AD-FD8A-A88A-8B88-1475FFBD6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E5E01-8525-49EC-9680-BA57CD2CA242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34202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FC9327F-79DB-E910-C508-CC52D5E74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3FDCC-A6EE-4065-95BC-3DAF8DE3D898}" type="datetimeFigureOut">
              <a:rPr lang="de-DE" smtClean="0"/>
              <a:t>02.03.2023</a:t>
            </a:fld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DF11457-69C4-0A85-A673-DBAAD434F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96B9257-8201-B1B2-DEA4-A32D6DA02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E5E01-8525-49EC-9680-BA57CD2CA242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8241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E29284-7010-AA2E-97D7-5A0B06C17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723CD17-41BC-4E5F-CD2B-B26240BC18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CE65208-DD98-1031-09F6-7B497936E9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FF5BB5F-D544-04CD-4876-2FA8B13E2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3FDCC-A6EE-4065-95BC-3DAF8DE3D898}" type="datetimeFigureOut">
              <a:rPr lang="de-DE" smtClean="0"/>
              <a:t>02.03.2023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2393D60-EB1F-1E39-FA41-7B24CD0FD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72EFE1B-8B96-272A-7F9D-07EF8322E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E5E01-8525-49EC-9680-BA57CD2CA242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13210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88551F-0A67-FB38-7C39-8C27798B9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F752D41-BFB4-339C-ED61-9D84895FD0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A3E0D21-5A37-F602-3E98-E88A651CD7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9EA9AEC-BA20-EE8E-E7B2-81B0AF9A9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3FDCC-A6EE-4065-95BC-3DAF8DE3D898}" type="datetimeFigureOut">
              <a:rPr lang="de-DE" smtClean="0"/>
              <a:t>02.03.2023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FC6602E-5C58-71CA-284B-7F5546AEF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5DFDEB9-BC57-01A6-28D2-296A2C008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E5E01-8525-49EC-9680-BA57CD2CA242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80472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37E8A15-A912-C847-B9F9-7CFADC8E8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13EB22C-DB51-8A86-E061-A23CE46DF0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EDDEAA7-FAB5-F259-4509-B168B69C2D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53FDCC-A6EE-4065-95BC-3DAF8DE3D898}" type="datetimeFigureOut">
              <a:rPr lang="de-DE" smtClean="0"/>
              <a:t>02.03.2023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004F4A6-BCA7-5A41-F915-D0617123C7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B2F655E-57E0-150D-9FAF-76EE161A24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CE5E01-8525-49EC-9680-BA57CD2CA242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58882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Relationship Id="rId9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>
            <a:extLst>
              <a:ext uri="{FF2B5EF4-FFF2-40B4-BE49-F238E27FC236}">
                <a16:creationId xmlns:a16="http://schemas.microsoft.com/office/drawing/2014/main" id="{A3244CE2-C947-3111-C670-B029DD0ED4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7437" y="3590925"/>
            <a:ext cx="654050" cy="654050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D91AB10D-1206-8C8F-70B8-2D493D02B4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9875" y="1295400"/>
            <a:ext cx="654050" cy="654050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E5460D13-1726-1ED0-A523-453CBAD3CC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8706" y="3590925"/>
            <a:ext cx="654050" cy="654050"/>
          </a:xfrm>
          <a:prstGeom prst="rect">
            <a:avLst/>
          </a:prstGeom>
        </p:spPr>
      </p:pic>
      <p:graphicFrame>
        <p:nvGraphicFramePr>
          <p:cNvPr id="4" name="Diagramm 3">
            <a:extLst>
              <a:ext uri="{FF2B5EF4-FFF2-40B4-BE49-F238E27FC236}">
                <a16:creationId xmlns:a16="http://schemas.microsoft.com/office/drawing/2014/main" id="{52E98C4B-E486-A03F-9FAD-C03292A32C9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85063631"/>
              </p:ext>
            </p:extLst>
          </p:nvPr>
        </p:nvGraphicFramePr>
        <p:xfrm>
          <a:off x="2032000" y="719667"/>
          <a:ext cx="6016625" cy="42523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feld 6">
            <a:extLst>
              <a:ext uri="{FF2B5EF4-FFF2-40B4-BE49-F238E27FC236}">
                <a16:creationId xmlns:a16="http://schemas.microsoft.com/office/drawing/2014/main" id="{52562F00-0404-CC82-9A6C-75D346F8CFBC}"/>
              </a:ext>
            </a:extLst>
          </p:cNvPr>
          <p:cNvSpPr txBox="1"/>
          <p:nvPr/>
        </p:nvSpPr>
        <p:spPr>
          <a:xfrm>
            <a:off x="2099253" y="3783310"/>
            <a:ext cx="4929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000" dirty="0"/>
              <a:t>kfg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87C01C66-D92D-2C69-DE93-8FCECD3288C2}"/>
              </a:ext>
            </a:extLst>
          </p:cNvPr>
          <p:cNvSpPr txBox="1"/>
          <p:nvPr/>
        </p:nvSpPr>
        <p:spPr>
          <a:xfrm>
            <a:off x="4149425" y="1487785"/>
            <a:ext cx="5149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000" dirty="0"/>
              <a:t>vcc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FE6AAA1C-E371-B6BB-D529-BD8CFE8672E7}"/>
              </a:ext>
            </a:extLst>
          </p:cNvPr>
          <p:cNvSpPr txBox="1"/>
          <p:nvPr/>
        </p:nvSpPr>
        <p:spPr>
          <a:xfrm>
            <a:off x="6096000" y="3783310"/>
            <a:ext cx="7969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/>
              <a:t>code</a:t>
            </a:r>
          </a:p>
        </p:txBody>
      </p:sp>
      <p:cxnSp>
        <p:nvCxnSpPr>
          <p:cNvPr id="18" name="Verbinder: gekrümmt 17">
            <a:extLst>
              <a:ext uri="{FF2B5EF4-FFF2-40B4-BE49-F238E27FC236}">
                <a16:creationId xmlns:a16="http://schemas.microsoft.com/office/drawing/2014/main" id="{8DA1BFC8-8715-8127-9E02-F676A82BF21B}"/>
              </a:ext>
            </a:extLst>
          </p:cNvPr>
          <p:cNvCxnSpPr>
            <a:cxnSpLocks/>
          </p:cNvCxnSpPr>
          <p:nvPr/>
        </p:nvCxnSpPr>
        <p:spPr>
          <a:xfrm flipV="1">
            <a:off x="5153025" y="2990850"/>
            <a:ext cx="257175" cy="209550"/>
          </a:xfrm>
          <a:prstGeom prst="curvedConnector3">
            <a:avLst>
              <a:gd name="adj1" fmla="val 94445"/>
            </a:avLst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6" name="Grafik 25">
            <a:extLst>
              <a:ext uri="{FF2B5EF4-FFF2-40B4-BE49-F238E27FC236}">
                <a16:creationId xmlns:a16="http://schemas.microsoft.com/office/drawing/2014/main" id="{14E1C71B-0CB1-6369-E827-DD4DCB80D97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0010" y="3476625"/>
            <a:ext cx="768350" cy="768350"/>
          </a:xfrm>
          <a:prstGeom prst="rect">
            <a:avLst/>
          </a:prstGeom>
        </p:spPr>
      </p:pic>
      <p:sp>
        <p:nvSpPr>
          <p:cNvPr id="27" name="Form 26">
            <a:extLst>
              <a:ext uri="{FF2B5EF4-FFF2-40B4-BE49-F238E27FC236}">
                <a16:creationId xmlns:a16="http://schemas.microsoft.com/office/drawing/2014/main" id="{5F981841-C813-B4A6-156A-DB2258C1FF3C}"/>
              </a:ext>
            </a:extLst>
          </p:cNvPr>
          <p:cNvSpPr/>
          <p:nvPr/>
        </p:nvSpPr>
        <p:spPr>
          <a:xfrm>
            <a:off x="7103665" y="2621260"/>
            <a:ext cx="1729779" cy="1729779"/>
          </a:xfrm>
          <a:prstGeom prst="leftCircularArrow">
            <a:avLst>
              <a:gd name="adj1" fmla="val 2432"/>
              <a:gd name="adj2" fmla="val 294330"/>
              <a:gd name="adj3" fmla="val 2069841"/>
              <a:gd name="adj4" fmla="val 9024489"/>
              <a:gd name="adj5" fmla="val 2838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pic>
        <p:nvPicPr>
          <p:cNvPr id="29" name="Grafik 28" descr="Ein Bild, das Text, Schild, Vektorgrafiken enthält.&#10;&#10;Automatisch generierte Beschreibung">
            <a:extLst>
              <a:ext uri="{FF2B5EF4-FFF2-40B4-BE49-F238E27FC236}">
                <a16:creationId xmlns:a16="http://schemas.microsoft.com/office/drawing/2014/main" id="{B2AE48B0-0D6E-BD61-09CF-EFC940CF9BC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723" y="1949450"/>
            <a:ext cx="771525" cy="771525"/>
          </a:xfrm>
          <a:prstGeom prst="rect">
            <a:avLst/>
          </a:prstGeom>
        </p:spPr>
      </p:pic>
      <p:sp>
        <p:nvSpPr>
          <p:cNvPr id="30" name="Pfeil: gebogen 29">
            <a:extLst>
              <a:ext uri="{FF2B5EF4-FFF2-40B4-BE49-F238E27FC236}">
                <a16:creationId xmlns:a16="http://schemas.microsoft.com/office/drawing/2014/main" id="{EEFD4829-AF3C-AD3F-340F-08395547007A}"/>
              </a:ext>
            </a:extLst>
          </p:cNvPr>
          <p:cNvSpPr/>
          <p:nvPr/>
        </p:nvSpPr>
        <p:spPr>
          <a:xfrm>
            <a:off x="914497" y="1322303"/>
            <a:ext cx="1944772" cy="1944772"/>
          </a:xfrm>
          <a:prstGeom prst="circularArrow">
            <a:avLst>
              <a:gd name="adj1" fmla="val 2164"/>
              <a:gd name="adj2" fmla="val 260174"/>
              <a:gd name="adj3" fmla="val 19564315"/>
              <a:gd name="adj4" fmla="val 12575511"/>
              <a:gd name="adj5" fmla="val 2524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cxnSp>
        <p:nvCxnSpPr>
          <p:cNvPr id="2" name="Verbinder: gekrümmt 1">
            <a:extLst>
              <a:ext uri="{FF2B5EF4-FFF2-40B4-BE49-F238E27FC236}">
                <a16:creationId xmlns:a16="http://schemas.microsoft.com/office/drawing/2014/main" id="{60D777E7-A01D-1055-AEE3-ADC49305702B}"/>
              </a:ext>
            </a:extLst>
          </p:cNvPr>
          <p:cNvCxnSpPr>
            <a:cxnSpLocks/>
          </p:cNvCxnSpPr>
          <p:nvPr/>
        </p:nvCxnSpPr>
        <p:spPr>
          <a:xfrm rot="16200000" flipV="1">
            <a:off x="7203448" y="2366753"/>
            <a:ext cx="191420" cy="128337"/>
          </a:xfrm>
          <a:prstGeom prst="curved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feld 2">
            <a:extLst>
              <a:ext uri="{FF2B5EF4-FFF2-40B4-BE49-F238E27FC236}">
                <a16:creationId xmlns:a16="http://schemas.microsoft.com/office/drawing/2014/main" id="{75226682-F514-6374-AF34-9C742BABE387}"/>
              </a:ext>
            </a:extLst>
          </p:cNvPr>
          <p:cNvSpPr txBox="1"/>
          <p:nvPr/>
        </p:nvSpPr>
        <p:spPr>
          <a:xfrm>
            <a:off x="5614670" y="1099205"/>
            <a:ext cx="9248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600" dirty="0"/>
              <a:t>generate</a:t>
            </a:r>
          </a:p>
          <a:p>
            <a:pPr algn="ctr"/>
            <a:r>
              <a:rPr lang="de-DE" sz="1600" dirty="0"/>
              <a:t>parser.cs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3C04DC5B-31D5-096F-F07D-BA814DCC7187}"/>
              </a:ext>
            </a:extLst>
          </p:cNvPr>
          <p:cNvSpPr txBox="1"/>
          <p:nvPr/>
        </p:nvSpPr>
        <p:spPr>
          <a:xfrm>
            <a:off x="3154948" y="3914541"/>
            <a:ext cx="14289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600" dirty="0"/>
              <a:t>generate</a:t>
            </a:r>
          </a:p>
          <a:p>
            <a:pPr algn="ctr"/>
            <a:r>
              <a:rPr lang="de-DE" sz="1600" dirty="0"/>
              <a:t>parser_vcc.xml</a:t>
            </a:r>
          </a:p>
        </p:txBody>
      </p:sp>
    </p:spTree>
    <p:extLst>
      <p:ext uri="{BB962C8B-B14F-4D97-AF65-F5344CB8AC3E}">
        <p14:creationId xmlns:p14="http://schemas.microsoft.com/office/powerpoint/2010/main" val="928640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m 6">
            <a:extLst>
              <a:ext uri="{FF2B5EF4-FFF2-40B4-BE49-F238E27FC236}">
                <a16:creationId xmlns:a16="http://schemas.microsoft.com/office/drawing/2014/main" id="{BDDF0A6F-8C33-7D95-135A-0AA1F0305E5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58660121"/>
              </p:ext>
            </p:extLst>
          </p:nvPr>
        </p:nvGraphicFramePr>
        <p:xfrm>
          <a:off x="574674" y="595842"/>
          <a:ext cx="9026525" cy="40237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22283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m 6">
            <a:extLst>
              <a:ext uri="{FF2B5EF4-FFF2-40B4-BE49-F238E27FC236}">
                <a16:creationId xmlns:a16="http://schemas.microsoft.com/office/drawing/2014/main" id="{84E7818E-01D8-AF3B-D62B-C16F82B3E44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29616861"/>
              </p:ext>
            </p:extLst>
          </p:nvPr>
        </p:nvGraphicFramePr>
        <p:xfrm>
          <a:off x="2031999" y="1484671"/>
          <a:ext cx="6954685" cy="28611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Pfeil: nach links und rechts 7">
            <a:extLst>
              <a:ext uri="{FF2B5EF4-FFF2-40B4-BE49-F238E27FC236}">
                <a16:creationId xmlns:a16="http://schemas.microsoft.com/office/drawing/2014/main" id="{3F21BE19-0084-C244-4E1F-89A26F648AFD}"/>
              </a:ext>
            </a:extLst>
          </p:cNvPr>
          <p:cNvSpPr/>
          <p:nvPr/>
        </p:nvSpPr>
        <p:spPr>
          <a:xfrm>
            <a:off x="4065638" y="2487562"/>
            <a:ext cx="560439" cy="314632"/>
          </a:xfrm>
          <a:prstGeom prst="leftRightArrow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9" name="Pfeil: nach links und rechts 8">
            <a:extLst>
              <a:ext uri="{FF2B5EF4-FFF2-40B4-BE49-F238E27FC236}">
                <a16:creationId xmlns:a16="http://schemas.microsoft.com/office/drawing/2014/main" id="{F70B9477-FD76-1F94-18C8-6B2CDE25B54D}"/>
              </a:ext>
            </a:extLst>
          </p:cNvPr>
          <p:cNvSpPr/>
          <p:nvPr/>
        </p:nvSpPr>
        <p:spPr>
          <a:xfrm>
            <a:off x="6379496" y="2487562"/>
            <a:ext cx="560439" cy="314632"/>
          </a:xfrm>
          <a:prstGeom prst="leftRightArrow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37852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>
            <a:extLst>
              <a:ext uri="{FF2B5EF4-FFF2-40B4-BE49-F238E27FC236}">
                <a16:creationId xmlns:a16="http://schemas.microsoft.com/office/drawing/2014/main" id="{A3244CE2-C947-3111-C670-B029DD0ED4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7437" y="3590925"/>
            <a:ext cx="654050" cy="654050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D91AB10D-1206-8C8F-70B8-2D493D02B4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9875" y="1295400"/>
            <a:ext cx="654050" cy="654050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E5460D13-1726-1ED0-A523-453CBAD3CC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8706" y="3590925"/>
            <a:ext cx="654050" cy="654050"/>
          </a:xfrm>
          <a:prstGeom prst="rect">
            <a:avLst/>
          </a:prstGeom>
        </p:spPr>
      </p:pic>
      <p:graphicFrame>
        <p:nvGraphicFramePr>
          <p:cNvPr id="4" name="Diagramm 3">
            <a:extLst>
              <a:ext uri="{FF2B5EF4-FFF2-40B4-BE49-F238E27FC236}">
                <a16:creationId xmlns:a16="http://schemas.microsoft.com/office/drawing/2014/main" id="{52E98C4B-E486-A03F-9FAD-C03292A32C9D}"/>
              </a:ext>
            </a:extLst>
          </p:cNvPr>
          <p:cNvGraphicFramePr/>
          <p:nvPr/>
        </p:nvGraphicFramePr>
        <p:xfrm>
          <a:off x="2032000" y="719667"/>
          <a:ext cx="6016625" cy="42523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feld 6">
            <a:extLst>
              <a:ext uri="{FF2B5EF4-FFF2-40B4-BE49-F238E27FC236}">
                <a16:creationId xmlns:a16="http://schemas.microsoft.com/office/drawing/2014/main" id="{52562F00-0404-CC82-9A6C-75D346F8CFBC}"/>
              </a:ext>
            </a:extLst>
          </p:cNvPr>
          <p:cNvSpPr txBox="1"/>
          <p:nvPr/>
        </p:nvSpPr>
        <p:spPr>
          <a:xfrm>
            <a:off x="2099253" y="3783310"/>
            <a:ext cx="4929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000" dirty="0"/>
              <a:t>kfg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87C01C66-D92D-2C69-DE93-8FCECD3288C2}"/>
              </a:ext>
            </a:extLst>
          </p:cNvPr>
          <p:cNvSpPr txBox="1"/>
          <p:nvPr/>
        </p:nvSpPr>
        <p:spPr>
          <a:xfrm>
            <a:off x="4149425" y="1487785"/>
            <a:ext cx="5149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000" dirty="0"/>
              <a:t>vcc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FE6AAA1C-E371-B6BB-D529-BD8CFE8672E7}"/>
              </a:ext>
            </a:extLst>
          </p:cNvPr>
          <p:cNvSpPr txBox="1"/>
          <p:nvPr/>
        </p:nvSpPr>
        <p:spPr>
          <a:xfrm>
            <a:off x="6096000" y="3783310"/>
            <a:ext cx="7969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/>
              <a:t>code</a:t>
            </a:r>
          </a:p>
        </p:txBody>
      </p:sp>
      <p:cxnSp>
        <p:nvCxnSpPr>
          <p:cNvPr id="18" name="Verbinder: gekrümmt 17">
            <a:extLst>
              <a:ext uri="{FF2B5EF4-FFF2-40B4-BE49-F238E27FC236}">
                <a16:creationId xmlns:a16="http://schemas.microsoft.com/office/drawing/2014/main" id="{8DA1BFC8-8715-8127-9E02-F676A82BF21B}"/>
              </a:ext>
            </a:extLst>
          </p:cNvPr>
          <p:cNvCxnSpPr>
            <a:cxnSpLocks/>
          </p:cNvCxnSpPr>
          <p:nvPr/>
        </p:nvCxnSpPr>
        <p:spPr>
          <a:xfrm flipV="1">
            <a:off x="5153025" y="2990850"/>
            <a:ext cx="257175" cy="209550"/>
          </a:xfrm>
          <a:prstGeom prst="curvedConnector3">
            <a:avLst>
              <a:gd name="adj1" fmla="val 94445"/>
            </a:avLst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6" name="Grafik 25">
            <a:extLst>
              <a:ext uri="{FF2B5EF4-FFF2-40B4-BE49-F238E27FC236}">
                <a16:creationId xmlns:a16="http://schemas.microsoft.com/office/drawing/2014/main" id="{14E1C71B-0CB1-6369-E827-DD4DCB80D97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0010" y="3476625"/>
            <a:ext cx="768350" cy="768350"/>
          </a:xfrm>
          <a:prstGeom prst="rect">
            <a:avLst/>
          </a:prstGeom>
        </p:spPr>
      </p:pic>
      <p:sp>
        <p:nvSpPr>
          <p:cNvPr id="27" name="Form 26">
            <a:extLst>
              <a:ext uri="{FF2B5EF4-FFF2-40B4-BE49-F238E27FC236}">
                <a16:creationId xmlns:a16="http://schemas.microsoft.com/office/drawing/2014/main" id="{5F981841-C813-B4A6-156A-DB2258C1FF3C}"/>
              </a:ext>
            </a:extLst>
          </p:cNvPr>
          <p:cNvSpPr/>
          <p:nvPr/>
        </p:nvSpPr>
        <p:spPr>
          <a:xfrm>
            <a:off x="7103665" y="2621260"/>
            <a:ext cx="1729779" cy="1729779"/>
          </a:xfrm>
          <a:prstGeom prst="leftCircularArrow">
            <a:avLst>
              <a:gd name="adj1" fmla="val 2432"/>
              <a:gd name="adj2" fmla="val 294330"/>
              <a:gd name="adj3" fmla="val 2069841"/>
              <a:gd name="adj4" fmla="val 9024489"/>
              <a:gd name="adj5" fmla="val 2838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pic>
        <p:nvPicPr>
          <p:cNvPr id="29" name="Grafik 28" descr="Ein Bild, das Text, Schild, Vektorgrafiken enthält.&#10;&#10;Automatisch generierte Beschreibung">
            <a:extLst>
              <a:ext uri="{FF2B5EF4-FFF2-40B4-BE49-F238E27FC236}">
                <a16:creationId xmlns:a16="http://schemas.microsoft.com/office/drawing/2014/main" id="{B2AE48B0-0D6E-BD61-09CF-EFC940CF9BC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723" y="1949450"/>
            <a:ext cx="771525" cy="771525"/>
          </a:xfrm>
          <a:prstGeom prst="rect">
            <a:avLst/>
          </a:prstGeom>
        </p:spPr>
      </p:pic>
      <p:sp>
        <p:nvSpPr>
          <p:cNvPr id="30" name="Pfeil: gebogen 29">
            <a:extLst>
              <a:ext uri="{FF2B5EF4-FFF2-40B4-BE49-F238E27FC236}">
                <a16:creationId xmlns:a16="http://schemas.microsoft.com/office/drawing/2014/main" id="{EEFD4829-AF3C-AD3F-340F-08395547007A}"/>
              </a:ext>
            </a:extLst>
          </p:cNvPr>
          <p:cNvSpPr/>
          <p:nvPr/>
        </p:nvSpPr>
        <p:spPr>
          <a:xfrm>
            <a:off x="914497" y="1322303"/>
            <a:ext cx="1944772" cy="1944772"/>
          </a:xfrm>
          <a:prstGeom prst="circularArrow">
            <a:avLst>
              <a:gd name="adj1" fmla="val 2164"/>
              <a:gd name="adj2" fmla="val 260174"/>
              <a:gd name="adj3" fmla="val 19564315"/>
              <a:gd name="adj4" fmla="val 12575511"/>
              <a:gd name="adj5" fmla="val 2524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cxnSp>
        <p:nvCxnSpPr>
          <p:cNvPr id="2" name="Verbinder: gekrümmt 1">
            <a:extLst>
              <a:ext uri="{FF2B5EF4-FFF2-40B4-BE49-F238E27FC236}">
                <a16:creationId xmlns:a16="http://schemas.microsoft.com/office/drawing/2014/main" id="{60D777E7-A01D-1055-AEE3-ADC49305702B}"/>
              </a:ext>
            </a:extLst>
          </p:cNvPr>
          <p:cNvCxnSpPr>
            <a:cxnSpLocks/>
          </p:cNvCxnSpPr>
          <p:nvPr/>
        </p:nvCxnSpPr>
        <p:spPr>
          <a:xfrm rot="16200000" flipV="1">
            <a:off x="7203448" y="2366753"/>
            <a:ext cx="191420" cy="128337"/>
          </a:xfrm>
          <a:prstGeom prst="curved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03981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94</Words>
  <Application>Microsoft Office PowerPoint</Application>
  <PresentationFormat>Breitbild</PresentationFormat>
  <Paragraphs>43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Robert Jaeger</dc:creator>
  <cp:lastModifiedBy>Robert Jaeger</cp:lastModifiedBy>
  <cp:revision>6</cp:revision>
  <dcterms:created xsi:type="dcterms:W3CDTF">2022-10-03T09:10:48Z</dcterms:created>
  <dcterms:modified xsi:type="dcterms:W3CDTF">2023-03-02T20:23:08Z</dcterms:modified>
</cp:coreProperties>
</file>