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 err="1"/>
            <a:t>kfG</a:t>
          </a:r>
          <a:r>
            <a:rPr lang="de-DE" dirty="0"/>
            <a:t>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CSC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 err="1"/>
            <a:t>parser.cs</a:t>
          </a:r>
          <a:endParaRPr lang="de-DE" dirty="0"/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 err="1"/>
            <a:t>yacc.ctpl</a:t>
          </a:r>
          <a:endParaRPr lang="de-DE" dirty="0"/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kfG</a:t>
          </a:r>
          <a:r>
            <a:rPr lang="de-DE" sz="3300" kern="1200" dirty="0"/>
            <a:t>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yacc.ctpl</a:t>
          </a:r>
          <a:endParaRPr lang="de-D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parser.cs</a:t>
          </a:r>
          <a:endParaRPr lang="de-DE" sz="1700" kern="1200" dirty="0"/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CSC</a:t>
          </a:r>
        </a:p>
      </dsp:txBody>
      <dsp:txXfrm>
        <a:off x="4534744" y="2540113"/>
        <a:ext cx="1460763" cy="55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F159-2371-3580-5A9D-F4AE069B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0CAE-7FDB-AD01-C61D-09472B89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D8D1C-F019-BED2-C92F-69BEFAA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9609-B5F6-3685-E120-25AAC5D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54040-7F3C-F223-FA2E-90262E7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0BFE9-2135-90EB-7A61-198AE14C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75CB74-0BB6-0EB0-A300-0367BE0C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245F0-8B0F-33BD-F2E1-7BEA5AE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3DAFC-E8D2-FA53-8694-701DECF9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A6D93-3A15-AE57-7F21-424D832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614D4-A285-0E84-D5D9-77EFE76B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A4C44-7F60-1F15-D98F-000870C2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6B4E5-E7F6-4614-BDAB-48A0C91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0C93-FC9A-E80B-708B-EE52B4F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DEDFE-E05A-C763-A9D4-F9E848A9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0932-A651-F579-D670-2C1D164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881C9-9F68-36B0-7108-7A60F6F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F1476-FB7D-039D-A112-076B5938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9EF7C-DDC9-DF5F-D361-52BB1DCE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33C1D-6439-A804-1C37-4AD327E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2F03A-965C-D565-A576-3B87AB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40ACC-6FE1-5188-F07E-04F54706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0D141-4EA5-F1A7-B4BD-771234C5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C608D-D333-9F14-C318-2A93C8D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66367-BC2F-EFB8-9CC1-70E6471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43710-894B-88F3-EDAE-2002690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C5047-13F2-9615-9D64-AC66004D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092E8-F82B-9662-A833-538C875F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F113-5B62-A32D-7450-1BF8BD30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F45A3-C4C0-B9AE-CB1A-E64BA7B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A6CB9-F3F4-A734-01EC-BA7F8250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83E64-9DE6-4791-52C3-0E292242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B4849-666E-9ABA-75EB-2CD3A565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93A1D-13CA-207A-6874-CB456686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DCFFC-9A85-0B34-1EE8-29A558E1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CDFE25-7FEF-6688-114F-BBE6CE1C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418F7-DA6F-9D69-FF01-BA1BA81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67479A-0228-05F3-2194-7C37F39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D3C26-9AD5-2142-613E-19E1D876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6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047F-D77F-D766-FFD8-1F5D7C75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23A0D-DD6F-0C08-8046-CCE5FDA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D1DA6-4ABB-8283-12EF-CA6666D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939AD-FD8A-A88A-8B88-1475FF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9327F-79DB-E910-C508-CC52D5E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F11457-69C4-0A85-A673-DBAAD43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B9257-8201-B1B2-DEA4-A32D6DA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9284-7010-AA2E-97D7-5A0B06C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3CD17-41BC-4E5F-CD2B-B26240BC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65208-DD98-1031-09F6-7B49793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5BB5F-D544-04CD-4876-2FA8B13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93D60-EB1F-1E39-FA41-7B24CD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EFE1B-8B96-272A-7F9D-07EF832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551F-0A67-FB38-7C39-8C27798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52D41-BFB4-339C-ED61-9D84895F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E0D21-5A37-F602-3E98-E88A651C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A9AEC-BA20-EE8E-E7B2-81B0AF9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6602E-5C58-71CA-284B-7F5546A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FDEB9-BC57-01A6-28D2-296A2C0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7E8A15-A912-C847-B9F9-7CFADC8E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EB22C-DB51-8A86-E061-A23CE46D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EAA7-FAB5-F259-4509-B168B69C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FDCC-A6EE-4065-95BC-3DAF8DE3D898}" type="datetimeFigureOut">
              <a:rPr lang="de-DE" smtClean="0"/>
              <a:t>03.10.2022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4F4A6-BCA7-5A41-F915-D0617123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F655E-57E0-150D-9FAF-76EE161A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817445"/>
              </p:ext>
            </p:extLst>
          </p:nvPr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kfg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vcc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86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Jaeger</dc:creator>
  <cp:lastModifiedBy>Robert Jaeger</cp:lastModifiedBy>
  <cp:revision>1</cp:revision>
  <dcterms:created xsi:type="dcterms:W3CDTF">2022-10-03T09:10:48Z</dcterms:created>
  <dcterms:modified xsi:type="dcterms:W3CDTF">2022-10-03T09:36:06Z</dcterms:modified>
</cp:coreProperties>
</file>