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833BB-00E4-44BF-B180-081C7FB531E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283BA5B-530B-40AF-A6E6-4101F593EFE7}">
      <dgm:prSet phldrT="[Text]"/>
      <dgm:spPr/>
      <dgm:t>
        <a:bodyPr/>
        <a:lstStyle/>
        <a:p>
          <a:r>
            <a:rPr lang="de-DE" dirty="0" err="1"/>
            <a:t>kfG</a:t>
          </a:r>
          <a:r>
            <a:rPr lang="de-DE" dirty="0"/>
            <a:t> Edit</a:t>
          </a:r>
        </a:p>
      </dgm:t>
    </dgm:pt>
    <dgm:pt modelId="{E0C8433D-DF3E-4028-9291-78071EEF596D}" type="parTrans" cxnId="{0C574B46-F5E4-4133-8050-B56891091C54}">
      <dgm:prSet/>
      <dgm:spPr/>
      <dgm:t>
        <a:bodyPr/>
        <a:lstStyle/>
        <a:p>
          <a:endParaRPr lang="de-DE"/>
        </a:p>
      </dgm:t>
    </dgm:pt>
    <dgm:pt modelId="{FEACFAB9-B8B9-45DF-A5EB-89DD68DADDAC}" type="sibTrans" cxnId="{0C574B46-F5E4-4133-8050-B56891091C54}">
      <dgm:prSet/>
      <dgm:spPr/>
      <dgm:t>
        <a:bodyPr/>
        <a:lstStyle/>
        <a:p>
          <a:endParaRPr lang="de-DE"/>
        </a:p>
      </dgm:t>
    </dgm:pt>
    <dgm:pt modelId="{38CC682A-60B2-48A8-805A-DFC32ECB22BD}">
      <dgm:prSet phldrT="[Text]"/>
      <dgm:spPr/>
      <dgm:t>
        <a:bodyPr/>
        <a:lstStyle/>
        <a:p>
          <a:r>
            <a:rPr lang="de-DE" dirty="0"/>
            <a:t>parser.txt</a:t>
          </a:r>
        </a:p>
      </dgm:t>
    </dgm:pt>
    <dgm:pt modelId="{28B37E2E-56AC-445D-B364-B8DBC45EB111}" type="parTrans" cxnId="{8CB36EAD-0E1C-43D6-9A7C-2AA557F65269}">
      <dgm:prSet/>
      <dgm:spPr/>
      <dgm:t>
        <a:bodyPr/>
        <a:lstStyle/>
        <a:p>
          <a:endParaRPr lang="de-DE"/>
        </a:p>
      </dgm:t>
    </dgm:pt>
    <dgm:pt modelId="{31384CEC-4786-4376-9412-88E1BAF4FA48}" type="sibTrans" cxnId="{8CB36EAD-0E1C-43D6-9A7C-2AA557F65269}">
      <dgm:prSet/>
      <dgm:spPr/>
      <dgm:t>
        <a:bodyPr/>
        <a:lstStyle/>
        <a:p>
          <a:endParaRPr lang="de-DE"/>
        </a:p>
      </dgm:t>
    </dgm:pt>
    <dgm:pt modelId="{BAD2B19A-C62C-4991-B1D5-4F37ECD369DD}">
      <dgm:prSet phldrT="[Text]"/>
      <dgm:spPr/>
      <dgm:t>
        <a:bodyPr/>
        <a:lstStyle/>
        <a:p>
          <a:r>
            <a:rPr lang="de-DE" dirty="0"/>
            <a:t>VCC</a:t>
          </a:r>
        </a:p>
      </dgm:t>
    </dgm:pt>
    <dgm:pt modelId="{24E0F57E-14FF-478A-8ADF-4B47B3630F69}" type="parTrans" cxnId="{5909B792-5561-47E0-9093-B49E891F1614}">
      <dgm:prSet/>
      <dgm:spPr/>
      <dgm:t>
        <a:bodyPr/>
        <a:lstStyle/>
        <a:p>
          <a:endParaRPr lang="de-DE"/>
        </a:p>
      </dgm:t>
    </dgm:pt>
    <dgm:pt modelId="{AB586056-57C9-46AF-99B2-91BE63752871}" type="sibTrans" cxnId="{5909B792-5561-47E0-9093-B49E891F1614}">
      <dgm:prSet/>
      <dgm:spPr/>
      <dgm:t>
        <a:bodyPr/>
        <a:lstStyle/>
        <a:p>
          <a:endParaRPr lang="de-DE"/>
        </a:p>
      </dgm:t>
    </dgm:pt>
    <dgm:pt modelId="{8C93D72C-2825-4282-BA35-02AB660FAF7F}">
      <dgm:prSet phldrT="[Text]"/>
      <dgm:spPr/>
      <dgm:t>
        <a:bodyPr/>
        <a:lstStyle/>
        <a:p>
          <a:r>
            <a:rPr lang="de-DE" dirty="0"/>
            <a:t>parser_vcc.xml</a:t>
          </a:r>
        </a:p>
      </dgm:t>
    </dgm:pt>
    <dgm:pt modelId="{59558061-444E-4782-8D3B-359574FED47F}" type="parTrans" cxnId="{753CF14A-4318-427E-94C2-91E7C803E5D6}">
      <dgm:prSet/>
      <dgm:spPr/>
      <dgm:t>
        <a:bodyPr/>
        <a:lstStyle/>
        <a:p>
          <a:endParaRPr lang="de-DE"/>
        </a:p>
      </dgm:t>
    </dgm:pt>
    <dgm:pt modelId="{3A5247CD-DD4E-41D5-9B8B-C345DEA1A3F3}" type="sibTrans" cxnId="{753CF14A-4318-427E-94C2-91E7C803E5D6}">
      <dgm:prSet/>
      <dgm:spPr/>
      <dgm:t>
        <a:bodyPr/>
        <a:lstStyle/>
        <a:p>
          <a:endParaRPr lang="de-DE"/>
        </a:p>
      </dgm:t>
    </dgm:pt>
    <dgm:pt modelId="{B34FB8D9-9630-4571-8A1C-EE1F4D87426D}">
      <dgm:prSet phldrT="[Text]"/>
      <dgm:spPr/>
      <dgm:t>
        <a:bodyPr/>
        <a:lstStyle/>
        <a:p>
          <a:r>
            <a:rPr lang="de-DE" dirty="0"/>
            <a:t>CSC</a:t>
          </a:r>
        </a:p>
      </dgm:t>
    </dgm:pt>
    <dgm:pt modelId="{2EC19FB5-2EC1-45D6-8EE4-9EF374D811FE}" type="parTrans" cxnId="{93D48302-AD19-4819-A1D4-0F63D129C4E0}">
      <dgm:prSet/>
      <dgm:spPr/>
      <dgm:t>
        <a:bodyPr/>
        <a:lstStyle/>
        <a:p>
          <a:endParaRPr lang="de-DE"/>
        </a:p>
      </dgm:t>
    </dgm:pt>
    <dgm:pt modelId="{598F79BA-D0A5-4B5B-8C5C-EB1A50EA03C2}" type="sibTrans" cxnId="{93D48302-AD19-4819-A1D4-0F63D129C4E0}">
      <dgm:prSet/>
      <dgm:spPr/>
      <dgm:t>
        <a:bodyPr/>
        <a:lstStyle/>
        <a:p>
          <a:endParaRPr lang="de-DE"/>
        </a:p>
      </dgm:t>
    </dgm:pt>
    <dgm:pt modelId="{AF8D88B3-20BD-49F4-A081-5C78D6E5C14D}">
      <dgm:prSet phldrT="[Text]"/>
      <dgm:spPr/>
      <dgm:t>
        <a:bodyPr/>
        <a:lstStyle/>
        <a:p>
          <a:r>
            <a:rPr lang="de-DE" dirty="0" err="1"/>
            <a:t>parser.cs</a:t>
          </a:r>
          <a:endParaRPr lang="de-DE" dirty="0"/>
        </a:p>
      </dgm:t>
    </dgm:pt>
    <dgm:pt modelId="{4DCA540F-5C0D-4F2B-88E2-F1E9F00613BA}" type="parTrans" cxnId="{330C6574-272F-4393-9E90-AE7BEC20CCFC}">
      <dgm:prSet/>
      <dgm:spPr/>
      <dgm:t>
        <a:bodyPr/>
        <a:lstStyle/>
        <a:p>
          <a:endParaRPr lang="de-DE"/>
        </a:p>
      </dgm:t>
    </dgm:pt>
    <dgm:pt modelId="{32CD6FA1-B8EE-4EA6-80B1-C425077736F4}" type="sibTrans" cxnId="{330C6574-272F-4393-9E90-AE7BEC20CCFC}">
      <dgm:prSet/>
      <dgm:spPr/>
      <dgm:t>
        <a:bodyPr/>
        <a:lstStyle/>
        <a:p>
          <a:endParaRPr lang="de-DE"/>
        </a:p>
      </dgm:t>
    </dgm:pt>
    <dgm:pt modelId="{66E99792-1EFA-4727-8287-62273275D359}">
      <dgm:prSet phldrT="[Text]"/>
      <dgm:spPr/>
      <dgm:t>
        <a:bodyPr/>
        <a:lstStyle/>
        <a:p>
          <a:r>
            <a:rPr lang="de-DE" dirty="0"/>
            <a:t>Regex.txt</a:t>
          </a:r>
        </a:p>
      </dgm:t>
    </dgm:pt>
    <dgm:pt modelId="{EA73357A-7ACE-4694-AE07-B8B98FB56B38}" type="parTrans" cxnId="{819479E2-C08A-4EFA-BF87-40C71E69680E}">
      <dgm:prSet/>
      <dgm:spPr/>
      <dgm:t>
        <a:bodyPr/>
        <a:lstStyle/>
        <a:p>
          <a:endParaRPr lang="de-DE"/>
        </a:p>
      </dgm:t>
    </dgm:pt>
    <dgm:pt modelId="{DA2FF35F-373B-4699-BD59-8949A9465F60}" type="sibTrans" cxnId="{819479E2-C08A-4EFA-BF87-40C71E69680E}">
      <dgm:prSet/>
      <dgm:spPr/>
      <dgm:t>
        <a:bodyPr/>
        <a:lstStyle/>
        <a:p>
          <a:endParaRPr lang="de-DE"/>
        </a:p>
      </dgm:t>
    </dgm:pt>
    <dgm:pt modelId="{2743262D-7014-47AE-A66B-BCBA2F6174B8}">
      <dgm:prSet phldrT="[Text]"/>
      <dgm:spPr/>
      <dgm:t>
        <a:bodyPr/>
        <a:lstStyle/>
        <a:p>
          <a:r>
            <a:rPr lang="de-DE" dirty="0" err="1"/>
            <a:t>Yacc</a:t>
          </a:r>
          <a:r>
            <a:rPr lang="de-DE" dirty="0"/>
            <a:t>(_</a:t>
          </a:r>
          <a:r>
            <a:rPr lang="de-DE" dirty="0" err="1"/>
            <a:t>opt</a:t>
          </a:r>
          <a:r>
            <a:rPr lang="de-DE" dirty="0"/>
            <a:t>).</a:t>
          </a:r>
          <a:r>
            <a:rPr lang="de-DE" dirty="0" err="1"/>
            <a:t>ctpl</a:t>
          </a:r>
          <a:endParaRPr lang="de-DE" dirty="0"/>
        </a:p>
      </dgm:t>
    </dgm:pt>
    <dgm:pt modelId="{E5ABA5DE-D613-45DB-A247-77996B428FCA}" type="parTrans" cxnId="{8D2EFB51-E0DF-4DE5-A74C-596DC4DFE202}">
      <dgm:prSet/>
      <dgm:spPr/>
      <dgm:t>
        <a:bodyPr/>
        <a:lstStyle/>
        <a:p>
          <a:endParaRPr lang="de-DE"/>
        </a:p>
      </dgm:t>
    </dgm:pt>
    <dgm:pt modelId="{4B96F205-D88C-4FA4-8D6F-0E6302DE93C5}" type="sibTrans" cxnId="{8D2EFB51-E0DF-4DE5-A74C-596DC4DFE202}">
      <dgm:prSet/>
      <dgm:spPr/>
      <dgm:t>
        <a:bodyPr/>
        <a:lstStyle/>
        <a:p>
          <a:endParaRPr lang="de-DE"/>
        </a:p>
      </dgm:t>
    </dgm:pt>
    <dgm:pt modelId="{D83750D8-0369-4DA5-87F1-D5391AE7FF16}">
      <dgm:prSet phldrT="[Text]"/>
      <dgm:spPr/>
      <dgm:t>
        <a:bodyPr/>
        <a:lstStyle/>
        <a:p>
          <a:r>
            <a:rPr lang="de-DE" dirty="0"/>
            <a:t>(</a:t>
          </a:r>
          <a:r>
            <a:rPr lang="de-DE" dirty="0" err="1"/>
            <a:t>regex_patch</a:t>
          </a:r>
          <a:r>
            <a:rPr lang="de-DE" dirty="0"/>
            <a:t>)</a:t>
          </a:r>
        </a:p>
      </dgm:t>
    </dgm:pt>
    <dgm:pt modelId="{8FD5F17B-D4DC-425F-A775-507FAF306EE7}" type="parTrans" cxnId="{1F9B0775-A74B-4248-AA66-DFEF4C7BDA4E}">
      <dgm:prSet/>
      <dgm:spPr/>
      <dgm:t>
        <a:bodyPr/>
        <a:lstStyle/>
        <a:p>
          <a:endParaRPr lang="de-DE"/>
        </a:p>
      </dgm:t>
    </dgm:pt>
    <dgm:pt modelId="{E5ABB39A-C321-47F0-96B1-503BEB9471A8}" type="sibTrans" cxnId="{1F9B0775-A74B-4248-AA66-DFEF4C7BDA4E}">
      <dgm:prSet/>
      <dgm:spPr/>
      <dgm:t>
        <a:bodyPr/>
        <a:lstStyle/>
        <a:p>
          <a:endParaRPr lang="de-DE"/>
        </a:p>
      </dgm:t>
    </dgm:pt>
    <dgm:pt modelId="{D395EB72-3E91-41F8-8067-1098537D4155}" type="pres">
      <dgm:prSet presAssocID="{A1D833BB-00E4-44BF-B180-081C7FB531E3}" presName="Name0" presStyleCnt="0">
        <dgm:presLayoutVars>
          <dgm:dir/>
          <dgm:animLvl val="lvl"/>
          <dgm:resizeHandles val="exact"/>
        </dgm:presLayoutVars>
      </dgm:prSet>
      <dgm:spPr/>
    </dgm:pt>
    <dgm:pt modelId="{C4EB69B6-A608-4E2E-859B-246BF8C2FEFC}" type="pres">
      <dgm:prSet presAssocID="{A1D833BB-00E4-44BF-B180-081C7FB531E3}" presName="tSp" presStyleCnt="0"/>
      <dgm:spPr/>
    </dgm:pt>
    <dgm:pt modelId="{357ACF00-D2F9-40B1-800A-1B35DD4B9705}" type="pres">
      <dgm:prSet presAssocID="{A1D833BB-00E4-44BF-B180-081C7FB531E3}" presName="bSp" presStyleCnt="0"/>
      <dgm:spPr/>
    </dgm:pt>
    <dgm:pt modelId="{83BC7390-463C-4706-B5B7-552876091332}" type="pres">
      <dgm:prSet presAssocID="{A1D833BB-00E4-44BF-B180-081C7FB531E3}" presName="process" presStyleCnt="0"/>
      <dgm:spPr/>
    </dgm:pt>
    <dgm:pt modelId="{9551287D-B836-48A8-8A0C-DF95DFC8314C}" type="pres">
      <dgm:prSet presAssocID="{9283BA5B-530B-40AF-A6E6-4101F593EFE7}" presName="composite1" presStyleCnt="0"/>
      <dgm:spPr/>
    </dgm:pt>
    <dgm:pt modelId="{07F13765-DF13-468E-8636-588BB9E8A128}" type="pres">
      <dgm:prSet presAssocID="{9283BA5B-530B-40AF-A6E6-4101F593EFE7}" presName="dummyNode1" presStyleLbl="node1" presStyleIdx="0" presStyleCnt="3"/>
      <dgm:spPr/>
    </dgm:pt>
    <dgm:pt modelId="{5E08A94D-2999-4F07-BF0E-A1ED1AF699C9}" type="pres">
      <dgm:prSet presAssocID="{9283BA5B-530B-40AF-A6E6-4101F593EFE7}" presName="childNode1" presStyleLbl="bgAcc1" presStyleIdx="0" presStyleCnt="3">
        <dgm:presLayoutVars>
          <dgm:bulletEnabled val="1"/>
        </dgm:presLayoutVars>
      </dgm:prSet>
      <dgm:spPr/>
    </dgm:pt>
    <dgm:pt modelId="{FC7CF03D-642A-4521-99D4-936AB1D6C55A}" type="pres">
      <dgm:prSet presAssocID="{9283BA5B-530B-40AF-A6E6-4101F593EFE7}" presName="childNode1tx" presStyleLbl="bgAcc1" presStyleIdx="0" presStyleCnt="3">
        <dgm:presLayoutVars>
          <dgm:bulletEnabled val="1"/>
        </dgm:presLayoutVars>
      </dgm:prSet>
      <dgm:spPr/>
    </dgm:pt>
    <dgm:pt modelId="{EA58E709-D92F-41A0-BB58-B651C2173BA1}" type="pres">
      <dgm:prSet presAssocID="{9283BA5B-530B-40AF-A6E6-4101F593EFE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25938C0-E9A7-423A-BBC0-CAFCF4AA4041}" type="pres">
      <dgm:prSet presAssocID="{9283BA5B-530B-40AF-A6E6-4101F593EFE7}" presName="connSite1" presStyleCnt="0"/>
      <dgm:spPr/>
    </dgm:pt>
    <dgm:pt modelId="{482D1CEE-EB73-4BB2-A9A8-EAE0DE331D47}" type="pres">
      <dgm:prSet presAssocID="{FEACFAB9-B8B9-45DF-A5EB-89DD68DADDAC}" presName="Name9" presStyleLbl="sibTrans2D1" presStyleIdx="0" presStyleCnt="2"/>
      <dgm:spPr/>
    </dgm:pt>
    <dgm:pt modelId="{A4F9EC33-E582-4CDB-99F4-9C2615176FD0}" type="pres">
      <dgm:prSet presAssocID="{BAD2B19A-C62C-4991-B1D5-4F37ECD369DD}" presName="composite2" presStyleCnt="0"/>
      <dgm:spPr/>
    </dgm:pt>
    <dgm:pt modelId="{4D48885F-9394-4C6B-81AB-9383A579FCFA}" type="pres">
      <dgm:prSet presAssocID="{BAD2B19A-C62C-4991-B1D5-4F37ECD369DD}" presName="dummyNode2" presStyleLbl="node1" presStyleIdx="0" presStyleCnt="3"/>
      <dgm:spPr/>
    </dgm:pt>
    <dgm:pt modelId="{86FE73E0-10FB-4F1F-B0E9-F5FDED532D99}" type="pres">
      <dgm:prSet presAssocID="{BAD2B19A-C62C-4991-B1D5-4F37ECD369DD}" presName="childNode2" presStyleLbl="bgAcc1" presStyleIdx="1" presStyleCnt="3">
        <dgm:presLayoutVars>
          <dgm:bulletEnabled val="1"/>
        </dgm:presLayoutVars>
      </dgm:prSet>
      <dgm:spPr/>
    </dgm:pt>
    <dgm:pt modelId="{2683A8A4-A7B2-4765-B75F-A51BC7A87942}" type="pres">
      <dgm:prSet presAssocID="{BAD2B19A-C62C-4991-B1D5-4F37ECD369DD}" presName="childNode2tx" presStyleLbl="bgAcc1" presStyleIdx="1" presStyleCnt="3">
        <dgm:presLayoutVars>
          <dgm:bulletEnabled val="1"/>
        </dgm:presLayoutVars>
      </dgm:prSet>
      <dgm:spPr/>
    </dgm:pt>
    <dgm:pt modelId="{38037619-F449-469D-86F7-F0826317DAB8}" type="pres">
      <dgm:prSet presAssocID="{BAD2B19A-C62C-4991-B1D5-4F37ECD369D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09B680E-D5F5-4A64-94A1-BE04ABBDD6C7}" type="pres">
      <dgm:prSet presAssocID="{BAD2B19A-C62C-4991-B1D5-4F37ECD369DD}" presName="connSite2" presStyleCnt="0"/>
      <dgm:spPr/>
    </dgm:pt>
    <dgm:pt modelId="{FD45DFFF-2608-4954-AA18-0DA421009F86}" type="pres">
      <dgm:prSet presAssocID="{AB586056-57C9-46AF-99B2-91BE63752871}" presName="Name18" presStyleLbl="sibTrans2D1" presStyleIdx="1" presStyleCnt="2"/>
      <dgm:spPr/>
    </dgm:pt>
    <dgm:pt modelId="{C084F6DA-DCC4-4C49-892F-418581216AD9}" type="pres">
      <dgm:prSet presAssocID="{B34FB8D9-9630-4571-8A1C-EE1F4D87426D}" presName="composite1" presStyleCnt="0"/>
      <dgm:spPr/>
    </dgm:pt>
    <dgm:pt modelId="{DA1CD59B-A502-4062-A607-F176EB44CBFD}" type="pres">
      <dgm:prSet presAssocID="{B34FB8D9-9630-4571-8A1C-EE1F4D87426D}" presName="dummyNode1" presStyleLbl="node1" presStyleIdx="1" presStyleCnt="3"/>
      <dgm:spPr/>
    </dgm:pt>
    <dgm:pt modelId="{A24A886E-117B-4AF4-AD8F-86FAB64CD626}" type="pres">
      <dgm:prSet presAssocID="{B34FB8D9-9630-4571-8A1C-EE1F4D87426D}" presName="childNode1" presStyleLbl="bgAcc1" presStyleIdx="2" presStyleCnt="3">
        <dgm:presLayoutVars>
          <dgm:bulletEnabled val="1"/>
        </dgm:presLayoutVars>
      </dgm:prSet>
      <dgm:spPr/>
    </dgm:pt>
    <dgm:pt modelId="{0B15C886-F5B2-4B87-967E-9615133EFFC7}" type="pres">
      <dgm:prSet presAssocID="{B34FB8D9-9630-4571-8A1C-EE1F4D87426D}" presName="childNode1tx" presStyleLbl="bgAcc1" presStyleIdx="2" presStyleCnt="3">
        <dgm:presLayoutVars>
          <dgm:bulletEnabled val="1"/>
        </dgm:presLayoutVars>
      </dgm:prSet>
      <dgm:spPr/>
    </dgm:pt>
    <dgm:pt modelId="{985907BF-D021-4BDC-91F8-2680878FC281}" type="pres">
      <dgm:prSet presAssocID="{B34FB8D9-9630-4571-8A1C-EE1F4D8742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86A25491-E9ED-43F3-9D03-788AC90C68F9}" type="pres">
      <dgm:prSet presAssocID="{B34FB8D9-9630-4571-8A1C-EE1F4D87426D}" presName="connSite1" presStyleCnt="0"/>
      <dgm:spPr/>
    </dgm:pt>
  </dgm:ptLst>
  <dgm:cxnLst>
    <dgm:cxn modelId="{93D48302-AD19-4819-A1D4-0F63D129C4E0}" srcId="{A1D833BB-00E4-44BF-B180-081C7FB531E3}" destId="{B34FB8D9-9630-4571-8A1C-EE1F4D87426D}" srcOrd="2" destOrd="0" parTransId="{2EC19FB5-2EC1-45D6-8EE4-9EF374D811FE}" sibTransId="{598F79BA-D0A5-4B5B-8C5C-EB1A50EA03C2}"/>
    <dgm:cxn modelId="{EAFB200F-41B3-4294-9A51-A84AB6C676B6}" type="presOf" srcId="{8C93D72C-2825-4282-BA35-02AB660FAF7F}" destId="{2683A8A4-A7B2-4765-B75F-A51BC7A87942}" srcOrd="1" destOrd="1" presId="urn:microsoft.com/office/officeart/2005/8/layout/hProcess4"/>
    <dgm:cxn modelId="{77F1221C-D918-4E82-A663-71AED893CFF3}" type="presOf" srcId="{9283BA5B-530B-40AF-A6E6-4101F593EFE7}" destId="{EA58E709-D92F-41A0-BB58-B651C2173BA1}" srcOrd="0" destOrd="0" presId="urn:microsoft.com/office/officeart/2005/8/layout/hProcess4"/>
    <dgm:cxn modelId="{E4DCAF1E-1F37-4B46-83F8-1B289835C2BB}" type="presOf" srcId="{D83750D8-0369-4DA5-87F1-D5391AE7FF16}" destId="{A24A886E-117B-4AF4-AD8F-86FAB64CD626}" srcOrd="0" destOrd="1" presId="urn:microsoft.com/office/officeart/2005/8/layout/hProcess4"/>
    <dgm:cxn modelId="{8423C624-08D5-4DD7-A8C7-13958ECDDF80}" type="presOf" srcId="{2743262D-7014-47AE-A66B-BCBA2F6174B8}" destId="{86FE73E0-10FB-4F1F-B0E9-F5FDED532D99}" srcOrd="0" destOrd="0" presId="urn:microsoft.com/office/officeart/2005/8/layout/hProcess4"/>
    <dgm:cxn modelId="{288CF238-98FB-4AFD-8FFA-8F8ADEAE3B3B}" type="presOf" srcId="{38CC682A-60B2-48A8-805A-DFC32ECB22BD}" destId="{5E08A94D-2999-4F07-BF0E-A1ED1AF699C9}" srcOrd="0" destOrd="0" presId="urn:microsoft.com/office/officeart/2005/8/layout/hProcess4"/>
    <dgm:cxn modelId="{6A56305D-BBD5-44D6-903F-7C97F0C8EDD6}" type="presOf" srcId="{D83750D8-0369-4DA5-87F1-D5391AE7FF16}" destId="{0B15C886-F5B2-4B87-967E-9615133EFFC7}" srcOrd="1" destOrd="1" presId="urn:microsoft.com/office/officeart/2005/8/layout/hProcess4"/>
    <dgm:cxn modelId="{0C574B46-F5E4-4133-8050-B56891091C54}" srcId="{A1D833BB-00E4-44BF-B180-081C7FB531E3}" destId="{9283BA5B-530B-40AF-A6E6-4101F593EFE7}" srcOrd="0" destOrd="0" parTransId="{E0C8433D-DF3E-4028-9291-78071EEF596D}" sibTransId="{FEACFAB9-B8B9-45DF-A5EB-89DD68DADDAC}"/>
    <dgm:cxn modelId="{6BE6AA68-3B0F-4C52-8F91-AF6B7197E7A8}" type="presOf" srcId="{66E99792-1EFA-4727-8287-62273275D359}" destId="{86FE73E0-10FB-4F1F-B0E9-F5FDED532D99}" srcOrd="0" destOrd="2" presId="urn:microsoft.com/office/officeart/2005/8/layout/hProcess4"/>
    <dgm:cxn modelId="{753CF14A-4318-427E-94C2-91E7C803E5D6}" srcId="{BAD2B19A-C62C-4991-B1D5-4F37ECD369DD}" destId="{8C93D72C-2825-4282-BA35-02AB660FAF7F}" srcOrd="1" destOrd="0" parTransId="{59558061-444E-4782-8D3B-359574FED47F}" sibTransId="{3A5247CD-DD4E-41D5-9B8B-C345DEA1A3F3}"/>
    <dgm:cxn modelId="{E774C06E-879C-4FE3-8BA3-716A9774F2E1}" type="presOf" srcId="{FEACFAB9-B8B9-45DF-A5EB-89DD68DADDAC}" destId="{482D1CEE-EB73-4BB2-A9A8-EAE0DE331D47}" srcOrd="0" destOrd="0" presId="urn:microsoft.com/office/officeart/2005/8/layout/hProcess4"/>
    <dgm:cxn modelId="{4A350E70-99B9-422C-B6FB-948FDFD17CDF}" type="presOf" srcId="{B34FB8D9-9630-4571-8A1C-EE1F4D87426D}" destId="{985907BF-D021-4BDC-91F8-2680878FC281}" srcOrd="0" destOrd="0" presId="urn:microsoft.com/office/officeart/2005/8/layout/hProcess4"/>
    <dgm:cxn modelId="{8D2EFB51-E0DF-4DE5-A74C-596DC4DFE202}" srcId="{BAD2B19A-C62C-4991-B1D5-4F37ECD369DD}" destId="{2743262D-7014-47AE-A66B-BCBA2F6174B8}" srcOrd="0" destOrd="0" parTransId="{E5ABA5DE-D613-45DB-A247-77996B428FCA}" sibTransId="{4B96F205-D88C-4FA4-8D6F-0E6302DE93C5}"/>
    <dgm:cxn modelId="{E6778A52-5E2E-48E3-B207-F863A8923901}" type="presOf" srcId="{AF8D88B3-20BD-49F4-A081-5C78D6E5C14D}" destId="{A24A886E-117B-4AF4-AD8F-86FAB64CD626}" srcOrd="0" destOrd="0" presId="urn:microsoft.com/office/officeart/2005/8/layout/hProcess4"/>
    <dgm:cxn modelId="{2480AA72-F0B6-483D-90FA-000ADB08C1F9}" type="presOf" srcId="{A1D833BB-00E4-44BF-B180-081C7FB531E3}" destId="{D395EB72-3E91-41F8-8067-1098537D4155}" srcOrd="0" destOrd="0" presId="urn:microsoft.com/office/officeart/2005/8/layout/hProcess4"/>
    <dgm:cxn modelId="{37919973-DD96-4643-928C-0EF58F697EDD}" type="presOf" srcId="{AB586056-57C9-46AF-99B2-91BE63752871}" destId="{FD45DFFF-2608-4954-AA18-0DA421009F86}" srcOrd="0" destOrd="0" presId="urn:microsoft.com/office/officeart/2005/8/layout/hProcess4"/>
    <dgm:cxn modelId="{330C6574-272F-4393-9E90-AE7BEC20CCFC}" srcId="{B34FB8D9-9630-4571-8A1C-EE1F4D87426D}" destId="{AF8D88B3-20BD-49F4-A081-5C78D6E5C14D}" srcOrd="0" destOrd="0" parTransId="{4DCA540F-5C0D-4F2B-88E2-F1E9F00613BA}" sibTransId="{32CD6FA1-B8EE-4EA6-80B1-C425077736F4}"/>
    <dgm:cxn modelId="{1F9B0775-A74B-4248-AA66-DFEF4C7BDA4E}" srcId="{B34FB8D9-9630-4571-8A1C-EE1F4D87426D}" destId="{D83750D8-0369-4DA5-87F1-D5391AE7FF16}" srcOrd="1" destOrd="0" parTransId="{8FD5F17B-D4DC-425F-A775-507FAF306EE7}" sibTransId="{E5ABB39A-C321-47F0-96B1-503BEB9471A8}"/>
    <dgm:cxn modelId="{5909B792-5561-47E0-9093-B49E891F1614}" srcId="{A1D833BB-00E4-44BF-B180-081C7FB531E3}" destId="{BAD2B19A-C62C-4991-B1D5-4F37ECD369DD}" srcOrd="1" destOrd="0" parTransId="{24E0F57E-14FF-478A-8ADF-4B47B3630F69}" sibTransId="{AB586056-57C9-46AF-99B2-91BE63752871}"/>
    <dgm:cxn modelId="{5BC81AA1-73AD-4E1F-9FCB-0656E82B3A8E}" type="presOf" srcId="{38CC682A-60B2-48A8-805A-DFC32ECB22BD}" destId="{FC7CF03D-642A-4521-99D4-936AB1D6C55A}" srcOrd="1" destOrd="0" presId="urn:microsoft.com/office/officeart/2005/8/layout/hProcess4"/>
    <dgm:cxn modelId="{D69047AB-7ED3-49FF-B997-0483E83B5828}" type="presOf" srcId="{BAD2B19A-C62C-4991-B1D5-4F37ECD369DD}" destId="{38037619-F449-469D-86F7-F0826317DAB8}" srcOrd="0" destOrd="0" presId="urn:microsoft.com/office/officeart/2005/8/layout/hProcess4"/>
    <dgm:cxn modelId="{8CB36EAD-0E1C-43D6-9A7C-2AA557F65269}" srcId="{9283BA5B-530B-40AF-A6E6-4101F593EFE7}" destId="{38CC682A-60B2-48A8-805A-DFC32ECB22BD}" srcOrd="0" destOrd="0" parTransId="{28B37E2E-56AC-445D-B364-B8DBC45EB111}" sibTransId="{31384CEC-4786-4376-9412-88E1BAF4FA48}"/>
    <dgm:cxn modelId="{0622C7AD-739A-497D-A524-CCBCA23AE700}" type="presOf" srcId="{AF8D88B3-20BD-49F4-A081-5C78D6E5C14D}" destId="{0B15C886-F5B2-4B87-967E-9615133EFFC7}" srcOrd="1" destOrd="0" presId="urn:microsoft.com/office/officeart/2005/8/layout/hProcess4"/>
    <dgm:cxn modelId="{9F29D7C1-3B64-433F-A7D5-2D887504C43F}" type="presOf" srcId="{66E99792-1EFA-4727-8287-62273275D359}" destId="{2683A8A4-A7B2-4765-B75F-A51BC7A87942}" srcOrd="1" destOrd="2" presId="urn:microsoft.com/office/officeart/2005/8/layout/hProcess4"/>
    <dgm:cxn modelId="{1FB74BC8-5313-4E12-81E4-DF34C7732352}" type="presOf" srcId="{8C93D72C-2825-4282-BA35-02AB660FAF7F}" destId="{86FE73E0-10FB-4F1F-B0E9-F5FDED532D99}" srcOrd="0" destOrd="1" presId="urn:microsoft.com/office/officeart/2005/8/layout/hProcess4"/>
    <dgm:cxn modelId="{819479E2-C08A-4EFA-BF87-40C71E69680E}" srcId="{BAD2B19A-C62C-4991-B1D5-4F37ECD369DD}" destId="{66E99792-1EFA-4727-8287-62273275D359}" srcOrd="2" destOrd="0" parTransId="{EA73357A-7ACE-4694-AE07-B8B98FB56B38}" sibTransId="{DA2FF35F-373B-4699-BD59-8949A9465F60}"/>
    <dgm:cxn modelId="{4B7B5CEC-A772-4A4B-984A-00693B5845EF}" type="presOf" srcId="{2743262D-7014-47AE-A66B-BCBA2F6174B8}" destId="{2683A8A4-A7B2-4765-B75F-A51BC7A87942}" srcOrd="1" destOrd="0" presId="urn:microsoft.com/office/officeart/2005/8/layout/hProcess4"/>
    <dgm:cxn modelId="{BCC13300-329A-4F00-BFF5-BC4779079419}" type="presParOf" srcId="{D395EB72-3E91-41F8-8067-1098537D4155}" destId="{C4EB69B6-A608-4E2E-859B-246BF8C2FEFC}" srcOrd="0" destOrd="0" presId="urn:microsoft.com/office/officeart/2005/8/layout/hProcess4"/>
    <dgm:cxn modelId="{81FD2609-FD61-437F-A28F-DF2420C6812C}" type="presParOf" srcId="{D395EB72-3E91-41F8-8067-1098537D4155}" destId="{357ACF00-D2F9-40B1-800A-1B35DD4B9705}" srcOrd="1" destOrd="0" presId="urn:microsoft.com/office/officeart/2005/8/layout/hProcess4"/>
    <dgm:cxn modelId="{83BD9A78-B184-45AC-B27D-A01FB0F282CA}" type="presParOf" srcId="{D395EB72-3E91-41F8-8067-1098537D4155}" destId="{83BC7390-463C-4706-B5B7-552876091332}" srcOrd="2" destOrd="0" presId="urn:microsoft.com/office/officeart/2005/8/layout/hProcess4"/>
    <dgm:cxn modelId="{34CFACBD-5C40-465A-9C32-2868D4FE879E}" type="presParOf" srcId="{83BC7390-463C-4706-B5B7-552876091332}" destId="{9551287D-B836-48A8-8A0C-DF95DFC8314C}" srcOrd="0" destOrd="0" presId="urn:microsoft.com/office/officeart/2005/8/layout/hProcess4"/>
    <dgm:cxn modelId="{5A226C3B-C8D9-4DCA-B755-457245B27175}" type="presParOf" srcId="{9551287D-B836-48A8-8A0C-DF95DFC8314C}" destId="{07F13765-DF13-468E-8636-588BB9E8A128}" srcOrd="0" destOrd="0" presId="urn:microsoft.com/office/officeart/2005/8/layout/hProcess4"/>
    <dgm:cxn modelId="{6C21E9A2-2618-4371-BF17-3A31A2B7803F}" type="presParOf" srcId="{9551287D-B836-48A8-8A0C-DF95DFC8314C}" destId="{5E08A94D-2999-4F07-BF0E-A1ED1AF699C9}" srcOrd="1" destOrd="0" presId="urn:microsoft.com/office/officeart/2005/8/layout/hProcess4"/>
    <dgm:cxn modelId="{DD92DE3F-7E68-4143-BAD1-B26EED27B3A3}" type="presParOf" srcId="{9551287D-B836-48A8-8A0C-DF95DFC8314C}" destId="{FC7CF03D-642A-4521-99D4-936AB1D6C55A}" srcOrd="2" destOrd="0" presId="urn:microsoft.com/office/officeart/2005/8/layout/hProcess4"/>
    <dgm:cxn modelId="{ECE28CC6-3612-4715-A7D6-2BFFDC18E899}" type="presParOf" srcId="{9551287D-B836-48A8-8A0C-DF95DFC8314C}" destId="{EA58E709-D92F-41A0-BB58-B651C2173BA1}" srcOrd="3" destOrd="0" presId="urn:microsoft.com/office/officeart/2005/8/layout/hProcess4"/>
    <dgm:cxn modelId="{1B524240-5527-4E32-B1FA-05F82A29FAEA}" type="presParOf" srcId="{9551287D-B836-48A8-8A0C-DF95DFC8314C}" destId="{325938C0-E9A7-423A-BBC0-CAFCF4AA4041}" srcOrd="4" destOrd="0" presId="urn:microsoft.com/office/officeart/2005/8/layout/hProcess4"/>
    <dgm:cxn modelId="{95D50E2A-F88B-42D8-9180-5D2D5C00F3C6}" type="presParOf" srcId="{83BC7390-463C-4706-B5B7-552876091332}" destId="{482D1CEE-EB73-4BB2-A9A8-EAE0DE331D47}" srcOrd="1" destOrd="0" presId="urn:microsoft.com/office/officeart/2005/8/layout/hProcess4"/>
    <dgm:cxn modelId="{F770E6F1-D7D1-41F2-8024-44EDE260DAC6}" type="presParOf" srcId="{83BC7390-463C-4706-B5B7-552876091332}" destId="{A4F9EC33-E582-4CDB-99F4-9C2615176FD0}" srcOrd="2" destOrd="0" presId="urn:microsoft.com/office/officeart/2005/8/layout/hProcess4"/>
    <dgm:cxn modelId="{931179A9-EA4C-41C9-90EC-F2A5C50F3049}" type="presParOf" srcId="{A4F9EC33-E582-4CDB-99F4-9C2615176FD0}" destId="{4D48885F-9394-4C6B-81AB-9383A579FCFA}" srcOrd="0" destOrd="0" presId="urn:microsoft.com/office/officeart/2005/8/layout/hProcess4"/>
    <dgm:cxn modelId="{22402460-7E82-44AA-8D52-C364E84A8664}" type="presParOf" srcId="{A4F9EC33-E582-4CDB-99F4-9C2615176FD0}" destId="{86FE73E0-10FB-4F1F-B0E9-F5FDED532D99}" srcOrd="1" destOrd="0" presId="urn:microsoft.com/office/officeart/2005/8/layout/hProcess4"/>
    <dgm:cxn modelId="{BEDE0DBA-1C81-4EB7-BA22-CE3415F899A6}" type="presParOf" srcId="{A4F9EC33-E582-4CDB-99F4-9C2615176FD0}" destId="{2683A8A4-A7B2-4765-B75F-A51BC7A87942}" srcOrd="2" destOrd="0" presId="urn:microsoft.com/office/officeart/2005/8/layout/hProcess4"/>
    <dgm:cxn modelId="{3B325FE2-16FB-4E95-8E2D-20611311FB5C}" type="presParOf" srcId="{A4F9EC33-E582-4CDB-99F4-9C2615176FD0}" destId="{38037619-F449-469D-86F7-F0826317DAB8}" srcOrd="3" destOrd="0" presId="urn:microsoft.com/office/officeart/2005/8/layout/hProcess4"/>
    <dgm:cxn modelId="{D5DF7B69-ADBB-4D91-83EC-60A4CD06C27D}" type="presParOf" srcId="{A4F9EC33-E582-4CDB-99F4-9C2615176FD0}" destId="{609B680E-D5F5-4A64-94A1-BE04ABBDD6C7}" srcOrd="4" destOrd="0" presId="urn:microsoft.com/office/officeart/2005/8/layout/hProcess4"/>
    <dgm:cxn modelId="{F478D883-4A26-4BFC-B3C7-1644051E9120}" type="presParOf" srcId="{83BC7390-463C-4706-B5B7-552876091332}" destId="{FD45DFFF-2608-4954-AA18-0DA421009F86}" srcOrd="3" destOrd="0" presId="urn:microsoft.com/office/officeart/2005/8/layout/hProcess4"/>
    <dgm:cxn modelId="{5D75E33F-A28D-4370-989B-D28BB65B468A}" type="presParOf" srcId="{83BC7390-463C-4706-B5B7-552876091332}" destId="{C084F6DA-DCC4-4C49-892F-418581216AD9}" srcOrd="4" destOrd="0" presId="urn:microsoft.com/office/officeart/2005/8/layout/hProcess4"/>
    <dgm:cxn modelId="{A2B766F5-3CC5-4906-94D8-D7DD2F29FD96}" type="presParOf" srcId="{C084F6DA-DCC4-4C49-892F-418581216AD9}" destId="{DA1CD59B-A502-4062-A607-F176EB44CBFD}" srcOrd="0" destOrd="0" presId="urn:microsoft.com/office/officeart/2005/8/layout/hProcess4"/>
    <dgm:cxn modelId="{A81040C2-3443-4571-B853-A11E87ACBF09}" type="presParOf" srcId="{C084F6DA-DCC4-4C49-892F-418581216AD9}" destId="{A24A886E-117B-4AF4-AD8F-86FAB64CD626}" srcOrd="1" destOrd="0" presId="urn:microsoft.com/office/officeart/2005/8/layout/hProcess4"/>
    <dgm:cxn modelId="{4356547D-555A-4716-9403-81430E8E0ED8}" type="presParOf" srcId="{C084F6DA-DCC4-4C49-892F-418581216AD9}" destId="{0B15C886-F5B2-4B87-967E-9615133EFFC7}" srcOrd="2" destOrd="0" presId="urn:microsoft.com/office/officeart/2005/8/layout/hProcess4"/>
    <dgm:cxn modelId="{98F77EF4-0C4B-4468-B2A8-955D4416F21F}" type="presParOf" srcId="{C084F6DA-DCC4-4C49-892F-418581216AD9}" destId="{985907BF-D021-4BDC-91F8-2680878FC281}" srcOrd="3" destOrd="0" presId="urn:microsoft.com/office/officeart/2005/8/layout/hProcess4"/>
    <dgm:cxn modelId="{0DD5BAEA-97F6-45E3-912F-0EFA50E2D816}" type="presParOf" srcId="{C084F6DA-DCC4-4C49-892F-418581216AD9}" destId="{86A25491-E9ED-43F3-9D03-788AC90C68F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A94D-2999-4F07-BF0E-A1ED1AF699C9}">
      <dsp:nvSpPr>
        <dsp:cNvPr id="0" name=""/>
        <dsp:cNvSpPr/>
      </dsp:nvSpPr>
      <dsp:spPr>
        <a:xfrm>
          <a:off x="3696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parser.txt</a:t>
          </a:r>
        </a:p>
      </dsp:txBody>
      <dsp:txXfrm>
        <a:off x="35632" y="1464250"/>
        <a:ext cx="1618682" cy="1026507"/>
      </dsp:txXfrm>
    </dsp:sp>
    <dsp:sp modelId="{482D1CEE-EB73-4BB2-A9A8-EAE0DE331D47}">
      <dsp:nvSpPr>
        <dsp:cNvPr id="0" name=""/>
        <dsp:cNvSpPr/>
      </dsp:nvSpPr>
      <dsp:spPr>
        <a:xfrm>
          <a:off x="972951" y="1847966"/>
          <a:ext cx="1729779" cy="1729779"/>
        </a:xfrm>
        <a:prstGeom prst="leftCircularArrow">
          <a:avLst>
            <a:gd name="adj1" fmla="val 2432"/>
            <a:gd name="adj2" fmla="val 294330"/>
            <a:gd name="adj3" fmla="val 2069841"/>
            <a:gd name="adj4" fmla="val 9024489"/>
            <a:gd name="adj5" fmla="val 28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8E709-D92F-41A0-BB58-B651C2173BA1}">
      <dsp:nvSpPr>
        <dsp:cNvPr id="0" name=""/>
        <dsp:cNvSpPr/>
      </dsp:nvSpPr>
      <dsp:spPr>
        <a:xfrm>
          <a:off x="377597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kfG</a:t>
          </a:r>
          <a:r>
            <a:rPr lang="de-DE" sz="3300" kern="1200" dirty="0"/>
            <a:t> Edit</a:t>
          </a:r>
        </a:p>
      </dsp:txBody>
      <dsp:txXfrm>
        <a:off x="395017" y="2540113"/>
        <a:ext cx="1460763" cy="559912"/>
      </dsp:txXfrm>
    </dsp:sp>
    <dsp:sp modelId="{86FE73E0-10FB-4F1F-B0E9-F5FDED532D99}">
      <dsp:nvSpPr>
        <dsp:cNvPr id="0" name=""/>
        <dsp:cNvSpPr/>
      </dsp:nvSpPr>
      <dsp:spPr>
        <a:xfrm>
          <a:off x="2073560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Yacc</a:t>
          </a:r>
          <a:r>
            <a:rPr lang="de-DE" sz="1700" kern="1200" dirty="0"/>
            <a:t>(_</a:t>
          </a:r>
          <a:r>
            <a:rPr lang="de-DE" sz="1700" kern="1200" dirty="0" err="1"/>
            <a:t>opt</a:t>
          </a:r>
          <a:r>
            <a:rPr lang="de-DE" sz="1700" kern="1200" dirty="0"/>
            <a:t>).</a:t>
          </a:r>
          <a:r>
            <a:rPr lang="de-DE" sz="1700" kern="1200" dirty="0" err="1"/>
            <a:t>ctpl</a:t>
          </a:r>
          <a:endParaRPr lang="de-D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parser_vcc.xml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Regex.txt</a:t>
          </a:r>
        </a:p>
      </dsp:txBody>
      <dsp:txXfrm>
        <a:off x="2105496" y="1761626"/>
        <a:ext cx="1618682" cy="1026507"/>
      </dsp:txXfrm>
    </dsp:sp>
    <dsp:sp modelId="{FD45DFFF-2608-4954-AA18-0DA421009F86}">
      <dsp:nvSpPr>
        <dsp:cNvPr id="0" name=""/>
        <dsp:cNvSpPr/>
      </dsp:nvSpPr>
      <dsp:spPr>
        <a:xfrm>
          <a:off x="3028793" y="620224"/>
          <a:ext cx="1944772" cy="1944772"/>
        </a:xfrm>
        <a:prstGeom prst="circularArrow">
          <a:avLst>
            <a:gd name="adj1" fmla="val 2164"/>
            <a:gd name="adj2" fmla="val 260174"/>
            <a:gd name="adj3" fmla="val 19564315"/>
            <a:gd name="adj4" fmla="val 12575511"/>
            <a:gd name="adj5" fmla="val 25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7619-F449-469D-86F7-F0826317DAB8}">
      <dsp:nvSpPr>
        <dsp:cNvPr id="0" name=""/>
        <dsp:cNvSpPr/>
      </dsp:nvSpPr>
      <dsp:spPr>
        <a:xfrm>
          <a:off x="2447461" y="1134938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VCC</a:t>
          </a:r>
        </a:p>
      </dsp:txBody>
      <dsp:txXfrm>
        <a:off x="2464881" y="1152358"/>
        <a:ext cx="1460763" cy="559912"/>
      </dsp:txXfrm>
    </dsp:sp>
    <dsp:sp modelId="{A24A886E-117B-4AF4-AD8F-86FAB64CD626}">
      <dsp:nvSpPr>
        <dsp:cNvPr id="0" name=""/>
        <dsp:cNvSpPr/>
      </dsp:nvSpPr>
      <dsp:spPr>
        <a:xfrm>
          <a:off x="4143423" y="1432314"/>
          <a:ext cx="1682554" cy="1387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parser.cs</a:t>
          </a:r>
          <a:endParaRPr lang="de-DE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(</a:t>
          </a:r>
          <a:r>
            <a:rPr lang="de-DE" sz="1700" kern="1200" dirty="0" err="1"/>
            <a:t>regex_patch</a:t>
          </a:r>
          <a:r>
            <a:rPr lang="de-DE" sz="1700" kern="1200" dirty="0"/>
            <a:t>)</a:t>
          </a:r>
        </a:p>
      </dsp:txBody>
      <dsp:txXfrm>
        <a:off x="4175359" y="1464250"/>
        <a:ext cx="1618682" cy="1026507"/>
      </dsp:txXfrm>
    </dsp:sp>
    <dsp:sp modelId="{985907BF-D021-4BDC-91F8-2680878FC281}">
      <dsp:nvSpPr>
        <dsp:cNvPr id="0" name=""/>
        <dsp:cNvSpPr/>
      </dsp:nvSpPr>
      <dsp:spPr>
        <a:xfrm>
          <a:off x="4517324" y="2522693"/>
          <a:ext cx="1495603" cy="594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CSC</a:t>
          </a:r>
        </a:p>
      </dsp:txBody>
      <dsp:txXfrm>
        <a:off x="4534744" y="2540113"/>
        <a:ext cx="1460763" cy="55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F159-2371-3580-5A9D-F4AE069B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2B0CAE-7FDB-AD01-C61D-09472B89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D8D1C-F019-BED2-C92F-69BEFAA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629609-B5F6-3685-E120-25AAC5D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54040-7F3C-F223-FA2E-90262E7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6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0BFE9-2135-90EB-7A61-198AE14C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75CB74-0BB6-0EB0-A300-0367BE0C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245F0-8B0F-33BD-F2E1-7BEA5AEB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3DAFC-E8D2-FA53-8694-701DECF9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A6D93-3A15-AE57-7F21-424D832A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32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614D4-A285-0E84-D5D9-77EFE76B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6A4C44-7F60-1F15-D98F-000870C2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6B4E5-E7F6-4614-BDAB-48A0C918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90C93-FC9A-E80B-708B-EE52B4F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6DEDFE-E05A-C763-A9D4-F9E848A9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B0932-A651-F579-D670-2C1D1645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0881C9-9F68-36B0-7108-7A60F6F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F1476-FB7D-039D-A112-076B5938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9EF7C-DDC9-DF5F-D361-52BB1DCE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33C1D-6439-A804-1C37-4AD327EA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2F03A-965C-D565-A576-3B87AB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340ACC-6FE1-5188-F07E-04F54706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F0D141-4EA5-F1A7-B4BD-771234C5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C608D-D333-9F14-C318-2A93C8D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966367-BC2F-EFB8-9CC1-70E64717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43710-894B-88F3-EDAE-2002690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C5047-13F2-9615-9D64-AC66004D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D092E8-F82B-9662-A833-538C875F0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BF113-5B62-A32D-7450-1BF8BD30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F45A3-C4C0-B9AE-CB1A-E64BA7B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4A6CB9-F3F4-A734-01EC-BA7F8250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2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83E64-9DE6-4791-52C3-0E292242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B4849-666E-9ABA-75EB-2CD3A565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93A1D-13CA-207A-6874-CB456686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9DCFFC-9A85-0B34-1EE8-29A558E1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CDFE25-7FEF-6688-114F-BBE6CE1C8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3418F7-DA6F-9D69-FF01-BA1BA81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67479A-0228-05F3-2194-7C37F39A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9D3C26-9AD5-2142-613E-19E1D876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6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047F-D77F-D766-FFD8-1F5D7C75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223A0D-DD6F-0C08-8046-CCE5FDA8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5D1DA6-4ABB-8283-12EF-CA6666D0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939AD-FD8A-A88A-8B88-1475FF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9327F-79DB-E910-C508-CC52D5E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F11457-69C4-0A85-A673-DBAAD43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6B9257-8201-B1B2-DEA4-A32D6DA0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9284-7010-AA2E-97D7-5A0B06C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3CD17-41BC-4E5F-CD2B-B26240BC1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65208-DD98-1031-09F6-7B497936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F5BB5F-D544-04CD-4876-2FA8B13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93D60-EB1F-1E39-FA41-7B24CD0F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2EFE1B-8B96-272A-7F9D-07EF832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1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8551F-0A67-FB38-7C39-8C27798B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52D41-BFB4-339C-ED61-9D84895F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E0D21-5A37-F602-3E98-E88A651C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A9AEC-BA20-EE8E-E7B2-81B0AF9A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6602E-5C58-71CA-284B-7F5546A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FDEB9-BC57-01A6-28D2-296A2C00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7E8A15-A912-C847-B9F9-7CFADC8E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3EB22C-DB51-8A86-E061-A23CE46DF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EAA7-FAB5-F259-4509-B168B69C2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FDCC-A6EE-4065-95BC-3DAF8DE3D89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4F4A6-BCA7-5A41-F915-D0617123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F655E-57E0-150D-9FAF-76EE161A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E5E01-8525-49EC-9680-BA57CD2CA2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8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A3244CE2-C947-3111-C670-B029DD0E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3590925"/>
            <a:ext cx="654050" cy="654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1AB10D-1206-8C8F-70B8-2D493D02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1295400"/>
            <a:ext cx="654050" cy="654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460D13-1726-1ED0-A523-453CBAD3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6" y="3590925"/>
            <a:ext cx="654050" cy="654050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2E98C4B-E486-A03F-9FAD-C03292A32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060818"/>
              </p:ext>
            </p:extLst>
          </p:nvPr>
        </p:nvGraphicFramePr>
        <p:xfrm>
          <a:off x="2032000" y="719667"/>
          <a:ext cx="6016625" cy="425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2562F00-0404-CC82-9A6C-75D346F8CFBC}"/>
              </a:ext>
            </a:extLst>
          </p:cNvPr>
          <p:cNvSpPr txBox="1"/>
          <p:nvPr/>
        </p:nvSpPr>
        <p:spPr>
          <a:xfrm>
            <a:off x="2099253" y="3783310"/>
            <a:ext cx="4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kfg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C01C66-D92D-2C69-DE93-8FCECD3288C2}"/>
              </a:ext>
            </a:extLst>
          </p:cNvPr>
          <p:cNvSpPr txBox="1"/>
          <p:nvPr/>
        </p:nvSpPr>
        <p:spPr>
          <a:xfrm>
            <a:off x="4149425" y="1487785"/>
            <a:ext cx="514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/>
              <a:t>vcc</a:t>
            </a:r>
            <a:endParaRPr lang="de-DE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AAA1C-E371-B6BB-D529-BD8CFE8672E7}"/>
              </a:ext>
            </a:extLst>
          </p:cNvPr>
          <p:cNvSpPr txBox="1"/>
          <p:nvPr/>
        </p:nvSpPr>
        <p:spPr>
          <a:xfrm>
            <a:off x="6096000" y="3783310"/>
            <a:ext cx="79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code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DA1BFC8-8715-8127-9E02-F676A82BF21B}"/>
              </a:ext>
            </a:extLst>
          </p:cNvPr>
          <p:cNvCxnSpPr>
            <a:cxnSpLocks/>
          </p:cNvCxnSpPr>
          <p:nvPr/>
        </p:nvCxnSpPr>
        <p:spPr>
          <a:xfrm flipV="1">
            <a:off x="5153025" y="2990850"/>
            <a:ext cx="257175" cy="209550"/>
          </a:xfrm>
          <a:prstGeom prst="curvedConnector3">
            <a:avLst>
              <a:gd name="adj1" fmla="val 94445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14E1C71B-0CB1-6369-E827-DD4DCB80D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010" y="3476625"/>
            <a:ext cx="768350" cy="768350"/>
          </a:xfrm>
          <a:prstGeom prst="rect">
            <a:avLst/>
          </a:prstGeom>
        </p:spPr>
      </p:pic>
      <p:sp>
        <p:nvSpPr>
          <p:cNvPr id="27" name="Form 26">
            <a:extLst>
              <a:ext uri="{FF2B5EF4-FFF2-40B4-BE49-F238E27FC236}">
                <a16:creationId xmlns:a16="http://schemas.microsoft.com/office/drawing/2014/main" id="{5F981841-C813-B4A6-156A-DB2258C1FF3C}"/>
              </a:ext>
            </a:extLst>
          </p:cNvPr>
          <p:cNvSpPr/>
          <p:nvPr/>
        </p:nvSpPr>
        <p:spPr>
          <a:xfrm>
            <a:off x="7103665" y="2621260"/>
            <a:ext cx="1729779" cy="1729779"/>
          </a:xfrm>
          <a:prstGeom prst="leftCircularArrow">
            <a:avLst>
              <a:gd name="adj1" fmla="val 2432"/>
              <a:gd name="adj2" fmla="val 294330"/>
              <a:gd name="adj3" fmla="val 2069841"/>
              <a:gd name="adj4" fmla="val 9024489"/>
              <a:gd name="adj5" fmla="val 2838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9" name="Grafik 2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B2AE48B0-0D6E-BD61-09CF-EFC940CF9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3" y="1949450"/>
            <a:ext cx="771525" cy="771525"/>
          </a:xfrm>
          <a:prstGeom prst="rect">
            <a:avLst/>
          </a:prstGeom>
        </p:spPr>
      </p:pic>
      <p:sp>
        <p:nvSpPr>
          <p:cNvPr id="30" name="Pfeil: gebogen 29">
            <a:extLst>
              <a:ext uri="{FF2B5EF4-FFF2-40B4-BE49-F238E27FC236}">
                <a16:creationId xmlns:a16="http://schemas.microsoft.com/office/drawing/2014/main" id="{EEFD4829-AF3C-AD3F-340F-08395547007A}"/>
              </a:ext>
            </a:extLst>
          </p:cNvPr>
          <p:cNvSpPr/>
          <p:nvPr/>
        </p:nvSpPr>
        <p:spPr>
          <a:xfrm>
            <a:off x="914497" y="1322303"/>
            <a:ext cx="1944772" cy="1944772"/>
          </a:xfrm>
          <a:prstGeom prst="circularArrow">
            <a:avLst>
              <a:gd name="adj1" fmla="val 2164"/>
              <a:gd name="adj2" fmla="val 260174"/>
              <a:gd name="adj3" fmla="val 19564315"/>
              <a:gd name="adj4" fmla="val 12575511"/>
              <a:gd name="adj5" fmla="val 2524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" name="Verbinder: gekrümmt 1">
            <a:extLst>
              <a:ext uri="{FF2B5EF4-FFF2-40B4-BE49-F238E27FC236}">
                <a16:creationId xmlns:a16="http://schemas.microsoft.com/office/drawing/2014/main" id="{60D777E7-A01D-1055-AEE3-ADC493057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03448" y="2366753"/>
            <a:ext cx="191420" cy="128337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Jaeger</dc:creator>
  <cp:lastModifiedBy>Robert Jaeger</cp:lastModifiedBy>
  <cp:revision>2</cp:revision>
  <dcterms:created xsi:type="dcterms:W3CDTF">2022-10-03T09:10:48Z</dcterms:created>
  <dcterms:modified xsi:type="dcterms:W3CDTF">2022-11-14T16:43:20Z</dcterms:modified>
</cp:coreProperties>
</file>