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455" r:id="rId4"/>
  </p:sldMasterIdLst>
  <p:notesMasterIdLst>
    <p:notesMasterId r:id="rId11"/>
  </p:notesMasterIdLst>
  <p:handoutMasterIdLst>
    <p:handoutMasterId r:id="rId12"/>
  </p:handoutMasterIdLst>
  <p:sldIdLst>
    <p:sldId id="267" r:id="rId5"/>
    <p:sldId id="274" r:id="rId6"/>
    <p:sldId id="282" r:id="rId7"/>
    <p:sldId id="283" r:id="rId8"/>
    <p:sldId id="284" r:id="rId9"/>
    <p:sldId id="286"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
          <p15:clr>
            <a:srgbClr val="A4A3A4"/>
          </p15:clr>
        </p15:guide>
        <p15:guide id="2" orient="horz" pos="2205">
          <p15:clr>
            <a:srgbClr val="A4A3A4"/>
          </p15:clr>
        </p15:guide>
        <p15:guide id="3" orient="horz" pos="2797">
          <p15:clr>
            <a:srgbClr val="A4A3A4"/>
          </p15:clr>
        </p15:guide>
        <p15:guide id="4" orient="horz" pos="3101">
          <p15:clr>
            <a:srgbClr val="A4A3A4"/>
          </p15:clr>
        </p15:guide>
        <p15:guide id="5" orient="horz" pos="1581">
          <p15:clr>
            <a:srgbClr val="A4A3A4"/>
          </p15:clr>
        </p15:guide>
        <p15:guide id="6" orient="horz" pos="714">
          <p15:clr>
            <a:srgbClr val="A4A3A4"/>
          </p15:clr>
        </p15:guide>
        <p15:guide id="7" pos="3024">
          <p15:clr>
            <a:srgbClr val="A4A3A4"/>
          </p15:clr>
        </p15:guide>
        <p15:guide id="8" pos="5413">
          <p15:clr>
            <a:srgbClr val="A4A3A4"/>
          </p15:clr>
        </p15:guide>
        <p15:guide id="9" pos="2736">
          <p15:clr>
            <a:srgbClr val="A4A3A4"/>
          </p15:clr>
        </p15:guide>
        <p15:guide id="10" pos="2880">
          <p15:clr>
            <a:srgbClr val="A4A3A4"/>
          </p15:clr>
        </p15:guide>
        <p15:guide id="11" pos="3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ABBD"/>
    <a:srgbClr val="0057B8"/>
    <a:srgbClr val="1D5FA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snapToObjects="1">
      <p:cViewPr varScale="1">
        <p:scale>
          <a:sx n="96" d="100"/>
          <a:sy n="96" d="100"/>
        </p:scale>
        <p:origin x="618" y="72"/>
      </p:cViewPr>
      <p:guideLst>
        <p:guide orient="horz" pos="367"/>
        <p:guide orient="horz" pos="2205"/>
        <p:guide orient="horz" pos="2797"/>
        <p:guide orient="horz" pos="3101"/>
        <p:guide orient="horz" pos="1581"/>
        <p:guide orient="horz" pos="714"/>
        <p:guide pos="3024"/>
        <p:guide pos="5413"/>
        <p:guide pos="2736"/>
        <p:guide pos="2880"/>
        <p:guide pos="34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CCEA95-CDB5-CF45-AB19-73E7213E6EC5}" type="datetimeFigureOut">
              <a:rPr lang="en-US" smtClean="0"/>
              <a:pPr/>
              <a:t>7/19/2017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590E3-51E9-8749-BC98-F86585D1E8EF}" type="slidenum">
              <a:rPr lang="en-US" smtClean="0"/>
              <a:pPr/>
              <a:t>‹#›</a:t>
            </a:fld>
            <a:endParaRPr lang="en-US" dirty="0"/>
          </a:p>
        </p:txBody>
      </p:sp>
    </p:spTree>
    <p:extLst>
      <p:ext uri="{BB962C8B-B14F-4D97-AF65-F5344CB8AC3E}">
        <p14:creationId xmlns:p14="http://schemas.microsoft.com/office/powerpoint/2010/main" val="12484358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0B6130-57D8-0049-B492-494EF97A0987}" type="datetimeFigureOut">
              <a:rPr lang="en-US" smtClean="0"/>
              <a:pPr/>
              <a:t>7/19/2017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CA1033-C205-964A-95C9-36C396C65D7A}" type="slidenum">
              <a:rPr lang="en-US" smtClean="0"/>
              <a:pPr/>
              <a:t>‹#›</a:t>
            </a:fld>
            <a:endParaRPr lang="en-US" dirty="0"/>
          </a:p>
        </p:txBody>
      </p:sp>
    </p:spTree>
    <p:extLst>
      <p:ext uri="{BB962C8B-B14F-4D97-AF65-F5344CB8AC3E}">
        <p14:creationId xmlns:p14="http://schemas.microsoft.com/office/powerpoint/2010/main" val="38381666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CA1033-C205-964A-95C9-36C396C65D7A}" type="slidenum">
              <a:rPr lang="en-US" smtClean="0"/>
              <a:pPr/>
              <a:t>3</a:t>
            </a:fld>
            <a:endParaRPr lang="en-US" dirty="0"/>
          </a:p>
        </p:txBody>
      </p:sp>
    </p:spTree>
    <p:extLst>
      <p:ext uri="{BB962C8B-B14F-4D97-AF65-F5344CB8AC3E}">
        <p14:creationId xmlns:p14="http://schemas.microsoft.com/office/powerpoint/2010/main" val="557182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CA1033-C205-964A-95C9-36C396C65D7A}" type="slidenum">
              <a:rPr lang="en-US" smtClean="0"/>
              <a:pPr/>
              <a:t>4</a:t>
            </a:fld>
            <a:endParaRPr lang="en-US" dirty="0"/>
          </a:p>
        </p:txBody>
      </p:sp>
    </p:spTree>
    <p:extLst>
      <p:ext uri="{BB962C8B-B14F-4D97-AF65-F5344CB8AC3E}">
        <p14:creationId xmlns:p14="http://schemas.microsoft.com/office/powerpoint/2010/main" val="146104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CA1033-C205-964A-95C9-36C396C65D7A}" type="slidenum">
              <a:rPr lang="en-US" smtClean="0"/>
              <a:pPr/>
              <a:t>5</a:t>
            </a:fld>
            <a:endParaRPr lang="en-US" dirty="0"/>
          </a:p>
        </p:txBody>
      </p:sp>
    </p:spTree>
    <p:extLst>
      <p:ext uri="{BB962C8B-B14F-4D97-AF65-F5344CB8AC3E}">
        <p14:creationId xmlns:p14="http://schemas.microsoft.com/office/powerpoint/2010/main" val="3868644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CA1033-C205-964A-95C9-36C396C65D7A}" type="slidenum">
              <a:rPr lang="en-US" smtClean="0"/>
              <a:pPr/>
              <a:t>6</a:t>
            </a:fld>
            <a:endParaRPr lang="en-US" dirty="0"/>
          </a:p>
        </p:txBody>
      </p:sp>
    </p:spTree>
    <p:extLst>
      <p:ext uri="{BB962C8B-B14F-4D97-AF65-F5344CB8AC3E}">
        <p14:creationId xmlns:p14="http://schemas.microsoft.com/office/powerpoint/2010/main" val="760793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Cover pag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804863" y="1293356"/>
            <a:ext cx="6662737" cy="1964194"/>
          </a:xfrm>
        </p:spPr>
        <p:txBody>
          <a:bodyPr anchor="ctr" anchorCtr="0"/>
          <a:lstStyle>
            <a:lvl1pPr>
              <a:lnSpc>
                <a:spcPct val="82000"/>
              </a:lnSpc>
              <a:defRPr sz="4000">
                <a:solidFill>
                  <a:schemeClr val="tx2"/>
                </a:solidFill>
                <a:latin typeface="Century Gothic" panose="020B0502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804863" y="3293537"/>
            <a:ext cx="6662737" cy="546100"/>
          </a:xfrm>
        </p:spPr>
        <p:txBody>
          <a:bodyPr/>
          <a:lstStyle>
            <a:lvl1pPr marL="0" indent="0" algn="l">
              <a:spcBef>
                <a:spcPts val="0"/>
              </a:spcBef>
              <a:buNone/>
              <a:defRPr sz="1600">
                <a:solidFill>
                  <a:schemeClr val="accent3"/>
                </a:solidFill>
                <a:latin typeface="Century Gothic" panose="020B0502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Text Placeholder 9"/>
          <p:cNvSpPr>
            <a:spLocks noGrp="1"/>
          </p:cNvSpPr>
          <p:nvPr>
            <p:ph type="body" sz="quarter" idx="10" hasCustomPrompt="1"/>
          </p:nvPr>
        </p:nvSpPr>
        <p:spPr>
          <a:xfrm>
            <a:off x="804863" y="4245633"/>
            <a:ext cx="6662737" cy="209550"/>
          </a:xfrm>
        </p:spPr>
        <p:txBody>
          <a:bodyPr anchor="b" anchorCtr="0"/>
          <a:lstStyle>
            <a:lvl1pPr>
              <a:defRPr sz="1000">
                <a:solidFill>
                  <a:schemeClr val="accent1"/>
                </a:solidFill>
                <a:latin typeface="Century Gothic" panose="020B0502020202020204" pitchFamily="34" charset="0"/>
              </a:defRPr>
            </a:lvl1pPr>
          </a:lstStyle>
          <a:p>
            <a:pPr lvl="0"/>
            <a:r>
              <a:rPr lang="en-US" dirty="0"/>
              <a:t>© 2016, </a:t>
            </a:r>
            <a:r>
              <a:rPr lang="en-US" dirty="0" err="1"/>
              <a:t>naviHealth</a:t>
            </a:r>
            <a:r>
              <a:rPr lang="en-US" dirty="0"/>
              <a:t>, Inc. – All Rights Reserved</a:t>
            </a: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70260" y="550536"/>
            <a:ext cx="1560696" cy="591963"/>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ig statement">
    <p:spTree>
      <p:nvGrpSpPr>
        <p:cNvPr id="1" name=""/>
        <p:cNvGrpSpPr/>
        <p:nvPr/>
      </p:nvGrpSpPr>
      <p:grpSpPr>
        <a:xfrm>
          <a:off x="0" y="0"/>
          <a:ext cx="0" cy="0"/>
          <a:chOff x="0" y="0"/>
          <a:chExt cx="0" cy="0"/>
        </a:xfrm>
      </p:grpSpPr>
      <p:pic>
        <p:nvPicPr>
          <p:cNvPr id="4" name="Picture 3" descr="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549276" y="339334"/>
            <a:ext cx="6765924" cy="632216"/>
          </a:xfrm>
        </p:spPr>
        <p:txBody>
          <a:bodyPr/>
          <a:lstStyle>
            <a:lvl1pPr>
              <a:defRPr>
                <a:latin typeface="Century Gothic" panose="020B0502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49275" y="1804872"/>
            <a:ext cx="7537100" cy="2785966"/>
          </a:xfrm>
        </p:spPr>
        <p:txBody>
          <a:bodyPr/>
          <a:lstStyle>
            <a:lvl1pPr>
              <a:lnSpc>
                <a:spcPct val="90000"/>
              </a:lnSpc>
              <a:defRPr sz="2800">
                <a:solidFill>
                  <a:schemeClr val="accent3"/>
                </a:solidFill>
                <a:latin typeface="Century Gothic" panose="020B0502020202020204" pitchFamily="34" charset="0"/>
              </a:defRPr>
            </a:lvl1pPr>
            <a:lvl2pPr marL="252413" indent="-184150">
              <a:lnSpc>
                <a:spcPct val="90000"/>
              </a:lnSpc>
              <a:spcBef>
                <a:spcPts val="600"/>
              </a:spcBef>
              <a:defRPr sz="2600">
                <a:solidFill>
                  <a:schemeClr val="accent3"/>
                </a:solidFill>
                <a:latin typeface="Century Gothic" panose="020B0502020202020204" pitchFamily="34" charset="0"/>
              </a:defRPr>
            </a:lvl2pPr>
            <a:lvl3pPr marL="533400" indent="-220663">
              <a:lnSpc>
                <a:spcPct val="90000"/>
              </a:lnSpc>
              <a:spcBef>
                <a:spcPts val="300"/>
              </a:spcBef>
              <a:defRPr sz="2400">
                <a:solidFill>
                  <a:schemeClr val="accent3"/>
                </a:solidFill>
                <a:latin typeface="Century Gothic" panose="020B0502020202020204" pitchFamily="34" charset="0"/>
              </a:defRPr>
            </a:lvl3pPr>
            <a:lvl4pPr marL="762000" indent="-169863">
              <a:lnSpc>
                <a:spcPct val="95000"/>
              </a:lnSpc>
              <a:spcBef>
                <a:spcPts val="300"/>
              </a:spcBef>
              <a:defRPr sz="2200">
                <a:solidFill>
                  <a:schemeClr val="accent3"/>
                </a:solidFill>
                <a:latin typeface="Century Gothic" panose="020B0502020202020204" pitchFamily="34" charset="0"/>
              </a:defRPr>
            </a:lvl4pPr>
            <a:lvl5pPr marL="990600" indent="-203200">
              <a:lnSpc>
                <a:spcPct val="100000"/>
              </a:lnSpc>
              <a:spcBef>
                <a:spcPts val="300"/>
              </a:spcBef>
              <a:tabLst/>
              <a:defRPr sz="2000">
                <a:solidFill>
                  <a:schemeClr val="accent3"/>
                </a:solidFill>
                <a:latin typeface="Century Gothic" panose="020B0502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745066" y="4756151"/>
            <a:ext cx="5884334" cy="229394"/>
          </a:xfrm>
        </p:spPr>
        <p:txBody>
          <a:bodyPr/>
          <a:lstStyle>
            <a:lvl1pPr>
              <a:defRPr>
                <a:solidFill>
                  <a:schemeClr val="tx2"/>
                </a:solidFill>
                <a:latin typeface="Century Gothic" panose="020B0502020202020204" pitchFamily="34" charset="0"/>
              </a:defRPr>
            </a:lvl1pPr>
          </a:lstStyle>
          <a:p>
            <a:r>
              <a:rPr lang="en-US" dirty="0"/>
              <a:t>© 2016, naviHealth, Inc. – All Rights Reserved</a:t>
            </a:r>
          </a:p>
        </p:txBody>
      </p:sp>
      <p:sp>
        <p:nvSpPr>
          <p:cNvPr id="6" name="Slide Number Placeholder 5"/>
          <p:cNvSpPr>
            <a:spLocks noGrp="1"/>
          </p:cNvSpPr>
          <p:nvPr>
            <p:ph type="sldNum" sz="quarter" idx="12"/>
          </p:nvPr>
        </p:nvSpPr>
        <p:spPr>
          <a:xfrm>
            <a:off x="152400" y="4756151"/>
            <a:ext cx="313261" cy="229394"/>
          </a:xfrm>
        </p:spPr>
        <p:txBody>
          <a:bodyPr/>
          <a:lstStyle>
            <a:lvl1pPr>
              <a:defRPr>
                <a:solidFill>
                  <a:schemeClr val="tx2"/>
                </a:solidFill>
                <a:latin typeface="Century Gothic" panose="020B0502020202020204" pitchFamily="34" charset="0"/>
              </a:defRPr>
            </a:lvl1pPr>
          </a:lstStyle>
          <a:p>
            <a:fld id="{2066355A-084C-D24E-9AD2-7E4FC41EA627}" type="slidenum">
              <a:rPr lang="en-US" smtClean="0"/>
              <a:pPr/>
              <a:t>‹#›</a:t>
            </a:fld>
            <a:endParaRPr lang="en-US" dirty="0"/>
          </a:p>
        </p:txBody>
      </p:sp>
      <p:cxnSp>
        <p:nvCxnSpPr>
          <p:cNvPr id="9" name="Straight Connector 8"/>
          <p:cNvCxnSpPr/>
          <p:nvPr userDrawn="1"/>
        </p:nvCxnSpPr>
        <p:spPr>
          <a:xfrm>
            <a:off x="610851" y="4809721"/>
            <a:ext cx="0" cy="145676"/>
          </a:xfrm>
          <a:prstGeom prst="line">
            <a:avLst/>
          </a:prstGeom>
          <a:ln w="6350" cmpd="sng">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608194" y="4609941"/>
            <a:ext cx="1206549" cy="457637"/>
          </a:xfrm>
          <a:prstGeom prst="rect">
            <a:avLst/>
          </a:prstGeom>
        </p:spPr>
      </p:pic>
    </p:spTree>
    <p:extLst>
      <p:ext uri="{BB962C8B-B14F-4D97-AF65-F5344CB8AC3E}">
        <p14:creationId xmlns:p14="http://schemas.microsoft.com/office/powerpoint/2010/main" val="588676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Full page 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Gothic" panose="020B0502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49275" y="1079496"/>
            <a:ext cx="8043864" cy="3467502"/>
          </a:xfrm>
        </p:spPr>
        <p:txBody>
          <a:bodyPr/>
          <a:lstStyle>
            <a:lvl1pPr>
              <a:spcBef>
                <a:spcPts val="800"/>
              </a:spcBef>
              <a:defRPr>
                <a:latin typeface="Century Gothic" panose="020B0502020202020204" pitchFamily="34" charset="0"/>
              </a:defRPr>
            </a:lvl1pPr>
            <a:lvl2pPr>
              <a:spcBef>
                <a:spcPts val="600"/>
              </a:spcBef>
              <a:defRPr>
                <a:latin typeface="Century Gothic" panose="020B0502020202020204" pitchFamily="34" charset="0"/>
              </a:defRPr>
            </a:lvl2pPr>
            <a:lvl3pPr>
              <a:spcBef>
                <a:spcPts val="300"/>
              </a:spcBef>
              <a:defRPr>
                <a:latin typeface="Century Gothic" panose="020B0502020202020204" pitchFamily="34" charset="0"/>
              </a:defRPr>
            </a:lvl3pPr>
            <a:lvl4pPr>
              <a:spcBef>
                <a:spcPts val="300"/>
              </a:spcBef>
              <a:defRPr>
                <a:latin typeface="Century Gothic" panose="020B0502020202020204" pitchFamily="34" charset="0"/>
              </a:defRPr>
            </a:lvl4pPr>
            <a:lvl5pPr>
              <a:spcBef>
                <a:spcPts val="300"/>
              </a:spcBef>
              <a:defRPr>
                <a:latin typeface="Century Gothic" panose="020B0502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latin typeface="Century Gothic" panose="020B0502020202020204" pitchFamily="34" charset="0"/>
              </a:defRPr>
            </a:lvl1pPr>
          </a:lstStyle>
          <a:p>
            <a:r>
              <a:rPr lang="en-US" dirty="0"/>
              <a:t>© 2016, naviHealth, Inc. – All Rights Reserved</a:t>
            </a:r>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322038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 16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Gothic" panose="020B0502020202020204" pitchFamily="34" charset="0"/>
              </a:defRPr>
            </a:lvl1pPr>
          </a:lstStyle>
          <a:p>
            <a:r>
              <a:rPr lang="en-US"/>
              <a:t>Click to edit Master title style</a:t>
            </a:r>
          </a:p>
        </p:txBody>
      </p:sp>
      <p:sp>
        <p:nvSpPr>
          <p:cNvPr id="3" name="Content Placeholder 2"/>
          <p:cNvSpPr>
            <a:spLocks noGrp="1"/>
          </p:cNvSpPr>
          <p:nvPr>
            <p:ph idx="1" hasCustomPrompt="1"/>
          </p:nvPr>
        </p:nvSpPr>
        <p:spPr>
          <a:xfrm>
            <a:off x="549276" y="1092069"/>
            <a:ext cx="3794125" cy="3467502"/>
          </a:xfrm>
        </p:spPr>
        <p:txBody>
          <a:bodyPr/>
          <a:lstStyle>
            <a:lvl1pPr>
              <a:spcBef>
                <a:spcPts val="600"/>
              </a:spcBef>
              <a:defRPr sz="1400">
                <a:latin typeface="Century Gothic" panose="020B0502020202020204" pitchFamily="34" charset="0"/>
              </a:defRPr>
            </a:lvl1pPr>
            <a:lvl2pPr marL="144463" indent="-100013">
              <a:spcBef>
                <a:spcPts val="400"/>
              </a:spcBef>
              <a:defRPr sz="1400">
                <a:latin typeface="Century Gothic" panose="020B0502020202020204" pitchFamily="34" charset="0"/>
              </a:defRPr>
            </a:lvl2pPr>
            <a:lvl3pPr marL="301625" indent="-125413">
              <a:spcBef>
                <a:spcPts val="200"/>
              </a:spcBef>
              <a:defRPr sz="1300">
                <a:latin typeface="Century Gothic" panose="020B0502020202020204" pitchFamily="34" charset="0"/>
              </a:defRPr>
            </a:lvl3pPr>
            <a:lvl4pPr marL="414338" indent="-93663">
              <a:spcBef>
                <a:spcPts val="200"/>
              </a:spcBef>
              <a:defRPr sz="1200">
                <a:latin typeface="Century Gothic" panose="020B0502020202020204" pitchFamily="34" charset="0"/>
              </a:defRPr>
            </a:lvl4pPr>
            <a:lvl5pPr marL="541338" indent="-120650">
              <a:spcBef>
                <a:spcPts val="200"/>
              </a:spcBef>
              <a:defRPr sz="1100">
                <a:latin typeface="Century Gothic" panose="020B0502020202020204" pitchFamily="34" charset="0"/>
              </a:defRPr>
            </a:lvl5pPr>
          </a:lstStyle>
          <a:p>
            <a:pPr lvl="0"/>
            <a:r>
              <a:rPr lang="en-US" dirty="0"/>
              <a:t>14pt text, indent for bullets &amp; dashes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latin typeface="Century Gothic" panose="020B0502020202020204" pitchFamily="34" charset="0"/>
              </a:defRPr>
            </a:lvl1pPr>
          </a:lstStyle>
          <a:p>
            <a:r>
              <a:rPr lang="en-US" dirty="0"/>
              <a:t>© 2016, naviHealth, Inc. – All Rights Reserved</a:t>
            </a:r>
          </a:p>
        </p:txBody>
      </p:sp>
      <p:sp>
        <p:nvSpPr>
          <p:cNvPr id="6" name="Slide Number Placeholder 5"/>
          <p:cNvSpPr>
            <a:spLocks noGrp="1"/>
          </p:cNvSpPr>
          <p:nvPr>
            <p:ph type="sldNum" sz="quarter" idx="12"/>
          </p:nvPr>
        </p:nvSpPr>
        <p:spPr/>
        <p:txBody>
          <a:bodyPr/>
          <a:lstStyle>
            <a:lvl1pPr>
              <a:defRPr>
                <a:latin typeface="Century Gothic" panose="020B0502020202020204" pitchFamily="34" charset="0"/>
              </a:defRPr>
            </a:lvl1pPr>
          </a:lstStyle>
          <a:p>
            <a:fld id="{2066355A-084C-D24E-9AD2-7E4FC41EA627}" type="slidenum">
              <a:rPr lang="en-US" smtClean="0"/>
              <a:pPr/>
              <a:t>‹#›</a:t>
            </a:fld>
            <a:endParaRPr lang="en-US" dirty="0"/>
          </a:p>
        </p:txBody>
      </p:sp>
      <p:sp>
        <p:nvSpPr>
          <p:cNvPr id="8" name="Content Placeholder 2"/>
          <p:cNvSpPr>
            <a:spLocks noGrp="1"/>
          </p:cNvSpPr>
          <p:nvPr>
            <p:ph idx="13" hasCustomPrompt="1"/>
          </p:nvPr>
        </p:nvSpPr>
        <p:spPr>
          <a:xfrm>
            <a:off x="4800601" y="1092069"/>
            <a:ext cx="3794125" cy="3467502"/>
          </a:xfrm>
        </p:spPr>
        <p:txBody>
          <a:bodyPr/>
          <a:lstStyle>
            <a:lvl1pPr>
              <a:spcBef>
                <a:spcPts val="600"/>
              </a:spcBef>
              <a:defRPr sz="1400">
                <a:latin typeface="Century Gothic" panose="020B0502020202020204" pitchFamily="34" charset="0"/>
              </a:defRPr>
            </a:lvl1pPr>
            <a:lvl2pPr marL="144463" indent="-100013">
              <a:spcBef>
                <a:spcPts val="400"/>
              </a:spcBef>
              <a:defRPr sz="1400">
                <a:latin typeface="Century Gothic" panose="020B0502020202020204" pitchFamily="34" charset="0"/>
              </a:defRPr>
            </a:lvl2pPr>
            <a:lvl3pPr marL="301625" indent="-125413">
              <a:spcBef>
                <a:spcPts val="200"/>
              </a:spcBef>
              <a:defRPr sz="1300">
                <a:latin typeface="Century Gothic" panose="020B0502020202020204" pitchFamily="34" charset="0"/>
              </a:defRPr>
            </a:lvl3pPr>
            <a:lvl4pPr marL="414338" indent="-93663">
              <a:spcBef>
                <a:spcPts val="200"/>
              </a:spcBef>
              <a:defRPr sz="1200">
                <a:latin typeface="Century Gothic" panose="020B0502020202020204" pitchFamily="34" charset="0"/>
              </a:defRPr>
            </a:lvl4pPr>
            <a:lvl5pPr marL="541338" indent="-120650">
              <a:spcBef>
                <a:spcPts val="200"/>
              </a:spcBef>
              <a:defRPr sz="1100">
                <a:latin typeface="Century Gothic" panose="020B0502020202020204" pitchFamily="34" charset="0"/>
              </a:defRPr>
            </a:lvl5pPr>
          </a:lstStyle>
          <a:p>
            <a:pPr marL="0" marR="0" lvl="0" indent="0" algn="l" defTabSz="457200" rtl="0" eaLnBrk="1" fontAlgn="auto" latinLnBrk="0" hangingPunct="1">
              <a:lnSpc>
                <a:spcPct val="100000"/>
              </a:lnSpc>
              <a:spcBef>
                <a:spcPts val="600"/>
              </a:spcBef>
              <a:spcAft>
                <a:spcPts val="0"/>
              </a:spcAft>
              <a:buClrTx/>
              <a:buSzTx/>
              <a:buFont typeface="Arial"/>
              <a:buNone/>
              <a:tabLst/>
              <a:defRPr/>
            </a:pPr>
            <a:r>
              <a:rPr lang="en-US" dirty="0"/>
              <a:t>14pt text, indent for bullets &amp; dashes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 28pt &amp; 16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Gothic" panose="020B0502020202020204" pitchFamily="34" charset="0"/>
              </a:defRPr>
            </a:lvl1pPr>
          </a:lstStyle>
          <a:p>
            <a:r>
              <a:rPr lang="en-US"/>
              <a:t>Click to edit Master title style</a:t>
            </a:r>
          </a:p>
        </p:txBody>
      </p:sp>
      <p:sp>
        <p:nvSpPr>
          <p:cNvPr id="3" name="Content Placeholder 2"/>
          <p:cNvSpPr>
            <a:spLocks noGrp="1"/>
          </p:cNvSpPr>
          <p:nvPr>
            <p:ph idx="1" hasCustomPrompt="1"/>
          </p:nvPr>
        </p:nvSpPr>
        <p:spPr>
          <a:xfrm>
            <a:off x="549276" y="1092069"/>
            <a:ext cx="3794125" cy="3467502"/>
          </a:xfrm>
        </p:spPr>
        <p:txBody>
          <a:bodyPr/>
          <a:lstStyle>
            <a:lvl1pPr>
              <a:spcBef>
                <a:spcPts val="600"/>
              </a:spcBef>
              <a:defRPr sz="1400">
                <a:latin typeface="Century Gothic" panose="020B0502020202020204" pitchFamily="34" charset="0"/>
              </a:defRPr>
            </a:lvl1pPr>
            <a:lvl2pPr marL="144463" indent="-100013">
              <a:spcBef>
                <a:spcPts val="400"/>
              </a:spcBef>
              <a:defRPr sz="1400">
                <a:latin typeface="Century Gothic" panose="020B0502020202020204" pitchFamily="34" charset="0"/>
              </a:defRPr>
            </a:lvl2pPr>
            <a:lvl3pPr marL="301625" indent="-125413">
              <a:spcBef>
                <a:spcPts val="200"/>
              </a:spcBef>
              <a:defRPr sz="1300">
                <a:latin typeface="Century Gothic" panose="020B0502020202020204" pitchFamily="34" charset="0"/>
              </a:defRPr>
            </a:lvl3pPr>
            <a:lvl4pPr marL="414338" indent="-93663">
              <a:spcBef>
                <a:spcPts val="200"/>
              </a:spcBef>
              <a:defRPr sz="1200">
                <a:latin typeface="Century Gothic" panose="020B0502020202020204" pitchFamily="34" charset="0"/>
              </a:defRPr>
            </a:lvl4pPr>
            <a:lvl5pPr marL="541338" indent="-120650">
              <a:spcBef>
                <a:spcPts val="200"/>
              </a:spcBef>
              <a:defRPr sz="1100">
                <a:latin typeface="Century Gothic" panose="020B0502020202020204" pitchFamily="34" charset="0"/>
              </a:defRPr>
            </a:lvl5pPr>
          </a:lstStyle>
          <a:p>
            <a:pPr lvl="0"/>
            <a:r>
              <a:rPr lang="en-US" dirty="0"/>
              <a:t>14pt text, indent for bullets &amp; dashes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latin typeface="Century Gothic" panose="020B0502020202020204" pitchFamily="34" charset="0"/>
              </a:defRPr>
            </a:lvl1pPr>
          </a:lstStyle>
          <a:p>
            <a:r>
              <a:rPr lang="en-US" dirty="0"/>
              <a:t>© 2016, naviHealth, Inc. – All Rights Reserved</a:t>
            </a:r>
          </a:p>
        </p:txBody>
      </p:sp>
      <p:sp>
        <p:nvSpPr>
          <p:cNvPr id="6" name="Slide Number Placeholder 5"/>
          <p:cNvSpPr>
            <a:spLocks noGrp="1"/>
          </p:cNvSpPr>
          <p:nvPr>
            <p:ph type="sldNum" sz="quarter" idx="12"/>
          </p:nvPr>
        </p:nvSpPr>
        <p:spPr/>
        <p:txBody>
          <a:bodyPr/>
          <a:lstStyle>
            <a:lvl1pPr>
              <a:defRPr>
                <a:latin typeface="Century Gothic" panose="020B0502020202020204" pitchFamily="34" charset="0"/>
              </a:defRPr>
            </a:lvl1pPr>
          </a:lstStyle>
          <a:p>
            <a:fld id="{2066355A-084C-D24E-9AD2-7E4FC41EA627}" type="slidenum">
              <a:rPr lang="en-US" smtClean="0"/>
              <a:pPr/>
              <a:t>‹#›</a:t>
            </a:fld>
            <a:endParaRPr lang="en-US" dirty="0"/>
          </a:p>
        </p:txBody>
      </p:sp>
      <p:sp>
        <p:nvSpPr>
          <p:cNvPr id="7" name="Content Placeholder 2"/>
          <p:cNvSpPr>
            <a:spLocks noGrp="1"/>
          </p:cNvSpPr>
          <p:nvPr>
            <p:ph idx="14" hasCustomPrompt="1"/>
          </p:nvPr>
        </p:nvSpPr>
        <p:spPr>
          <a:xfrm>
            <a:off x="4800601" y="1086247"/>
            <a:ext cx="3794125" cy="1291063"/>
          </a:xfrm>
        </p:spPr>
        <p:txBody>
          <a:bodyPr/>
          <a:lstStyle>
            <a:lvl1pPr>
              <a:lnSpc>
                <a:spcPct val="90000"/>
              </a:lnSpc>
              <a:spcBef>
                <a:spcPts val="1400"/>
              </a:spcBef>
              <a:defRPr sz="2200">
                <a:solidFill>
                  <a:schemeClr val="accent3"/>
                </a:solidFill>
                <a:latin typeface="Century Gothic" panose="020B0502020202020204" pitchFamily="34" charset="0"/>
              </a:defRPr>
            </a:lvl1pPr>
            <a:lvl2pPr marL="187325" indent="-142875">
              <a:lnSpc>
                <a:spcPct val="90000"/>
              </a:lnSpc>
              <a:spcBef>
                <a:spcPts val="200"/>
              </a:spcBef>
              <a:tabLst/>
              <a:defRPr sz="2000">
                <a:solidFill>
                  <a:schemeClr val="accent3"/>
                </a:solidFill>
                <a:latin typeface="Century Gothic" panose="020B0502020202020204" pitchFamily="34" charset="0"/>
              </a:defRPr>
            </a:lvl2pPr>
            <a:lvl3pPr marL="419100" indent="-180975">
              <a:lnSpc>
                <a:spcPct val="90000"/>
              </a:lnSpc>
              <a:spcBef>
                <a:spcPts val="200"/>
              </a:spcBef>
              <a:defRPr sz="1800">
                <a:solidFill>
                  <a:schemeClr val="accent3"/>
                </a:solidFill>
                <a:latin typeface="Century Gothic" panose="020B0502020202020204" pitchFamily="34" charset="0"/>
              </a:defRPr>
            </a:lvl3pPr>
            <a:lvl4pPr marL="592138" indent="-139700">
              <a:lnSpc>
                <a:spcPct val="90000"/>
              </a:lnSpc>
              <a:spcBef>
                <a:spcPts val="200"/>
              </a:spcBef>
              <a:tabLst/>
              <a:defRPr sz="1600">
                <a:solidFill>
                  <a:schemeClr val="accent3"/>
                </a:solidFill>
                <a:latin typeface="Century Gothic" panose="020B0502020202020204" pitchFamily="34" charset="0"/>
              </a:defRPr>
            </a:lvl4pPr>
            <a:lvl5pPr marL="849313" indent="-163513">
              <a:lnSpc>
                <a:spcPct val="95000"/>
              </a:lnSpc>
              <a:defRPr sz="1600">
                <a:solidFill>
                  <a:schemeClr val="accent3"/>
                </a:solidFill>
              </a:defRPr>
            </a:lvl5pPr>
          </a:lstStyle>
          <a:p>
            <a:pPr lvl="0"/>
            <a:r>
              <a:rPr lang="en-US" dirty="0"/>
              <a:t>22pt, indent </a:t>
            </a:r>
            <a:r>
              <a:rPr lang="en-US" dirty="0" err="1"/>
              <a:t>bul</a:t>
            </a:r>
            <a:r>
              <a:rPr lang="en-US" dirty="0"/>
              <a:t> &amp; dash</a:t>
            </a:r>
          </a:p>
          <a:p>
            <a:pPr lvl="1"/>
            <a:r>
              <a:rPr lang="en-US" dirty="0"/>
              <a:t>Second level</a:t>
            </a:r>
          </a:p>
          <a:p>
            <a:pPr lvl="2"/>
            <a:r>
              <a:rPr lang="en-US" dirty="0"/>
              <a:t>Third level</a:t>
            </a:r>
          </a:p>
          <a:p>
            <a:pPr lvl="3"/>
            <a:r>
              <a:rPr lang="en-US" dirty="0"/>
              <a:t>Fourth level</a:t>
            </a:r>
          </a:p>
        </p:txBody>
      </p:sp>
      <p:sp>
        <p:nvSpPr>
          <p:cNvPr id="8" name="Content Placeholder 2"/>
          <p:cNvSpPr>
            <a:spLocks noGrp="1"/>
          </p:cNvSpPr>
          <p:nvPr>
            <p:ph idx="13" hasCustomPrompt="1"/>
          </p:nvPr>
        </p:nvSpPr>
        <p:spPr>
          <a:xfrm>
            <a:off x="4800601" y="2615366"/>
            <a:ext cx="3794125" cy="1931632"/>
          </a:xfrm>
        </p:spPr>
        <p:txBody>
          <a:bodyPr/>
          <a:lstStyle>
            <a:lvl1pPr>
              <a:spcBef>
                <a:spcPts val="600"/>
              </a:spcBef>
              <a:defRPr sz="1400">
                <a:latin typeface="Century Gothic" panose="020B0502020202020204" pitchFamily="34" charset="0"/>
              </a:defRPr>
            </a:lvl1pPr>
            <a:lvl2pPr marL="144463" indent="-100013">
              <a:spcBef>
                <a:spcPts val="400"/>
              </a:spcBef>
              <a:defRPr sz="1400">
                <a:latin typeface="Century Gothic" panose="020B0502020202020204" pitchFamily="34" charset="0"/>
              </a:defRPr>
            </a:lvl2pPr>
            <a:lvl3pPr marL="301625" indent="-125413">
              <a:spcBef>
                <a:spcPts val="200"/>
              </a:spcBef>
              <a:defRPr sz="1300">
                <a:latin typeface="Century Gothic" panose="020B0502020202020204" pitchFamily="34" charset="0"/>
              </a:defRPr>
            </a:lvl3pPr>
            <a:lvl4pPr marL="414338" indent="-93663">
              <a:spcBef>
                <a:spcPts val="200"/>
              </a:spcBef>
              <a:defRPr sz="1200">
                <a:latin typeface="Century Gothic" panose="020B0502020202020204" pitchFamily="34" charset="0"/>
              </a:defRPr>
            </a:lvl4pPr>
            <a:lvl5pPr marL="541338" indent="-120650">
              <a:spcBef>
                <a:spcPts val="200"/>
              </a:spcBef>
              <a:defRPr sz="1100">
                <a:latin typeface="Century Gothic" panose="020B0502020202020204" pitchFamily="34" charset="0"/>
              </a:defRPr>
            </a:lvl5pPr>
          </a:lstStyle>
          <a:p>
            <a:pPr lvl="0"/>
            <a:r>
              <a:rPr lang="en-US" dirty="0"/>
              <a:t>14pt text, indent for bullets &amp; dashes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382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 – 24pt &amp; 14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Gothic" panose="020B0502020202020204" pitchFamily="34" charset="0"/>
              </a:defRPr>
            </a:lvl1pPr>
          </a:lstStyle>
          <a:p>
            <a:r>
              <a:rPr lang="en-US"/>
              <a:t>Click to edit Master title style</a:t>
            </a:r>
          </a:p>
        </p:txBody>
      </p:sp>
      <p:sp>
        <p:nvSpPr>
          <p:cNvPr id="3" name="Content Placeholder 2"/>
          <p:cNvSpPr>
            <a:spLocks noGrp="1"/>
          </p:cNvSpPr>
          <p:nvPr>
            <p:ph idx="1" hasCustomPrompt="1"/>
          </p:nvPr>
        </p:nvSpPr>
        <p:spPr>
          <a:xfrm>
            <a:off x="549276" y="1090489"/>
            <a:ext cx="3794125" cy="3497080"/>
          </a:xfrm>
        </p:spPr>
        <p:txBody>
          <a:bodyPr/>
          <a:lstStyle>
            <a:lvl1pPr>
              <a:lnSpc>
                <a:spcPct val="90000"/>
              </a:lnSpc>
              <a:spcBef>
                <a:spcPts val="1200"/>
              </a:spcBef>
              <a:defRPr sz="2200">
                <a:solidFill>
                  <a:schemeClr val="accent3"/>
                </a:solidFill>
                <a:latin typeface="Century Gothic" panose="020B0502020202020204" pitchFamily="34" charset="0"/>
              </a:defRPr>
            </a:lvl1pPr>
            <a:lvl2pPr marL="187325" indent="-142875">
              <a:lnSpc>
                <a:spcPct val="90000"/>
              </a:lnSpc>
              <a:spcBef>
                <a:spcPts val="400"/>
              </a:spcBef>
              <a:defRPr sz="2000">
                <a:solidFill>
                  <a:schemeClr val="accent3"/>
                </a:solidFill>
                <a:latin typeface="Century Gothic" panose="020B0502020202020204" pitchFamily="34" charset="0"/>
              </a:defRPr>
            </a:lvl2pPr>
            <a:lvl3pPr marL="419100" indent="-180975">
              <a:lnSpc>
                <a:spcPct val="90000"/>
              </a:lnSpc>
              <a:spcBef>
                <a:spcPts val="200"/>
              </a:spcBef>
              <a:defRPr sz="1800">
                <a:solidFill>
                  <a:schemeClr val="accent3"/>
                </a:solidFill>
                <a:latin typeface="Century Gothic" panose="020B0502020202020204" pitchFamily="34" charset="0"/>
              </a:defRPr>
            </a:lvl3pPr>
            <a:lvl4pPr marL="592138" indent="-139700">
              <a:lnSpc>
                <a:spcPct val="95000"/>
              </a:lnSpc>
              <a:spcBef>
                <a:spcPts val="200"/>
              </a:spcBef>
              <a:defRPr sz="1600">
                <a:solidFill>
                  <a:schemeClr val="accent3"/>
                </a:solidFill>
                <a:latin typeface="Century Gothic" panose="020B0502020202020204" pitchFamily="34" charset="0"/>
              </a:defRPr>
            </a:lvl4pPr>
            <a:lvl5pPr marL="779463" indent="-157163">
              <a:lnSpc>
                <a:spcPct val="95000"/>
              </a:lnSpc>
              <a:spcBef>
                <a:spcPts val="200"/>
              </a:spcBef>
              <a:defRPr sz="1400">
                <a:solidFill>
                  <a:schemeClr val="accent3"/>
                </a:solidFill>
                <a:latin typeface="Century Gothic" panose="020B0502020202020204" pitchFamily="34" charset="0"/>
              </a:defRPr>
            </a:lvl5pPr>
          </a:lstStyle>
          <a:p>
            <a:pPr lvl="0"/>
            <a:r>
              <a:rPr lang="en-US" dirty="0"/>
              <a:t>22pt, indent for bullet &amp; dash</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latin typeface="Century Gothic" panose="020B0502020202020204" pitchFamily="34" charset="0"/>
              </a:defRPr>
            </a:lvl1pPr>
          </a:lstStyle>
          <a:p>
            <a:r>
              <a:rPr lang="en-US" dirty="0"/>
              <a:t>© 2016, naviHealth, Inc. – All Rights Reserved</a:t>
            </a:r>
          </a:p>
        </p:txBody>
      </p:sp>
      <p:sp>
        <p:nvSpPr>
          <p:cNvPr id="6" name="Slide Number Placeholder 5"/>
          <p:cNvSpPr>
            <a:spLocks noGrp="1"/>
          </p:cNvSpPr>
          <p:nvPr>
            <p:ph type="sldNum" sz="quarter" idx="12"/>
          </p:nvPr>
        </p:nvSpPr>
        <p:spPr/>
        <p:txBody>
          <a:bodyPr/>
          <a:lstStyle>
            <a:lvl1pPr>
              <a:defRPr>
                <a:latin typeface="Century Gothic" panose="020B0502020202020204" pitchFamily="34" charset="0"/>
              </a:defRPr>
            </a:lvl1pPr>
          </a:lstStyle>
          <a:p>
            <a:fld id="{2066355A-084C-D24E-9AD2-7E4FC41EA627}" type="slidenum">
              <a:rPr lang="en-US" smtClean="0"/>
              <a:pPr/>
              <a:t>‹#›</a:t>
            </a:fld>
            <a:endParaRPr lang="en-US" dirty="0"/>
          </a:p>
        </p:txBody>
      </p:sp>
      <p:sp>
        <p:nvSpPr>
          <p:cNvPr id="9" name="Content Placeholder 2"/>
          <p:cNvSpPr>
            <a:spLocks noGrp="1"/>
          </p:cNvSpPr>
          <p:nvPr>
            <p:ph idx="13" hasCustomPrompt="1"/>
          </p:nvPr>
        </p:nvSpPr>
        <p:spPr>
          <a:xfrm>
            <a:off x="4800601" y="1098419"/>
            <a:ext cx="3794125" cy="3467502"/>
          </a:xfrm>
        </p:spPr>
        <p:txBody>
          <a:bodyPr/>
          <a:lstStyle>
            <a:lvl1pPr>
              <a:spcBef>
                <a:spcPts val="600"/>
              </a:spcBef>
              <a:defRPr sz="1200">
                <a:latin typeface="Century Gothic" panose="020B0502020202020204" pitchFamily="34" charset="0"/>
              </a:defRPr>
            </a:lvl1pPr>
            <a:lvl2pPr marL="125413" indent="-87313">
              <a:spcBef>
                <a:spcPts val="400"/>
              </a:spcBef>
              <a:defRPr sz="1200">
                <a:latin typeface="Century Gothic" panose="020B0502020202020204" pitchFamily="34" charset="0"/>
              </a:defRPr>
            </a:lvl2pPr>
            <a:lvl3pPr marL="257175" indent="-112713">
              <a:spcBef>
                <a:spcPts val="200"/>
              </a:spcBef>
              <a:defRPr sz="1150">
                <a:latin typeface="Century Gothic" panose="020B0502020202020204" pitchFamily="34" charset="0"/>
              </a:defRPr>
            </a:lvl3pPr>
            <a:lvl4pPr marL="358775" indent="-82550">
              <a:spcBef>
                <a:spcPts val="200"/>
              </a:spcBef>
              <a:defRPr sz="1100">
                <a:latin typeface="Century Gothic" panose="020B0502020202020204" pitchFamily="34" charset="0"/>
              </a:defRPr>
            </a:lvl4pPr>
            <a:lvl5pPr marL="496888" indent="-112713">
              <a:spcBef>
                <a:spcPts val="200"/>
              </a:spcBef>
              <a:defRPr sz="1050">
                <a:latin typeface="Century Gothic" panose="020B0502020202020204" pitchFamily="34" charset="0"/>
              </a:defRPr>
            </a:lvl5pPr>
          </a:lstStyle>
          <a:p>
            <a:pPr lvl="0"/>
            <a:r>
              <a:rPr lang="en-US" dirty="0"/>
              <a:t>12pt text, indent for bullets &amp; dashes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382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 16pt w-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Gothic" panose="020B0502020202020204" pitchFamily="34" charset="0"/>
              </a:defRPr>
            </a:lvl1pPr>
          </a:lstStyle>
          <a:p>
            <a:r>
              <a:rPr lang="en-US"/>
              <a:t>Click to edit Master title style</a:t>
            </a:r>
          </a:p>
        </p:txBody>
      </p:sp>
      <p:sp>
        <p:nvSpPr>
          <p:cNvPr id="3" name="Content Placeholder 2"/>
          <p:cNvSpPr>
            <a:spLocks noGrp="1"/>
          </p:cNvSpPr>
          <p:nvPr>
            <p:ph idx="1" hasCustomPrompt="1"/>
          </p:nvPr>
        </p:nvSpPr>
        <p:spPr>
          <a:xfrm>
            <a:off x="549276" y="1092070"/>
            <a:ext cx="3794125" cy="1149355"/>
          </a:xfrm>
        </p:spPr>
        <p:txBody>
          <a:bodyPr/>
          <a:lstStyle>
            <a:lvl1pPr>
              <a:spcBef>
                <a:spcPts val="600"/>
              </a:spcBef>
              <a:defRPr sz="1400">
                <a:latin typeface="Century Gothic" panose="020B0502020202020204" pitchFamily="34" charset="0"/>
              </a:defRPr>
            </a:lvl1pPr>
            <a:lvl2pPr marL="144463" indent="-100013">
              <a:spcBef>
                <a:spcPts val="100"/>
              </a:spcBef>
              <a:defRPr sz="1400">
                <a:latin typeface="Century Gothic" panose="020B0502020202020204" pitchFamily="34" charset="0"/>
              </a:defRPr>
            </a:lvl2pPr>
            <a:lvl3pPr marL="301625" indent="-125413">
              <a:defRPr sz="1300">
                <a:latin typeface="Century Gothic" panose="020B0502020202020204" pitchFamily="34" charset="0"/>
              </a:defRPr>
            </a:lvl3pPr>
            <a:lvl4pPr marL="414338" indent="-93663">
              <a:defRPr sz="1200">
                <a:latin typeface="Century Gothic" panose="020B0502020202020204" pitchFamily="34" charset="0"/>
              </a:defRPr>
            </a:lvl4pPr>
            <a:lvl5pPr marL="541338" indent="-120650">
              <a:defRPr sz="1100">
                <a:latin typeface="Century Gothic" panose="020B0502020202020204" pitchFamily="34" charset="0"/>
              </a:defRPr>
            </a:lvl5pPr>
          </a:lstStyle>
          <a:p>
            <a:pPr lvl="0"/>
            <a:r>
              <a:rPr lang="en-US" dirty="0"/>
              <a:t>14pt text, indent for bullets &amp; dashes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latin typeface="Century Gothic" panose="020B0502020202020204" pitchFamily="34" charset="0"/>
              </a:defRPr>
            </a:lvl1pPr>
          </a:lstStyle>
          <a:p>
            <a:r>
              <a:rPr lang="en-US" dirty="0"/>
              <a:t>© 2016, naviHealth, Inc. – All Rights Reserved</a:t>
            </a:r>
          </a:p>
        </p:txBody>
      </p:sp>
      <p:sp>
        <p:nvSpPr>
          <p:cNvPr id="6" name="Slide Number Placeholder 5"/>
          <p:cNvSpPr>
            <a:spLocks noGrp="1"/>
          </p:cNvSpPr>
          <p:nvPr>
            <p:ph type="sldNum" sz="quarter" idx="12"/>
          </p:nvPr>
        </p:nvSpPr>
        <p:spPr/>
        <p:txBody>
          <a:bodyPr/>
          <a:lstStyle>
            <a:lvl1pPr>
              <a:defRPr>
                <a:latin typeface="Century Gothic" panose="020B0502020202020204" pitchFamily="34" charset="0"/>
              </a:defRPr>
            </a:lvl1pPr>
          </a:lstStyle>
          <a:p>
            <a:fld id="{2066355A-084C-D24E-9AD2-7E4FC41EA627}" type="slidenum">
              <a:rPr lang="en-US" smtClean="0"/>
              <a:pPr/>
              <a:t>‹#›</a:t>
            </a:fld>
            <a:endParaRPr lang="en-US" dirty="0"/>
          </a:p>
        </p:txBody>
      </p:sp>
      <p:sp>
        <p:nvSpPr>
          <p:cNvPr id="8" name="Content Placeholder 2"/>
          <p:cNvSpPr>
            <a:spLocks noGrp="1"/>
          </p:cNvSpPr>
          <p:nvPr>
            <p:ph idx="13" hasCustomPrompt="1"/>
          </p:nvPr>
        </p:nvSpPr>
        <p:spPr>
          <a:xfrm>
            <a:off x="4800601" y="1092070"/>
            <a:ext cx="3794125" cy="1149355"/>
          </a:xfrm>
        </p:spPr>
        <p:txBody>
          <a:bodyPr/>
          <a:lstStyle>
            <a:lvl1pPr>
              <a:spcBef>
                <a:spcPts val="600"/>
              </a:spcBef>
              <a:defRPr sz="1400">
                <a:latin typeface="Century Gothic" panose="020B0502020202020204" pitchFamily="34" charset="0"/>
              </a:defRPr>
            </a:lvl1pPr>
            <a:lvl2pPr marL="144463" indent="-100013">
              <a:defRPr sz="1400">
                <a:latin typeface="Century Gothic" panose="020B0502020202020204" pitchFamily="34" charset="0"/>
              </a:defRPr>
            </a:lvl2pPr>
            <a:lvl3pPr marL="301625" indent="-125413">
              <a:defRPr sz="1300">
                <a:latin typeface="Century Gothic" panose="020B0502020202020204" pitchFamily="34" charset="0"/>
              </a:defRPr>
            </a:lvl3pPr>
            <a:lvl4pPr marL="414338" indent="-93663">
              <a:defRPr sz="1200">
                <a:latin typeface="Century Gothic" panose="020B0502020202020204" pitchFamily="34" charset="0"/>
              </a:defRPr>
            </a:lvl4pPr>
            <a:lvl5pPr marL="541338" indent="-120650">
              <a:defRPr sz="1100">
                <a:latin typeface="Century Gothic" panose="020B0502020202020204" pitchFamily="34" charset="0"/>
              </a:defRPr>
            </a:lvl5pPr>
          </a:lstStyle>
          <a:p>
            <a:pPr lvl="0"/>
            <a:r>
              <a:rPr lang="en-US" dirty="0"/>
              <a:t>14pt text, indent for bullets &amp; dashes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4" hasCustomPrompt="1"/>
          </p:nvPr>
        </p:nvSpPr>
        <p:spPr>
          <a:xfrm>
            <a:off x="549276" y="2347390"/>
            <a:ext cx="3794125" cy="1817370"/>
          </a:xfrm>
        </p:spPr>
        <p:txBody>
          <a:bodyPr/>
          <a:lstStyle>
            <a:lvl1pPr>
              <a:spcBef>
                <a:spcPts val="600"/>
              </a:spcBef>
              <a:defRPr sz="1400">
                <a:latin typeface="Century Gothic" panose="020B0502020202020204" pitchFamily="34" charset="0"/>
              </a:defRPr>
            </a:lvl1pPr>
            <a:lvl2pPr marL="144463" indent="-100013">
              <a:defRPr sz="1400">
                <a:latin typeface="Century Gothic" panose="020B0502020202020204" pitchFamily="34" charset="0"/>
              </a:defRPr>
            </a:lvl2pPr>
            <a:lvl3pPr marL="301625" indent="-125413">
              <a:defRPr sz="1300">
                <a:latin typeface="Century Gothic" panose="020B0502020202020204" pitchFamily="34" charset="0"/>
              </a:defRPr>
            </a:lvl3pPr>
            <a:lvl4pPr marL="414338" indent="-93663">
              <a:defRPr sz="1200">
                <a:latin typeface="Century Gothic" panose="020B0502020202020204" pitchFamily="34" charset="0"/>
              </a:defRPr>
            </a:lvl4pPr>
            <a:lvl5pPr marL="541338" indent="-120650">
              <a:defRPr sz="1100">
                <a:latin typeface="Century Gothic" panose="020B0502020202020204" pitchFamily="34" charset="0"/>
              </a:defRPr>
            </a:lvl5pPr>
          </a:lstStyle>
          <a:p>
            <a:pPr lvl="0"/>
            <a:r>
              <a:rPr lang="en-US" dirty="0"/>
              <a:t>Insert image or 14pt text, indent bullet &amp; dash</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hasCustomPrompt="1"/>
          </p:nvPr>
        </p:nvSpPr>
        <p:spPr>
          <a:xfrm>
            <a:off x="4800601" y="2347390"/>
            <a:ext cx="3794125" cy="1817370"/>
          </a:xfrm>
        </p:spPr>
        <p:txBody>
          <a:bodyPr/>
          <a:lstStyle>
            <a:lvl1pPr>
              <a:spcBef>
                <a:spcPts val="600"/>
              </a:spcBef>
              <a:defRPr sz="1400">
                <a:latin typeface="Century Gothic" panose="020B0502020202020204" pitchFamily="34" charset="0"/>
              </a:defRPr>
            </a:lvl1pPr>
            <a:lvl2pPr marL="144463" indent="-100013">
              <a:defRPr sz="1400">
                <a:latin typeface="Century Gothic" panose="020B0502020202020204" pitchFamily="34" charset="0"/>
              </a:defRPr>
            </a:lvl2pPr>
            <a:lvl3pPr marL="301625" indent="-125413">
              <a:defRPr sz="1300">
                <a:latin typeface="Century Gothic" panose="020B0502020202020204" pitchFamily="34" charset="0"/>
              </a:defRPr>
            </a:lvl3pPr>
            <a:lvl4pPr marL="414338" indent="-93663">
              <a:defRPr sz="1200">
                <a:latin typeface="Century Gothic" panose="020B0502020202020204" pitchFamily="34" charset="0"/>
              </a:defRPr>
            </a:lvl4pPr>
            <a:lvl5pPr marL="541338" indent="-120650">
              <a:defRPr sz="1100">
                <a:latin typeface="Century Gothic" panose="020B0502020202020204" pitchFamily="34" charset="0"/>
              </a:defRPr>
            </a:lvl5pPr>
          </a:lstStyle>
          <a:p>
            <a:pPr lvl="0"/>
            <a:r>
              <a:rPr lang="en-US" dirty="0"/>
              <a:t>Insert image or 14pt text, indent bullet &amp; dash</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382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Gothic" panose="020B0502020202020204" pitchFamily="34" charset="0"/>
              </a:defRPr>
            </a:lvl1pPr>
          </a:lstStyle>
          <a:p>
            <a:r>
              <a:rPr lang="en-US"/>
              <a:t>Click to edit Master title style</a:t>
            </a:r>
          </a:p>
        </p:txBody>
      </p:sp>
      <p:sp>
        <p:nvSpPr>
          <p:cNvPr id="5" name="Footer Placeholder 4"/>
          <p:cNvSpPr>
            <a:spLocks noGrp="1"/>
          </p:cNvSpPr>
          <p:nvPr>
            <p:ph type="ftr" sz="quarter" idx="11"/>
          </p:nvPr>
        </p:nvSpPr>
        <p:spPr/>
        <p:txBody>
          <a:bodyPr/>
          <a:lstStyle>
            <a:lvl1pPr>
              <a:defRPr>
                <a:latin typeface="Century Gothic" panose="020B0502020202020204" pitchFamily="34" charset="0"/>
              </a:defRPr>
            </a:lvl1pPr>
          </a:lstStyle>
          <a:p>
            <a:r>
              <a:rPr lang="en-US" dirty="0"/>
              <a:t>© 2016, naviHealth, Inc. – All Rights Reserved</a:t>
            </a:r>
          </a:p>
        </p:txBody>
      </p:sp>
      <p:sp>
        <p:nvSpPr>
          <p:cNvPr id="6" name="Slide Number Placeholder 5"/>
          <p:cNvSpPr>
            <a:spLocks noGrp="1"/>
          </p:cNvSpPr>
          <p:nvPr>
            <p:ph type="sldNum" sz="quarter" idx="12"/>
          </p:nvPr>
        </p:nvSpPr>
        <p:spPr/>
        <p:txBody>
          <a:bodyPr/>
          <a:lstStyle>
            <a:lvl1pPr>
              <a:defRPr>
                <a:latin typeface="Century Gothic" panose="020B0502020202020204" pitchFamily="34" charset="0"/>
              </a:defRPr>
            </a:lvl1p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3220382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a:blip r:embed="rId10" cstate="print">
            <a:extLst>
              <a:ext uri="{28A0092B-C50C-407E-A947-70E740481C1C}">
                <a14:useLocalDpi xmlns:a14="http://schemas.microsoft.com/office/drawing/2010/main"/>
              </a:ext>
            </a:extLst>
          </a:blip>
          <a:srcRect l="5833" t="90000" r="20000" b="1111"/>
          <a:stretch>
            <a:fillRect/>
          </a:stretch>
        </p:blipFill>
        <p:spPr>
          <a:xfrm>
            <a:off x="533400" y="4629150"/>
            <a:ext cx="6781800" cy="457200"/>
          </a:xfrm>
          <a:prstGeom prst="rect">
            <a:avLst/>
          </a:prstGeom>
        </p:spPr>
      </p:pic>
      <p:sp>
        <p:nvSpPr>
          <p:cNvPr id="2" name="Title Placeholder 1"/>
          <p:cNvSpPr>
            <a:spLocks noGrp="1"/>
          </p:cNvSpPr>
          <p:nvPr>
            <p:ph type="title"/>
          </p:nvPr>
        </p:nvSpPr>
        <p:spPr>
          <a:xfrm>
            <a:off x="549276" y="339334"/>
            <a:ext cx="8043862" cy="632216"/>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549275" y="1087192"/>
            <a:ext cx="8043864" cy="3441705"/>
          </a:xfrm>
          <a:prstGeom prst="rect">
            <a:avLst/>
          </a:prstGeom>
        </p:spPr>
        <p:txBody>
          <a:bodyPr vert="horz" lIns="0" tIns="0" rIns="0" bIns="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745066" y="4756151"/>
            <a:ext cx="5884334" cy="229394"/>
          </a:xfrm>
          <a:prstGeom prst="rect">
            <a:avLst/>
          </a:prstGeom>
        </p:spPr>
        <p:txBody>
          <a:bodyPr vert="horz" lIns="0" tIns="0" rIns="0" bIns="0" rtlCol="0" anchor="ctr"/>
          <a:lstStyle>
            <a:lvl1pPr algn="l">
              <a:defRPr sz="800">
                <a:solidFill>
                  <a:schemeClr val="bg1"/>
                </a:solidFill>
                <a:latin typeface="Century Gothic" panose="020B0502020202020204" pitchFamily="34" charset="0"/>
              </a:defRPr>
            </a:lvl1pPr>
          </a:lstStyle>
          <a:p>
            <a:r>
              <a:rPr lang="en-US" dirty="0"/>
              <a:t>© 2016, naviHealth, Inc. – All Rights Reserved</a:t>
            </a:r>
          </a:p>
        </p:txBody>
      </p:sp>
      <p:sp>
        <p:nvSpPr>
          <p:cNvPr id="6" name="Slide Number Placeholder 5"/>
          <p:cNvSpPr>
            <a:spLocks noGrp="1"/>
          </p:cNvSpPr>
          <p:nvPr>
            <p:ph type="sldNum" sz="quarter" idx="4"/>
          </p:nvPr>
        </p:nvSpPr>
        <p:spPr>
          <a:xfrm>
            <a:off x="84661" y="4756151"/>
            <a:ext cx="381000" cy="229394"/>
          </a:xfrm>
          <a:prstGeom prst="rect">
            <a:avLst/>
          </a:prstGeom>
        </p:spPr>
        <p:txBody>
          <a:bodyPr vert="horz" lIns="0" tIns="0" rIns="0" bIns="0" rtlCol="0" anchor="ctr"/>
          <a:lstStyle>
            <a:lvl1pPr algn="r">
              <a:defRPr sz="800">
                <a:solidFill>
                  <a:schemeClr val="tx2"/>
                </a:solidFill>
                <a:latin typeface="Century Gothic" panose="020B0502020202020204" pitchFamily="34" charset="0"/>
              </a:defRPr>
            </a:lvl1pPr>
          </a:lstStyle>
          <a:p>
            <a:fld id="{2066355A-084C-D24E-9AD2-7E4FC41EA627}" type="slidenum">
              <a:rPr lang="en-US" smtClean="0"/>
              <a:pPr/>
              <a:t>‹#›</a:t>
            </a:fld>
            <a:endParaRPr lang="en-US" dirty="0"/>
          </a:p>
        </p:txBody>
      </p:sp>
      <p:pic>
        <p:nvPicPr>
          <p:cNvPr id="13" name="Picture 12"/>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7608194" y="4609941"/>
            <a:ext cx="1206549" cy="457637"/>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73" r:id="rId2"/>
    <p:sldLayoutId id="2147493468" r:id="rId3"/>
    <p:sldLayoutId id="2147493467" r:id="rId4"/>
    <p:sldLayoutId id="2147493469" r:id="rId5"/>
    <p:sldLayoutId id="2147493470" r:id="rId6"/>
    <p:sldLayoutId id="2147493471" r:id="rId7"/>
    <p:sldLayoutId id="2147493472" r:id="rId8"/>
  </p:sldLayoutIdLst>
  <p:hf hdr="0" dt="0"/>
  <p:txStyles>
    <p:titleStyle>
      <a:lvl1pPr algn="l" defTabSz="457200" rtl="0" eaLnBrk="1" latinLnBrk="0" hangingPunct="1">
        <a:lnSpc>
          <a:spcPct val="95000"/>
        </a:lnSpc>
        <a:spcBef>
          <a:spcPct val="0"/>
        </a:spcBef>
        <a:buNone/>
        <a:defRPr sz="2000" kern="1200">
          <a:solidFill>
            <a:schemeClr val="accent1"/>
          </a:solidFill>
          <a:latin typeface="Century Gothic" panose="020B0502020202020204" pitchFamily="34" charset="0"/>
          <a:ea typeface="+mj-ea"/>
          <a:cs typeface="+mj-cs"/>
        </a:defRPr>
      </a:lvl1pPr>
    </p:titleStyle>
    <p:bodyStyle>
      <a:lvl1pPr marL="0" indent="0" algn="l" defTabSz="457200" rtl="0" eaLnBrk="1" latinLnBrk="0" hangingPunct="1">
        <a:spcBef>
          <a:spcPts val="800"/>
        </a:spcBef>
        <a:buFont typeface="Arial"/>
        <a:buNone/>
        <a:defRPr sz="1600" kern="1200">
          <a:solidFill>
            <a:schemeClr val="tx2"/>
          </a:solidFill>
          <a:latin typeface="Century Gothic" panose="020B0502020202020204" pitchFamily="34" charset="0"/>
          <a:ea typeface="+mn-ea"/>
          <a:cs typeface="+mn-cs"/>
        </a:defRPr>
      </a:lvl1pPr>
      <a:lvl2pPr marL="161925" indent="-115888" algn="l" defTabSz="457200" rtl="0" eaLnBrk="1" latinLnBrk="0" hangingPunct="1">
        <a:spcBef>
          <a:spcPts val="600"/>
        </a:spcBef>
        <a:buFont typeface="Arial"/>
        <a:buChar char="•"/>
        <a:defRPr sz="1600" kern="1200">
          <a:solidFill>
            <a:schemeClr val="tx2"/>
          </a:solidFill>
          <a:latin typeface="Century Gothic" panose="020B0502020202020204" pitchFamily="34" charset="0"/>
          <a:ea typeface="+mn-ea"/>
          <a:cs typeface="+mn-cs"/>
        </a:defRPr>
      </a:lvl2pPr>
      <a:lvl3pPr marL="361950" indent="-161925" algn="l" defTabSz="457200" rtl="0" eaLnBrk="1" latinLnBrk="0" hangingPunct="1">
        <a:spcBef>
          <a:spcPts val="300"/>
        </a:spcBef>
        <a:buFont typeface="Lucida Grande"/>
        <a:buChar char="-"/>
        <a:defRPr sz="1500" kern="1200">
          <a:solidFill>
            <a:schemeClr val="tx2"/>
          </a:solidFill>
          <a:latin typeface="Century Gothic" panose="020B0502020202020204" pitchFamily="34" charset="0"/>
          <a:ea typeface="+mn-ea"/>
          <a:cs typeface="+mn-cs"/>
        </a:defRPr>
      </a:lvl3pPr>
      <a:lvl4pPr marL="515938" indent="-123825" algn="l" defTabSz="457200" rtl="0" eaLnBrk="1" latinLnBrk="0" hangingPunct="1">
        <a:spcBef>
          <a:spcPts val="300"/>
        </a:spcBef>
        <a:buFont typeface="Arial"/>
        <a:buChar char="•"/>
        <a:tabLst/>
        <a:defRPr sz="1400" kern="1200">
          <a:solidFill>
            <a:schemeClr val="tx2"/>
          </a:solidFill>
          <a:latin typeface="Century Gothic" panose="020B0502020202020204" pitchFamily="34" charset="0"/>
          <a:ea typeface="+mn-ea"/>
          <a:cs typeface="+mn-cs"/>
        </a:defRPr>
      </a:lvl4pPr>
      <a:lvl5pPr marL="677863" indent="-139700" algn="l" defTabSz="457200" rtl="0" eaLnBrk="1" latinLnBrk="0" hangingPunct="1">
        <a:spcBef>
          <a:spcPts val="300"/>
        </a:spcBef>
        <a:buFont typeface="Lucida Grande"/>
        <a:buChar char="-"/>
        <a:defRPr sz="1300" kern="1200">
          <a:solidFill>
            <a:schemeClr val="tx2"/>
          </a:solidFill>
          <a:latin typeface="Century Gothic" panose="020B0502020202020204"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4863" y="1293356"/>
            <a:ext cx="6970734" cy="1964194"/>
          </a:xfrm>
        </p:spPr>
        <p:txBody>
          <a:bodyPr/>
          <a:lstStyle/>
          <a:p>
            <a:r>
              <a:rPr lang="en-US" sz="2000" dirty="0"/>
              <a:t>CM Test Automation Frame Work Implementation and Best practices with Intelligent Test Scripter - ITS </a:t>
            </a:r>
          </a:p>
        </p:txBody>
      </p:sp>
      <p:sp>
        <p:nvSpPr>
          <p:cNvPr id="4" name="Text Placeholder 3"/>
          <p:cNvSpPr>
            <a:spLocks noGrp="1"/>
          </p:cNvSpPr>
          <p:nvPr>
            <p:ph type="body" sz="quarter" idx="10"/>
          </p:nvPr>
        </p:nvSpPr>
        <p:spPr>
          <a:xfrm>
            <a:off x="804862" y="4245633"/>
            <a:ext cx="6662737" cy="209550"/>
          </a:xfrm>
        </p:spPr>
        <p:txBody>
          <a:bodyPr/>
          <a:lstStyle/>
          <a:p>
            <a:endParaRPr lang="en-US" dirty="0"/>
          </a:p>
        </p:txBody>
      </p:sp>
      <p:sp>
        <p:nvSpPr>
          <p:cNvPr id="5" name="Rectangle 4"/>
          <p:cNvSpPr/>
          <p:nvPr/>
        </p:nvSpPr>
        <p:spPr>
          <a:xfrm>
            <a:off x="6791739" y="3856383"/>
            <a:ext cx="1351722" cy="24847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95000"/>
              </a:lnSpc>
            </a:pPr>
            <a:r>
              <a:rPr lang="en-US" sz="1100" dirty="0">
                <a:solidFill>
                  <a:schemeClr val="tx2"/>
                </a:solidFill>
                <a:latin typeface="Century Gothic" panose="020B0502020202020204" pitchFamily="34" charset="0"/>
              </a:rPr>
              <a:t>07/19/2017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650" y="305028"/>
            <a:ext cx="6765924" cy="632216"/>
          </a:xfrm>
        </p:spPr>
        <p:txBody>
          <a:bodyPr/>
          <a:lstStyle/>
          <a:p>
            <a:r>
              <a:rPr lang="en-US" dirty="0"/>
              <a:t>CM Regression Test Automation Frame Work Implementation and Practices</a:t>
            </a:r>
          </a:p>
        </p:txBody>
      </p:sp>
      <p:sp>
        <p:nvSpPr>
          <p:cNvPr id="4" name="Footer Placeholder 3"/>
          <p:cNvSpPr>
            <a:spLocks noGrp="1"/>
          </p:cNvSpPr>
          <p:nvPr>
            <p:ph type="ftr" sz="quarter" idx="11"/>
          </p:nvPr>
        </p:nvSpPr>
        <p:spPr/>
        <p:txBody>
          <a:bodyPr/>
          <a:lstStyle/>
          <a:p>
            <a:r>
              <a:rPr lang="en-US" dirty="0"/>
              <a:t>© 2016, naviHealth, Inc. – All Rights Reserved</a:t>
            </a:r>
          </a:p>
        </p:txBody>
      </p:sp>
      <p:sp>
        <p:nvSpPr>
          <p:cNvPr id="5" name="Slide Number Placeholder 4"/>
          <p:cNvSpPr>
            <a:spLocks noGrp="1"/>
          </p:cNvSpPr>
          <p:nvPr>
            <p:ph type="sldNum" sz="quarter" idx="12"/>
          </p:nvPr>
        </p:nvSpPr>
        <p:spPr/>
        <p:txBody>
          <a:bodyPr/>
          <a:lstStyle/>
          <a:p>
            <a:fld id="{2066355A-084C-D24E-9AD2-7E4FC41EA627}" type="slidenum">
              <a:rPr lang="en-US" smtClean="0"/>
              <a:pPr/>
              <a:t>2</a:t>
            </a:fld>
            <a:endParaRPr lang="en-US" dirty="0"/>
          </a:p>
        </p:txBody>
      </p:sp>
      <p:sp>
        <p:nvSpPr>
          <p:cNvPr id="7" name="Content Placeholder 2"/>
          <p:cNvSpPr txBox="1">
            <a:spLocks/>
          </p:cNvSpPr>
          <p:nvPr/>
        </p:nvSpPr>
        <p:spPr>
          <a:xfrm>
            <a:off x="362930" y="1084271"/>
            <a:ext cx="8402247" cy="3901274"/>
          </a:xfrm>
          <a:prstGeom prst="rect">
            <a:avLst/>
          </a:prstGeom>
        </p:spPr>
        <p:txBody>
          <a:bodyPr vert="horz" lIns="0" tIns="0" rIns="0" bIns="0" rtlCol="0" anchor="t" anchorCtr="0">
            <a:noAutofit/>
          </a:bodyPr>
          <a:lstStyle>
            <a:lvl1pPr marL="0" indent="0" algn="l" defTabSz="457200" rtl="0" eaLnBrk="1" latinLnBrk="0" hangingPunct="1">
              <a:lnSpc>
                <a:spcPct val="90000"/>
              </a:lnSpc>
              <a:spcBef>
                <a:spcPts val="800"/>
              </a:spcBef>
              <a:buFont typeface="Arial"/>
              <a:buNone/>
              <a:defRPr sz="2800" kern="1200">
                <a:solidFill>
                  <a:schemeClr val="accent3"/>
                </a:solidFill>
                <a:latin typeface="Century Gothic" panose="020B0502020202020204" pitchFamily="34" charset="0"/>
                <a:ea typeface="+mn-ea"/>
                <a:cs typeface="+mn-cs"/>
              </a:defRPr>
            </a:lvl1pPr>
            <a:lvl2pPr marL="252413" indent="-184150" algn="l" defTabSz="457200" rtl="0" eaLnBrk="1" latinLnBrk="0" hangingPunct="1">
              <a:lnSpc>
                <a:spcPct val="90000"/>
              </a:lnSpc>
              <a:spcBef>
                <a:spcPts val="600"/>
              </a:spcBef>
              <a:buFont typeface="Arial"/>
              <a:buChar char="•"/>
              <a:defRPr sz="2600" kern="1200">
                <a:solidFill>
                  <a:schemeClr val="accent3"/>
                </a:solidFill>
                <a:latin typeface="Century Gothic" panose="020B0502020202020204" pitchFamily="34" charset="0"/>
                <a:ea typeface="+mn-ea"/>
                <a:cs typeface="+mn-cs"/>
              </a:defRPr>
            </a:lvl2pPr>
            <a:lvl3pPr marL="533400" indent="-220663" algn="l" defTabSz="457200" rtl="0" eaLnBrk="1" latinLnBrk="0" hangingPunct="1">
              <a:lnSpc>
                <a:spcPct val="90000"/>
              </a:lnSpc>
              <a:spcBef>
                <a:spcPts val="300"/>
              </a:spcBef>
              <a:buFont typeface="Lucida Grande"/>
              <a:buChar char="-"/>
              <a:defRPr sz="2400" kern="1200">
                <a:solidFill>
                  <a:schemeClr val="accent3"/>
                </a:solidFill>
                <a:latin typeface="Century Gothic" panose="020B0502020202020204" pitchFamily="34" charset="0"/>
                <a:ea typeface="+mn-ea"/>
                <a:cs typeface="+mn-cs"/>
              </a:defRPr>
            </a:lvl3pPr>
            <a:lvl4pPr marL="762000" indent="-169863" algn="l" defTabSz="457200" rtl="0" eaLnBrk="1" latinLnBrk="0" hangingPunct="1">
              <a:lnSpc>
                <a:spcPct val="95000"/>
              </a:lnSpc>
              <a:spcBef>
                <a:spcPts val="300"/>
              </a:spcBef>
              <a:buFont typeface="Arial"/>
              <a:buChar char="•"/>
              <a:tabLst/>
              <a:defRPr sz="2200" kern="1200">
                <a:solidFill>
                  <a:schemeClr val="accent3"/>
                </a:solidFill>
                <a:latin typeface="Century Gothic" panose="020B0502020202020204" pitchFamily="34" charset="0"/>
                <a:ea typeface="+mn-ea"/>
                <a:cs typeface="+mn-cs"/>
              </a:defRPr>
            </a:lvl4pPr>
            <a:lvl5pPr marL="990600" indent="-203200" algn="l" defTabSz="457200" rtl="0" eaLnBrk="1" latinLnBrk="0" hangingPunct="1">
              <a:lnSpc>
                <a:spcPct val="100000"/>
              </a:lnSpc>
              <a:spcBef>
                <a:spcPts val="300"/>
              </a:spcBef>
              <a:buFont typeface="Lucida Grande"/>
              <a:buChar char="-"/>
              <a:tabLst/>
              <a:defRPr sz="2000" kern="1200">
                <a:solidFill>
                  <a:schemeClr val="accent3"/>
                </a:solidFill>
                <a:latin typeface="Century Gothic" panose="020B0502020202020204"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Wingdings" panose="05000000000000000000" pitchFamily="2" charset="2"/>
              <a:buChar char="ü"/>
            </a:pPr>
            <a:r>
              <a:rPr lang="en-US" sz="1400" dirty="0"/>
              <a:t>Invoke the Chrome browser instance once (initiation and close), It can be shared by all test scripts throughout the Test suite to reduce test execution time and try to avoid browser initiation and close for each test script.</a:t>
            </a:r>
          </a:p>
          <a:p>
            <a:pPr marL="285750" indent="-285750">
              <a:buFont typeface="Wingdings" panose="05000000000000000000" pitchFamily="2" charset="2"/>
              <a:buChar char="ü"/>
            </a:pPr>
            <a:r>
              <a:rPr lang="en-US" sz="1400" dirty="0"/>
              <a:t>Ensure and follow unique Test case naming conventions as per test case.</a:t>
            </a:r>
          </a:p>
          <a:p>
            <a:pPr marL="285750" indent="-285750">
              <a:buFont typeface="Wingdings" panose="05000000000000000000" pitchFamily="2" charset="2"/>
              <a:buChar char="ü"/>
            </a:pPr>
            <a:r>
              <a:rPr lang="en-US" sz="1400" dirty="0"/>
              <a:t>Minimize and try to avoid the usage of “pause” statements, use appropriate wait statements </a:t>
            </a:r>
          </a:p>
          <a:p>
            <a:pPr marL="285750" indent="-285750">
              <a:buFont typeface="Wingdings" panose="05000000000000000000" pitchFamily="2" charset="2"/>
              <a:buChar char="ü"/>
            </a:pPr>
            <a:r>
              <a:rPr lang="en-US" sz="1400" dirty="0"/>
              <a:t>Use commands like – WaitFor, waitForPageLoaded,setElementTimeout, changeWaitTime to increase the default timeout.</a:t>
            </a:r>
          </a:p>
          <a:p>
            <a:pPr marL="285750" indent="-285750">
              <a:buFont typeface="Wingdings" panose="05000000000000000000" pitchFamily="2" charset="2"/>
              <a:buChar char="ü"/>
            </a:pPr>
            <a:r>
              <a:rPr lang="en-US" sz="1400" dirty="0"/>
              <a:t>Design and Implement combination of Page Object Model and Hybrid Automation FM.</a:t>
            </a:r>
          </a:p>
          <a:p>
            <a:pPr marL="285750" indent="-285750">
              <a:buFont typeface="Wingdings" panose="05000000000000000000" pitchFamily="2" charset="2"/>
              <a:buChar char="ü"/>
            </a:pPr>
            <a:r>
              <a:rPr lang="en-US" sz="1400" dirty="0"/>
              <a:t>Optimize duplicate entries of Web elements and properties, values in OR by Spy Healing mode (HS) and Merging the Object Repository once changes made to scripts.</a:t>
            </a:r>
          </a:p>
          <a:p>
            <a:endParaRPr lang="en-US" sz="1100" dirty="0">
              <a:solidFill>
                <a:schemeClr val="tx1"/>
              </a:solidFill>
            </a:endParaRPr>
          </a:p>
        </p:txBody>
      </p:sp>
    </p:spTree>
    <p:extLst>
      <p:ext uri="{BB962C8B-B14F-4D97-AF65-F5344CB8AC3E}">
        <p14:creationId xmlns:p14="http://schemas.microsoft.com/office/powerpoint/2010/main" val="1367633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650" y="305028"/>
            <a:ext cx="6765924" cy="632216"/>
          </a:xfrm>
        </p:spPr>
        <p:txBody>
          <a:bodyPr/>
          <a:lstStyle/>
          <a:p>
            <a:r>
              <a:rPr lang="en-US" dirty="0"/>
              <a:t>CM Regression Test Automation Frame Work Implementation and Practices</a:t>
            </a:r>
          </a:p>
        </p:txBody>
      </p:sp>
      <p:sp>
        <p:nvSpPr>
          <p:cNvPr id="4" name="Footer Placeholder 3"/>
          <p:cNvSpPr>
            <a:spLocks noGrp="1"/>
          </p:cNvSpPr>
          <p:nvPr>
            <p:ph type="ftr" sz="quarter" idx="11"/>
          </p:nvPr>
        </p:nvSpPr>
        <p:spPr/>
        <p:txBody>
          <a:bodyPr/>
          <a:lstStyle/>
          <a:p>
            <a:r>
              <a:rPr lang="en-US" dirty="0"/>
              <a:t>© 2016, naviHealth, Inc. – All Rights Reserved</a:t>
            </a:r>
          </a:p>
        </p:txBody>
      </p:sp>
      <p:sp>
        <p:nvSpPr>
          <p:cNvPr id="5" name="Slide Number Placeholder 4"/>
          <p:cNvSpPr>
            <a:spLocks noGrp="1"/>
          </p:cNvSpPr>
          <p:nvPr>
            <p:ph type="sldNum" sz="quarter" idx="12"/>
          </p:nvPr>
        </p:nvSpPr>
        <p:spPr/>
        <p:txBody>
          <a:bodyPr/>
          <a:lstStyle/>
          <a:p>
            <a:fld id="{2066355A-084C-D24E-9AD2-7E4FC41EA627}" type="slidenum">
              <a:rPr lang="en-US" smtClean="0"/>
              <a:pPr/>
              <a:t>3</a:t>
            </a:fld>
            <a:endParaRPr lang="en-US" dirty="0"/>
          </a:p>
        </p:txBody>
      </p:sp>
      <p:sp>
        <p:nvSpPr>
          <p:cNvPr id="7" name="Content Placeholder 2"/>
          <p:cNvSpPr txBox="1">
            <a:spLocks/>
          </p:cNvSpPr>
          <p:nvPr/>
        </p:nvSpPr>
        <p:spPr>
          <a:xfrm>
            <a:off x="362930" y="1084271"/>
            <a:ext cx="8402247" cy="3901274"/>
          </a:xfrm>
          <a:prstGeom prst="rect">
            <a:avLst/>
          </a:prstGeom>
        </p:spPr>
        <p:txBody>
          <a:bodyPr vert="horz" lIns="0" tIns="0" rIns="0" bIns="0" rtlCol="0" anchor="t" anchorCtr="0">
            <a:noAutofit/>
          </a:bodyPr>
          <a:lstStyle>
            <a:lvl1pPr marL="0" indent="0" algn="l" defTabSz="457200" rtl="0" eaLnBrk="1" latinLnBrk="0" hangingPunct="1">
              <a:lnSpc>
                <a:spcPct val="90000"/>
              </a:lnSpc>
              <a:spcBef>
                <a:spcPts val="800"/>
              </a:spcBef>
              <a:buFont typeface="Arial"/>
              <a:buNone/>
              <a:defRPr sz="2800" kern="1200">
                <a:solidFill>
                  <a:schemeClr val="accent3"/>
                </a:solidFill>
                <a:latin typeface="Century Gothic" panose="020B0502020202020204" pitchFamily="34" charset="0"/>
                <a:ea typeface="+mn-ea"/>
                <a:cs typeface="+mn-cs"/>
              </a:defRPr>
            </a:lvl1pPr>
            <a:lvl2pPr marL="252413" indent="-184150" algn="l" defTabSz="457200" rtl="0" eaLnBrk="1" latinLnBrk="0" hangingPunct="1">
              <a:lnSpc>
                <a:spcPct val="90000"/>
              </a:lnSpc>
              <a:spcBef>
                <a:spcPts val="600"/>
              </a:spcBef>
              <a:buFont typeface="Arial"/>
              <a:buChar char="•"/>
              <a:defRPr sz="2600" kern="1200">
                <a:solidFill>
                  <a:schemeClr val="accent3"/>
                </a:solidFill>
                <a:latin typeface="Century Gothic" panose="020B0502020202020204" pitchFamily="34" charset="0"/>
                <a:ea typeface="+mn-ea"/>
                <a:cs typeface="+mn-cs"/>
              </a:defRPr>
            </a:lvl2pPr>
            <a:lvl3pPr marL="533400" indent="-220663" algn="l" defTabSz="457200" rtl="0" eaLnBrk="1" latinLnBrk="0" hangingPunct="1">
              <a:lnSpc>
                <a:spcPct val="90000"/>
              </a:lnSpc>
              <a:spcBef>
                <a:spcPts val="300"/>
              </a:spcBef>
              <a:buFont typeface="Lucida Grande"/>
              <a:buChar char="-"/>
              <a:defRPr sz="2400" kern="1200">
                <a:solidFill>
                  <a:schemeClr val="accent3"/>
                </a:solidFill>
                <a:latin typeface="Century Gothic" panose="020B0502020202020204" pitchFamily="34" charset="0"/>
                <a:ea typeface="+mn-ea"/>
                <a:cs typeface="+mn-cs"/>
              </a:defRPr>
            </a:lvl3pPr>
            <a:lvl4pPr marL="762000" indent="-169863" algn="l" defTabSz="457200" rtl="0" eaLnBrk="1" latinLnBrk="0" hangingPunct="1">
              <a:lnSpc>
                <a:spcPct val="95000"/>
              </a:lnSpc>
              <a:spcBef>
                <a:spcPts val="300"/>
              </a:spcBef>
              <a:buFont typeface="Arial"/>
              <a:buChar char="•"/>
              <a:tabLst/>
              <a:defRPr sz="2200" kern="1200">
                <a:solidFill>
                  <a:schemeClr val="accent3"/>
                </a:solidFill>
                <a:latin typeface="Century Gothic" panose="020B0502020202020204" pitchFamily="34" charset="0"/>
                <a:ea typeface="+mn-ea"/>
                <a:cs typeface="+mn-cs"/>
              </a:defRPr>
            </a:lvl4pPr>
            <a:lvl5pPr marL="990600" indent="-203200" algn="l" defTabSz="457200" rtl="0" eaLnBrk="1" latinLnBrk="0" hangingPunct="1">
              <a:lnSpc>
                <a:spcPct val="100000"/>
              </a:lnSpc>
              <a:spcBef>
                <a:spcPts val="300"/>
              </a:spcBef>
              <a:buFont typeface="Lucida Grande"/>
              <a:buChar char="-"/>
              <a:tabLst/>
              <a:defRPr sz="2000" kern="1200">
                <a:solidFill>
                  <a:schemeClr val="accent3"/>
                </a:solidFill>
                <a:latin typeface="Century Gothic" panose="020B0502020202020204"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Wingdings" panose="05000000000000000000" pitchFamily="2" charset="2"/>
              <a:buChar char="ü"/>
            </a:pPr>
            <a:r>
              <a:rPr lang="en-US" sz="1400" dirty="0"/>
              <a:t>Implement Loosely coupled Test data Parametrization approach to avoid hard coding of test data in script for reliability.</a:t>
            </a:r>
          </a:p>
          <a:p>
            <a:pPr marL="285750" indent="-285750">
              <a:buFont typeface="Wingdings" panose="05000000000000000000" pitchFamily="2" charset="2"/>
              <a:buChar char="ü"/>
            </a:pPr>
            <a:r>
              <a:rPr lang="en-US" sz="1400" dirty="0"/>
              <a:t>Develop script to handle Dynamic web tables and test data for Run time execution.</a:t>
            </a:r>
          </a:p>
          <a:p>
            <a:pPr marL="285750" indent="-285750">
              <a:buFont typeface="Wingdings" panose="05000000000000000000" pitchFamily="2" charset="2"/>
              <a:buChar char="ü"/>
            </a:pPr>
            <a:r>
              <a:rPr lang="en-US" sz="1400" dirty="0"/>
              <a:t>Xpath Location strategy - Use Customized Xpath by ID,Name, CSS if Relative, xpath fails. </a:t>
            </a:r>
          </a:p>
          <a:p>
            <a:pPr marL="285750" indent="-285750">
              <a:buFont typeface="Wingdings" panose="05000000000000000000" pitchFamily="2" charset="2"/>
              <a:buChar char="ü"/>
            </a:pPr>
            <a:r>
              <a:rPr lang="en-US" sz="1400" dirty="0"/>
              <a:t>Use Custom functions whenever required -  for example </a:t>
            </a:r>
          </a:p>
          <a:p>
            <a:r>
              <a:rPr lang="en-US" sz="1400" dirty="0"/>
              <a:t>      Handle session validation issue by refreshing the page and adding custom logic in ITS engine.</a:t>
            </a:r>
          </a:p>
          <a:p>
            <a:pPr marL="285750" indent="-285750">
              <a:buFont typeface="Wingdings" panose="05000000000000000000" pitchFamily="2" charset="2"/>
              <a:buChar char="ü"/>
            </a:pPr>
            <a:r>
              <a:rPr lang="en-US" sz="1400" dirty="0"/>
              <a:t>Optimize Re-Usable functions based on applications work flow and Navigation.</a:t>
            </a:r>
          </a:p>
          <a:p>
            <a:pPr marL="285750" indent="-285750">
              <a:buFont typeface="Wingdings" panose="05000000000000000000" pitchFamily="2" charset="2"/>
              <a:buChar char="ü"/>
            </a:pPr>
            <a:r>
              <a:rPr lang="en-US" sz="1400" dirty="0"/>
              <a:t>Handling Pop Window  - Use Alert  commands for browser default and Switch to Windows, Frames commands i.e. Used switchtowindowbytitlecontains or switchtoWindowsByIndex </a:t>
            </a:r>
          </a:p>
          <a:p>
            <a:r>
              <a:rPr lang="en-US" sz="1400" dirty="0"/>
              <a:t>      Disable capability setting for set windows focus to false in Browser Configuration settings</a:t>
            </a:r>
          </a:p>
          <a:p>
            <a:r>
              <a:rPr lang="en-US" sz="1400" dirty="0"/>
              <a:t>      and create script robust enough to tackle with different pop ups and more reliable.</a:t>
            </a:r>
          </a:p>
          <a:p>
            <a:endParaRPr lang="en-US" sz="1100" dirty="0">
              <a:solidFill>
                <a:schemeClr val="tx1"/>
              </a:solidFill>
            </a:endParaRPr>
          </a:p>
        </p:txBody>
      </p:sp>
    </p:spTree>
    <p:extLst>
      <p:ext uri="{BB962C8B-B14F-4D97-AF65-F5344CB8AC3E}">
        <p14:creationId xmlns:p14="http://schemas.microsoft.com/office/powerpoint/2010/main" val="834839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650" y="305028"/>
            <a:ext cx="6765924" cy="460516"/>
          </a:xfrm>
        </p:spPr>
        <p:txBody>
          <a:bodyPr/>
          <a:lstStyle/>
          <a:p>
            <a:r>
              <a:rPr lang="en-US" dirty="0"/>
              <a:t>CM Test Automation Hierarchy and Structure (ITS)</a:t>
            </a:r>
          </a:p>
        </p:txBody>
      </p:sp>
      <p:sp>
        <p:nvSpPr>
          <p:cNvPr id="4" name="Footer Placeholder 3"/>
          <p:cNvSpPr>
            <a:spLocks noGrp="1"/>
          </p:cNvSpPr>
          <p:nvPr>
            <p:ph type="ftr" sz="quarter" idx="11"/>
          </p:nvPr>
        </p:nvSpPr>
        <p:spPr/>
        <p:txBody>
          <a:bodyPr/>
          <a:lstStyle/>
          <a:p>
            <a:r>
              <a:rPr lang="en-US" dirty="0"/>
              <a:t>© 2016, naviHealth, Inc. – All Rights Reserved</a:t>
            </a:r>
          </a:p>
        </p:txBody>
      </p:sp>
      <p:sp>
        <p:nvSpPr>
          <p:cNvPr id="5" name="Slide Number Placeholder 4"/>
          <p:cNvSpPr>
            <a:spLocks noGrp="1"/>
          </p:cNvSpPr>
          <p:nvPr>
            <p:ph type="sldNum" sz="quarter" idx="12"/>
          </p:nvPr>
        </p:nvSpPr>
        <p:spPr/>
        <p:txBody>
          <a:bodyPr/>
          <a:lstStyle/>
          <a:p>
            <a:fld id="{2066355A-084C-D24E-9AD2-7E4FC41EA627}" type="slidenum">
              <a:rPr lang="en-US" smtClean="0"/>
              <a:pPr/>
              <a:t>4</a:t>
            </a:fld>
            <a:endParaRPr lang="en-US" dirty="0"/>
          </a:p>
        </p:txBody>
      </p:sp>
      <p:sp>
        <p:nvSpPr>
          <p:cNvPr id="7" name="Content Placeholder 2"/>
          <p:cNvSpPr txBox="1">
            <a:spLocks/>
          </p:cNvSpPr>
          <p:nvPr/>
        </p:nvSpPr>
        <p:spPr>
          <a:xfrm>
            <a:off x="408650" y="1084271"/>
            <a:ext cx="8356527" cy="3901274"/>
          </a:xfrm>
          <a:prstGeom prst="rect">
            <a:avLst/>
          </a:prstGeom>
        </p:spPr>
        <p:txBody>
          <a:bodyPr vert="horz" lIns="0" tIns="0" rIns="0" bIns="0" rtlCol="0" anchor="t" anchorCtr="0">
            <a:noAutofit/>
          </a:bodyPr>
          <a:lstStyle>
            <a:lvl1pPr marL="0" indent="0" algn="l" defTabSz="457200" rtl="0" eaLnBrk="1" latinLnBrk="0" hangingPunct="1">
              <a:lnSpc>
                <a:spcPct val="90000"/>
              </a:lnSpc>
              <a:spcBef>
                <a:spcPts val="800"/>
              </a:spcBef>
              <a:buFont typeface="Arial"/>
              <a:buNone/>
              <a:defRPr sz="2800" kern="1200">
                <a:solidFill>
                  <a:schemeClr val="accent3"/>
                </a:solidFill>
                <a:latin typeface="Century Gothic" panose="020B0502020202020204" pitchFamily="34" charset="0"/>
                <a:ea typeface="+mn-ea"/>
                <a:cs typeface="+mn-cs"/>
              </a:defRPr>
            </a:lvl1pPr>
            <a:lvl2pPr marL="252413" indent="-184150" algn="l" defTabSz="457200" rtl="0" eaLnBrk="1" latinLnBrk="0" hangingPunct="1">
              <a:lnSpc>
                <a:spcPct val="90000"/>
              </a:lnSpc>
              <a:spcBef>
                <a:spcPts val="600"/>
              </a:spcBef>
              <a:buFont typeface="Arial"/>
              <a:buChar char="•"/>
              <a:defRPr sz="2600" kern="1200">
                <a:solidFill>
                  <a:schemeClr val="accent3"/>
                </a:solidFill>
                <a:latin typeface="Century Gothic" panose="020B0502020202020204" pitchFamily="34" charset="0"/>
                <a:ea typeface="+mn-ea"/>
                <a:cs typeface="+mn-cs"/>
              </a:defRPr>
            </a:lvl2pPr>
            <a:lvl3pPr marL="533400" indent="-220663" algn="l" defTabSz="457200" rtl="0" eaLnBrk="1" latinLnBrk="0" hangingPunct="1">
              <a:lnSpc>
                <a:spcPct val="90000"/>
              </a:lnSpc>
              <a:spcBef>
                <a:spcPts val="300"/>
              </a:spcBef>
              <a:buFont typeface="Lucida Grande"/>
              <a:buChar char="-"/>
              <a:defRPr sz="2400" kern="1200">
                <a:solidFill>
                  <a:schemeClr val="accent3"/>
                </a:solidFill>
                <a:latin typeface="Century Gothic" panose="020B0502020202020204" pitchFamily="34" charset="0"/>
                <a:ea typeface="+mn-ea"/>
                <a:cs typeface="+mn-cs"/>
              </a:defRPr>
            </a:lvl3pPr>
            <a:lvl4pPr marL="762000" indent="-169863" algn="l" defTabSz="457200" rtl="0" eaLnBrk="1" latinLnBrk="0" hangingPunct="1">
              <a:lnSpc>
                <a:spcPct val="95000"/>
              </a:lnSpc>
              <a:spcBef>
                <a:spcPts val="300"/>
              </a:spcBef>
              <a:buFont typeface="Arial"/>
              <a:buChar char="•"/>
              <a:tabLst/>
              <a:defRPr sz="2200" kern="1200">
                <a:solidFill>
                  <a:schemeClr val="accent3"/>
                </a:solidFill>
                <a:latin typeface="Century Gothic" panose="020B0502020202020204" pitchFamily="34" charset="0"/>
                <a:ea typeface="+mn-ea"/>
                <a:cs typeface="+mn-cs"/>
              </a:defRPr>
            </a:lvl4pPr>
            <a:lvl5pPr marL="990600" indent="-203200" algn="l" defTabSz="457200" rtl="0" eaLnBrk="1" latinLnBrk="0" hangingPunct="1">
              <a:lnSpc>
                <a:spcPct val="100000"/>
              </a:lnSpc>
              <a:spcBef>
                <a:spcPts val="300"/>
              </a:spcBef>
              <a:buFont typeface="Lucida Grande"/>
              <a:buChar char="-"/>
              <a:tabLst/>
              <a:defRPr sz="2000" kern="1200">
                <a:solidFill>
                  <a:schemeClr val="accent3"/>
                </a:solidFill>
                <a:latin typeface="Century Gothic" panose="020B0502020202020204"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a:t>Please follow below approach in designing and Implementing Automation Framework</a:t>
            </a:r>
          </a:p>
          <a:p>
            <a:endParaRPr lang="en-US" sz="1400" b="1" dirty="0"/>
          </a:p>
          <a:p>
            <a:r>
              <a:rPr lang="en-US" sz="1400" b="1" dirty="0"/>
              <a:t>Test Automation Hierarchy and Structure</a:t>
            </a:r>
          </a:p>
          <a:p>
            <a:endParaRPr lang="en-US" sz="1400" b="1" dirty="0"/>
          </a:p>
          <a:p>
            <a:r>
              <a:rPr lang="en-US" sz="1400" b="1" dirty="0"/>
              <a:t>1 - User Interface</a:t>
            </a:r>
          </a:p>
          <a:p>
            <a:r>
              <a:rPr lang="en-US" sz="1400" b="1" dirty="0"/>
              <a:t>2 - Designing a test case ( Window) Test Design , </a:t>
            </a:r>
          </a:p>
          <a:p>
            <a:r>
              <a:rPr lang="en-US" sz="1400" b="1" dirty="0"/>
              <a:t>3 - Object Spy</a:t>
            </a:r>
          </a:p>
          <a:p>
            <a:r>
              <a:rPr lang="en-US" sz="1400" b="1" dirty="0"/>
              <a:t>4 - Object Heal</a:t>
            </a:r>
          </a:p>
          <a:p>
            <a:r>
              <a:rPr lang="en-US" sz="1400" b="1" dirty="0"/>
              <a:t>5 - Test Data Parameterization</a:t>
            </a:r>
          </a:p>
          <a:p>
            <a:r>
              <a:rPr lang="en-US" sz="1400" b="1" dirty="0"/>
              <a:t>6 - Reusable Components</a:t>
            </a:r>
          </a:p>
          <a:p>
            <a:r>
              <a:rPr lang="en-US" sz="1400" b="1" dirty="0"/>
              <a:t>7 - Test Execution Panel Test Execution </a:t>
            </a:r>
          </a:p>
          <a:p>
            <a:r>
              <a:rPr lang="en-US" sz="1400" b="1" dirty="0"/>
              <a:t>8 - Custom function</a:t>
            </a:r>
          </a:p>
          <a:p>
            <a:endParaRPr lang="en-US" sz="1400" b="1" dirty="0"/>
          </a:p>
          <a:p>
            <a:endParaRPr lang="en-US" sz="1100" dirty="0">
              <a:solidFill>
                <a:schemeClr val="tx1"/>
              </a:solidFill>
            </a:endParaRPr>
          </a:p>
        </p:txBody>
      </p:sp>
    </p:spTree>
    <p:extLst>
      <p:ext uri="{BB962C8B-B14F-4D97-AF65-F5344CB8AC3E}">
        <p14:creationId xmlns:p14="http://schemas.microsoft.com/office/powerpoint/2010/main" val="3106441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650" y="305028"/>
            <a:ext cx="6765924" cy="632216"/>
          </a:xfrm>
        </p:spPr>
        <p:txBody>
          <a:bodyPr/>
          <a:lstStyle/>
          <a:p>
            <a:r>
              <a:rPr lang="en-US" dirty="0"/>
              <a:t>Cognizant Intelligent Test Scripter Best practices and</a:t>
            </a:r>
            <a:br>
              <a:rPr lang="en-US" dirty="0"/>
            </a:br>
            <a:r>
              <a:rPr lang="en-US" dirty="0"/>
              <a:t>Few more recommendations….</a:t>
            </a:r>
          </a:p>
        </p:txBody>
      </p:sp>
      <p:sp>
        <p:nvSpPr>
          <p:cNvPr id="4" name="Footer Placeholder 3"/>
          <p:cNvSpPr>
            <a:spLocks noGrp="1"/>
          </p:cNvSpPr>
          <p:nvPr>
            <p:ph type="ftr" sz="quarter" idx="11"/>
          </p:nvPr>
        </p:nvSpPr>
        <p:spPr/>
        <p:txBody>
          <a:bodyPr/>
          <a:lstStyle/>
          <a:p>
            <a:r>
              <a:rPr lang="en-US" dirty="0"/>
              <a:t>© 2016, naviHealth, Inc. – All Rights Reserved</a:t>
            </a:r>
          </a:p>
        </p:txBody>
      </p:sp>
      <p:sp>
        <p:nvSpPr>
          <p:cNvPr id="5" name="Slide Number Placeholder 4"/>
          <p:cNvSpPr>
            <a:spLocks noGrp="1"/>
          </p:cNvSpPr>
          <p:nvPr>
            <p:ph type="sldNum" sz="quarter" idx="12"/>
          </p:nvPr>
        </p:nvSpPr>
        <p:spPr/>
        <p:txBody>
          <a:bodyPr/>
          <a:lstStyle/>
          <a:p>
            <a:fld id="{2066355A-084C-D24E-9AD2-7E4FC41EA627}" type="slidenum">
              <a:rPr lang="en-US" smtClean="0"/>
              <a:pPr/>
              <a:t>5</a:t>
            </a:fld>
            <a:endParaRPr lang="en-US" dirty="0"/>
          </a:p>
        </p:txBody>
      </p:sp>
      <p:sp>
        <p:nvSpPr>
          <p:cNvPr id="7" name="Content Placeholder 2"/>
          <p:cNvSpPr txBox="1">
            <a:spLocks/>
          </p:cNvSpPr>
          <p:nvPr/>
        </p:nvSpPr>
        <p:spPr>
          <a:xfrm>
            <a:off x="362930" y="1084271"/>
            <a:ext cx="8402247" cy="3901274"/>
          </a:xfrm>
          <a:prstGeom prst="rect">
            <a:avLst/>
          </a:prstGeom>
        </p:spPr>
        <p:txBody>
          <a:bodyPr vert="horz" lIns="0" tIns="0" rIns="0" bIns="0" rtlCol="0" anchor="t" anchorCtr="0">
            <a:noAutofit/>
          </a:bodyPr>
          <a:lstStyle>
            <a:lvl1pPr marL="0" indent="0" algn="l" defTabSz="457200" rtl="0" eaLnBrk="1" latinLnBrk="0" hangingPunct="1">
              <a:lnSpc>
                <a:spcPct val="90000"/>
              </a:lnSpc>
              <a:spcBef>
                <a:spcPts val="800"/>
              </a:spcBef>
              <a:buFont typeface="Arial"/>
              <a:buNone/>
              <a:defRPr sz="2800" kern="1200">
                <a:solidFill>
                  <a:schemeClr val="accent3"/>
                </a:solidFill>
                <a:latin typeface="Century Gothic" panose="020B0502020202020204" pitchFamily="34" charset="0"/>
                <a:ea typeface="+mn-ea"/>
                <a:cs typeface="+mn-cs"/>
              </a:defRPr>
            </a:lvl1pPr>
            <a:lvl2pPr marL="252413" indent="-184150" algn="l" defTabSz="457200" rtl="0" eaLnBrk="1" latinLnBrk="0" hangingPunct="1">
              <a:lnSpc>
                <a:spcPct val="90000"/>
              </a:lnSpc>
              <a:spcBef>
                <a:spcPts val="600"/>
              </a:spcBef>
              <a:buFont typeface="Arial"/>
              <a:buChar char="•"/>
              <a:defRPr sz="2600" kern="1200">
                <a:solidFill>
                  <a:schemeClr val="accent3"/>
                </a:solidFill>
                <a:latin typeface="Century Gothic" panose="020B0502020202020204" pitchFamily="34" charset="0"/>
                <a:ea typeface="+mn-ea"/>
                <a:cs typeface="+mn-cs"/>
              </a:defRPr>
            </a:lvl2pPr>
            <a:lvl3pPr marL="533400" indent="-220663" algn="l" defTabSz="457200" rtl="0" eaLnBrk="1" latinLnBrk="0" hangingPunct="1">
              <a:lnSpc>
                <a:spcPct val="90000"/>
              </a:lnSpc>
              <a:spcBef>
                <a:spcPts val="300"/>
              </a:spcBef>
              <a:buFont typeface="Lucida Grande"/>
              <a:buChar char="-"/>
              <a:defRPr sz="2400" kern="1200">
                <a:solidFill>
                  <a:schemeClr val="accent3"/>
                </a:solidFill>
                <a:latin typeface="Century Gothic" panose="020B0502020202020204" pitchFamily="34" charset="0"/>
                <a:ea typeface="+mn-ea"/>
                <a:cs typeface="+mn-cs"/>
              </a:defRPr>
            </a:lvl3pPr>
            <a:lvl4pPr marL="762000" indent="-169863" algn="l" defTabSz="457200" rtl="0" eaLnBrk="1" latinLnBrk="0" hangingPunct="1">
              <a:lnSpc>
                <a:spcPct val="95000"/>
              </a:lnSpc>
              <a:spcBef>
                <a:spcPts val="300"/>
              </a:spcBef>
              <a:buFont typeface="Arial"/>
              <a:buChar char="•"/>
              <a:tabLst/>
              <a:defRPr sz="2200" kern="1200">
                <a:solidFill>
                  <a:schemeClr val="accent3"/>
                </a:solidFill>
                <a:latin typeface="Century Gothic" panose="020B0502020202020204" pitchFamily="34" charset="0"/>
                <a:ea typeface="+mn-ea"/>
                <a:cs typeface="+mn-cs"/>
              </a:defRPr>
            </a:lvl4pPr>
            <a:lvl5pPr marL="990600" indent="-203200" algn="l" defTabSz="457200" rtl="0" eaLnBrk="1" latinLnBrk="0" hangingPunct="1">
              <a:lnSpc>
                <a:spcPct val="100000"/>
              </a:lnSpc>
              <a:spcBef>
                <a:spcPts val="300"/>
              </a:spcBef>
              <a:buFont typeface="Lucida Grande"/>
              <a:buChar char="-"/>
              <a:tabLst/>
              <a:defRPr sz="2000" kern="1200">
                <a:solidFill>
                  <a:schemeClr val="accent3"/>
                </a:solidFill>
                <a:latin typeface="Century Gothic" panose="020B0502020202020204"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Wingdings" panose="05000000000000000000" pitchFamily="2" charset="2"/>
              <a:buChar char="ü"/>
            </a:pPr>
            <a:r>
              <a:rPr lang="en-US" sz="1400" dirty="0"/>
              <a:t>Ensure that you always work on latest version of CITS.</a:t>
            </a:r>
          </a:p>
          <a:p>
            <a:pPr marL="285750" indent="-285750">
              <a:buFont typeface="Wingdings" panose="05000000000000000000" pitchFamily="2" charset="2"/>
              <a:buChar char="ü"/>
            </a:pPr>
            <a:r>
              <a:rPr lang="en-US" sz="1400" dirty="0"/>
              <a:t>Merge your project using Merge tool and maintain the project in any version control system.</a:t>
            </a:r>
          </a:p>
          <a:p>
            <a:pPr marL="285750" indent="-285750">
              <a:buFont typeface="Wingdings" panose="05000000000000000000" pitchFamily="2" charset="2"/>
              <a:buChar char="ü"/>
            </a:pPr>
            <a:r>
              <a:rPr lang="en-US" sz="1400" dirty="0"/>
              <a:t>Use user defined variables when you want to use variables across test cases like URL, credentials, port Creation of a separate java project for writing custom code is preferred as this helps ITS upgrading process easy.</a:t>
            </a:r>
          </a:p>
          <a:p>
            <a:pPr marL="285750" indent="-285750">
              <a:buFont typeface="Wingdings" panose="05000000000000000000" pitchFamily="2" charset="2"/>
              <a:buChar char="ü"/>
            </a:pPr>
            <a:r>
              <a:rPr lang="en-US" sz="1400" dirty="0"/>
              <a:t>Intelligent Test Scripter is wrapper and built on top of selenium and if there are any issues with respect to Selenium browser compatibility, ITS is most likely to encounter the same.</a:t>
            </a:r>
          </a:p>
          <a:p>
            <a:pPr marL="285750" indent="-285750">
              <a:buFont typeface="Wingdings" panose="05000000000000000000" pitchFamily="2" charset="2"/>
              <a:buChar char="ü"/>
            </a:pPr>
            <a:r>
              <a:rPr lang="en-US" sz="1400" dirty="0"/>
              <a:t>Intelligent Test Scripter actions mostly depends on the Chromedriver.exe implementation. So, It is advisable to use latest selenium standalone jar and its dependencies and the web drivers.</a:t>
            </a:r>
          </a:p>
          <a:p>
            <a:pPr marL="285750" indent="-285750">
              <a:buFont typeface="Wingdings" panose="05000000000000000000" pitchFamily="2" charset="2"/>
              <a:buChar char="ü"/>
            </a:pPr>
            <a:r>
              <a:rPr lang="en-US" sz="1400" dirty="0"/>
              <a:t>To work in IE we may need to set certain desired capabilities like enable protected mode in the security setting, zoom level adjustment.</a:t>
            </a:r>
          </a:p>
          <a:p>
            <a:endParaRPr lang="en-US" sz="1100" dirty="0">
              <a:solidFill>
                <a:schemeClr val="tx1"/>
              </a:solidFill>
            </a:endParaRPr>
          </a:p>
        </p:txBody>
      </p:sp>
    </p:spTree>
    <p:extLst>
      <p:ext uri="{BB962C8B-B14F-4D97-AF65-F5344CB8AC3E}">
        <p14:creationId xmlns:p14="http://schemas.microsoft.com/office/powerpoint/2010/main" val="295730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650" y="305028"/>
            <a:ext cx="6765924" cy="632216"/>
          </a:xfrm>
        </p:spPr>
        <p:txBody>
          <a:bodyPr/>
          <a:lstStyle/>
          <a:p>
            <a:r>
              <a:rPr lang="en-US" dirty="0"/>
              <a:t>Cognizant Intelligent Test Scripter Best practices and</a:t>
            </a:r>
            <a:br>
              <a:rPr lang="en-US" dirty="0"/>
            </a:br>
            <a:r>
              <a:rPr lang="en-US" dirty="0"/>
              <a:t>Few more recommendations….</a:t>
            </a:r>
          </a:p>
        </p:txBody>
      </p:sp>
      <p:sp>
        <p:nvSpPr>
          <p:cNvPr id="4" name="Footer Placeholder 3"/>
          <p:cNvSpPr>
            <a:spLocks noGrp="1"/>
          </p:cNvSpPr>
          <p:nvPr>
            <p:ph type="ftr" sz="quarter" idx="11"/>
          </p:nvPr>
        </p:nvSpPr>
        <p:spPr/>
        <p:txBody>
          <a:bodyPr/>
          <a:lstStyle/>
          <a:p>
            <a:r>
              <a:rPr lang="en-US" dirty="0"/>
              <a:t>© 2016, naviHealth, Inc. – All Rights Reserved</a:t>
            </a:r>
          </a:p>
        </p:txBody>
      </p:sp>
      <p:sp>
        <p:nvSpPr>
          <p:cNvPr id="5" name="Slide Number Placeholder 4"/>
          <p:cNvSpPr>
            <a:spLocks noGrp="1"/>
          </p:cNvSpPr>
          <p:nvPr>
            <p:ph type="sldNum" sz="quarter" idx="12"/>
          </p:nvPr>
        </p:nvSpPr>
        <p:spPr/>
        <p:txBody>
          <a:bodyPr/>
          <a:lstStyle/>
          <a:p>
            <a:fld id="{2066355A-084C-D24E-9AD2-7E4FC41EA627}" type="slidenum">
              <a:rPr lang="en-US" smtClean="0"/>
              <a:pPr/>
              <a:t>6</a:t>
            </a:fld>
            <a:endParaRPr lang="en-US" dirty="0"/>
          </a:p>
        </p:txBody>
      </p:sp>
      <p:sp>
        <p:nvSpPr>
          <p:cNvPr id="7" name="Content Placeholder 2"/>
          <p:cNvSpPr txBox="1">
            <a:spLocks/>
          </p:cNvSpPr>
          <p:nvPr/>
        </p:nvSpPr>
        <p:spPr>
          <a:xfrm>
            <a:off x="362930" y="1084271"/>
            <a:ext cx="8402247" cy="3901274"/>
          </a:xfrm>
          <a:prstGeom prst="rect">
            <a:avLst/>
          </a:prstGeom>
        </p:spPr>
        <p:txBody>
          <a:bodyPr vert="horz" lIns="0" tIns="0" rIns="0" bIns="0" rtlCol="0" anchor="t" anchorCtr="0">
            <a:noAutofit/>
          </a:bodyPr>
          <a:lstStyle>
            <a:lvl1pPr marL="0" indent="0" algn="l" defTabSz="457200" rtl="0" eaLnBrk="1" latinLnBrk="0" hangingPunct="1">
              <a:lnSpc>
                <a:spcPct val="90000"/>
              </a:lnSpc>
              <a:spcBef>
                <a:spcPts val="800"/>
              </a:spcBef>
              <a:buFont typeface="Arial"/>
              <a:buNone/>
              <a:defRPr sz="2800" kern="1200">
                <a:solidFill>
                  <a:schemeClr val="accent3"/>
                </a:solidFill>
                <a:latin typeface="Century Gothic" panose="020B0502020202020204" pitchFamily="34" charset="0"/>
                <a:ea typeface="+mn-ea"/>
                <a:cs typeface="+mn-cs"/>
              </a:defRPr>
            </a:lvl1pPr>
            <a:lvl2pPr marL="252413" indent="-184150" algn="l" defTabSz="457200" rtl="0" eaLnBrk="1" latinLnBrk="0" hangingPunct="1">
              <a:lnSpc>
                <a:spcPct val="90000"/>
              </a:lnSpc>
              <a:spcBef>
                <a:spcPts val="600"/>
              </a:spcBef>
              <a:buFont typeface="Arial"/>
              <a:buChar char="•"/>
              <a:defRPr sz="2600" kern="1200">
                <a:solidFill>
                  <a:schemeClr val="accent3"/>
                </a:solidFill>
                <a:latin typeface="Century Gothic" panose="020B0502020202020204" pitchFamily="34" charset="0"/>
                <a:ea typeface="+mn-ea"/>
                <a:cs typeface="+mn-cs"/>
              </a:defRPr>
            </a:lvl2pPr>
            <a:lvl3pPr marL="533400" indent="-220663" algn="l" defTabSz="457200" rtl="0" eaLnBrk="1" latinLnBrk="0" hangingPunct="1">
              <a:lnSpc>
                <a:spcPct val="90000"/>
              </a:lnSpc>
              <a:spcBef>
                <a:spcPts val="300"/>
              </a:spcBef>
              <a:buFont typeface="Lucida Grande"/>
              <a:buChar char="-"/>
              <a:defRPr sz="2400" kern="1200">
                <a:solidFill>
                  <a:schemeClr val="accent3"/>
                </a:solidFill>
                <a:latin typeface="Century Gothic" panose="020B0502020202020204" pitchFamily="34" charset="0"/>
                <a:ea typeface="+mn-ea"/>
                <a:cs typeface="+mn-cs"/>
              </a:defRPr>
            </a:lvl3pPr>
            <a:lvl4pPr marL="762000" indent="-169863" algn="l" defTabSz="457200" rtl="0" eaLnBrk="1" latinLnBrk="0" hangingPunct="1">
              <a:lnSpc>
                <a:spcPct val="95000"/>
              </a:lnSpc>
              <a:spcBef>
                <a:spcPts val="300"/>
              </a:spcBef>
              <a:buFont typeface="Arial"/>
              <a:buChar char="•"/>
              <a:tabLst/>
              <a:defRPr sz="2200" kern="1200">
                <a:solidFill>
                  <a:schemeClr val="accent3"/>
                </a:solidFill>
                <a:latin typeface="Century Gothic" panose="020B0502020202020204" pitchFamily="34" charset="0"/>
                <a:ea typeface="+mn-ea"/>
                <a:cs typeface="+mn-cs"/>
              </a:defRPr>
            </a:lvl4pPr>
            <a:lvl5pPr marL="990600" indent="-203200" algn="l" defTabSz="457200" rtl="0" eaLnBrk="1" latinLnBrk="0" hangingPunct="1">
              <a:lnSpc>
                <a:spcPct val="100000"/>
              </a:lnSpc>
              <a:spcBef>
                <a:spcPts val="300"/>
              </a:spcBef>
              <a:buFont typeface="Lucida Grande"/>
              <a:buChar char="-"/>
              <a:tabLst/>
              <a:defRPr sz="2000" kern="1200">
                <a:solidFill>
                  <a:schemeClr val="accent3"/>
                </a:solidFill>
                <a:latin typeface="Century Gothic" panose="020B0502020202020204"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Wingdings" panose="05000000000000000000" pitchFamily="2" charset="2"/>
              <a:buChar char="ü"/>
            </a:pPr>
            <a:r>
              <a:rPr lang="en-US" sz="1400" dirty="0"/>
              <a:t>Expectation that the scripts recorded in ITS should work in all browsers is not correct unless our script is robust enough in handling object properties and exceptions.</a:t>
            </a:r>
          </a:p>
          <a:p>
            <a:pPr marL="285750" indent="-285750">
              <a:buFont typeface="Wingdings" panose="05000000000000000000" pitchFamily="2" charset="2"/>
              <a:buChar char="ü"/>
            </a:pPr>
            <a:r>
              <a:rPr lang="en-US" sz="1400" dirty="0"/>
              <a:t>Intelligent Test Scripter team suggests using object duplication to create objects for different browser for the objects which is expected to change with browsers.</a:t>
            </a:r>
          </a:p>
          <a:p>
            <a:pPr marL="285750" indent="-285750">
              <a:buFont typeface="Wingdings" panose="05000000000000000000" pitchFamily="2" charset="2"/>
              <a:buChar char="ü"/>
            </a:pPr>
            <a:r>
              <a:rPr lang="en-US" sz="1400" dirty="0"/>
              <a:t>IE browser using css selectors yield faster and accurate results than using xpath.</a:t>
            </a:r>
          </a:p>
          <a:p>
            <a:pPr marL="285750" indent="-285750">
              <a:buFont typeface="Wingdings" panose="05000000000000000000" pitchFamily="2" charset="2"/>
              <a:buChar char="ü"/>
            </a:pPr>
            <a:r>
              <a:rPr lang="en-US" sz="1400" dirty="0"/>
              <a:t>Design OR mechanism “ObjectGrouping” – for different browser execution.</a:t>
            </a:r>
          </a:p>
          <a:p>
            <a:pPr marL="285750" indent="-285750">
              <a:buFont typeface="Wingdings" panose="05000000000000000000" pitchFamily="2" charset="2"/>
              <a:buChar char="ü"/>
            </a:pPr>
            <a:r>
              <a:rPr lang="en-US" sz="1400" dirty="0"/>
              <a:t>Handling CAPTCHA - Disable Captcha in test environment.</a:t>
            </a:r>
          </a:p>
          <a:p>
            <a:pPr marL="285750" indent="-285750">
              <a:buFont typeface="Wingdings" panose="05000000000000000000" pitchFamily="2" charset="2"/>
              <a:buChar char="ü"/>
            </a:pPr>
            <a:r>
              <a:rPr lang="en-US" sz="1400" dirty="0"/>
              <a:t>Hard code Captcha value to keep it static in test environment, so automation scripts can enter the value.</a:t>
            </a:r>
          </a:p>
          <a:p>
            <a:pPr marL="285750" indent="-285750">
              <a:buFont typeface="Wingdings" panose="05000000000000000000" pitchFamily="2" charset="2"/>
              <a:buChar char="ü"/>
            </a:pPr>
            <a:r>
              <a:rPr lang="en-US" sz="1400" dirty="0"/>
              <a:t>Note Chromedriver.exe could crash if you are trying to run ITS/Chrome browser in admin mode</a:t>
            </a:r>
          </a:p>
          <a:p>
            <a:endParaRPr lang="en-US" sz="1100" dirty="0">
              <a:solidFill>
                <a:schemeClr val="tx1"/>
              </a:solidFill>
            </a:endParaRPr>
          </a:p>
        </p:txBody>
      </p:sp>
    </p:spTree>
    <p:extLst>
      <p:ext uri="{BB962C8B-B14F-4D97-AF65-F5344CB8AC3E}">
        <p14:creationId xmlns:p14="http://schemas.microsoft.com/office/powerpoint/2010/main" val="2342371906"/>
      </p:ext>
    </p:extLst>
  </p:cSld>
  <p:clrMapOvr>
    <a:masterClrMapping/>
  </p:clrMapOvr>
</p:sld>
</file>

<file path=ppt/theme/theme1.xml><?xml version="1.0" encoding="utf-8"?>
<a:theme xmlns:a="http://schemas.openxmlformats.org/drawingml/2006/main" name="Navi Template 16x9 century gothic">
  <a:themeElements>
    <a:clrScheme name="Custom 88">
      <a:dk1>
        <a:sysClr val="windowText" lastClr="000000"/>
      </a:dk1>
      <a:lt1>
        <a:sysClr val="window" lastClr="FFFFFF"/>
      </a:lt1>
      <a:dk2>
        <a:srgbClr val="4D4E4E"/>
      </a:dk2>
      <a:lt2>
        <a:srgbClr val="D5D5D5"/>
      </a:lt2>
      <a:accent1>
        <a:srgbClr val="0057B8"/>
      </a:accent1>
      <a:accent2>
        <a:srgbClr val="29ABBD"/>
      </a:accent2>
      <a:accent3>
        <a:srgbClr val="7F7F7F"/>
      </a:accent3>
      <a:accent4>
        <a:srgbClr val="E35205"/>
      </a:accent4>
      <a:accent5>
        <a:srgbClr val="F79421"/>
      </a:accent5>
      <a:accent6>
        <a:srgbClr val="8064A2"/>
      </a:accent6>
      <a:hlink>
        <a:srgbClr val="4D4E4E"/>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lnSpc>
            <a:spcPct val="95000"/>
          </a:lnSpc>
          <a:defRPr sz="1400" dirty="0" err="1" smtClean="0">
            <a:solidFill>
              <a:schemeClr val="tx2"/>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Pulse 2017" id="{B159C118-FB57-439E-85F9-49A297A7BB9F}" vid="{5899FDDD-87AC-4226-BF4C-CC0E4C5DB5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5AC5530DAB97B44B9858E4E37E03B73" ma:contentTypeVersion="3" ma:contentTypeDescription="Create a new document." ma:contentTypeScope="" ma:versionID="98e5746b9bcc45bf64412d828184b67b">
  <xsd:schema xmlns:xsd="http://www.w3.org/2001/XMLSchema" xmlns:xs="http://www.w3.org/2001/XMLSchema" xmlns:p="http://schemas.microsoft.com/office/2006/metadata/properties" xmlns:ns2="3430edf2-1eee-482b-8355-5763cd428967" targetNamespace="http://schemas.microsoft.com/office/2006/metadata/properties" ma:root="true" ma:fieldsID="c65da52ae7db634c81303cd9a23f6cf3" ns2:_="">
    <xsd:import namespace="3430edf2-1eee-482b-8355-5763cd428967"/>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30edf2-1eee-482b-8355-5763cd42896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documentManagement/types"/>
    <ds:schemaRef ds:uri="http://purl.org/dc/elements/1.1/"/>
    <ds:schemaRef ds:uri="http://purl.org/dc/terms/"/>
    <ds:schemaRef ds:uri="http://schemas.microsoft.com/office/2006/metadata/properties"/>
    <ds:schemaRef ds:uri="http://schemas.microsoft.com/office/infopath/2007/PartnerControls"/>
    <ds:schemaRef ds:uri="http://purl.org/dc/dcmitype/"/>
    <ds:schemaRef ds:uri="http://schemas.openxmlformats.org/package/2006/metadata/core-properties"/>
    <ds:schemaRef ds:uri="3430edf2-1eee-482b-8355-5763cd428967"/>
    <ds:schemaRef ds:uri="http://www.w3.org/XML/1998/namespac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0D06349D-7D2C-428C-85D2-82BCD318C7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30edf2-1eee-482b-8355-5763cd4289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Pulse 2017</Template>
  <TotalTime>428</TotalTime>
  <Words>577</Words>
  <Application>Microsoft Office PowerPoint</Application>
  <PresentationFormat>On-screen Show (16:9)</PresentationFormat>
  <Paragraphs>61</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Lucida Grande</vt:lpstr>
      <vt:lpstr>Wingdings</vt:lpstr>
      <vt:lpstr>Navi Template 16x9 century gothic</vt:lpstr>
      <vt:lpstr>CM Test Automation Frame Work Implementation and Best practices with Intelligent Test Scripter - ITS </vt:lpstr>
      <vt:lpstr>CM Regression Test Automation Frame Work Implementation and Practices</vt:lpstr>
      <vt:lpstr>CM Regression Test Automation Frame Work Implementation and Practices</vt:lpstr>
      <vt:lpstr>CM Test Automation Hierarchy and Structure (ITS)</vt:lpstr>
      <vt:lpstr>Cognizant Intelligent Test Scripter Best practices and Few more recommendations….</vt:lpstr>
      <vt:lpstr>Cognizant Intelligent Test Scripter Best practices and Few more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PULSE</dc:title>
  <dc:creator>Emily Moses</dc:creator>
  <cp:lastModifiedBy>Vijay Baddam</cp:lastModifiedBy>
  <cp:revision>50</cp:revision>
  <dcterms:created xsi:type="dcterms:W3CDTF">2016-09-23T21:16:26Z</dcterms:created>
  <dcterms:modified xsi:type="dcterms:W3CDTF">2017-07-19T21:01:59Z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0x010100B5AC5530DAB97B44B9858E4E37E03B73</vt:lpwstr>
  </property>
</Properties>
</file>