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5345D-2A8A-4F98-806F-F150273AF0DA}" v="92" dt="2023-04-04T18:19:19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74-4266-492D-9D38-C638671FA7E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9F42-16BB-460F-AB9A-B2FFCDD79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20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74-4266-492D-9D38-C638671FA7E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9F42-16BB-460F-AB9A-B2FFCDD79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0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74-4266-492D-9D38-C638671FA7E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9F42-16BB-460F-AB9A-B2FFCDD79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22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74-4266-492D-9D38-C638671FA7E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9F42-16BB-460F-AB9A-B2FFCDD79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50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74-4266-492D-9D38-C638671FA7E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9F42-16BB-460F-AB9A-B2FFCDD79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6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74-4266-492D-9D38-C638671FA7E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9F42-16BB-460F-AB9A-B2FFCDD79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9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74-4266-492D-9D38-C638671FA7E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9F42-16BB-460F-AB9A-B2FFCDD79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60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74-4266-492D-9D38-C638671FA7E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9F42-16BB-460F-AB9A-B2FFCDD79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36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74-4266-492D-9D38-C638671FA7E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9F42-16BB-460F-AB9A-B2FFCDD79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6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74-4266-492D-9D38-C638671FA7E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9F42-16BB-460F-AB9A-B2FFCDD79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1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74-4266-492D-9D38-C638671FA7E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9F42-16BB-460F-AB9A-B2FFCDD79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79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FA174-4266-492D-9D38-C638671FA7E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9F42-16BB-460F-AB9A-B2FFCDD79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92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88967" y="3559181"/>
            <a:ext cx="343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Сайт – МИР </a:t>
            </a:r>
            <a:r>
              <a:rPr lang="en-US" sz="3600" dirty="0"/>
              <a:t>D&amp;D</a:t>
            </a:r>
            <a:endParaRPr lang="ru-RU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088967" y="5712175"/>
            <a:ext cx="1039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Студент: Фиронов Г.С.  Группа: 22ИС1-4Д			Руководитель:	Ларионов Д.И.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4607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1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Цель и задачи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   Создать сайт – для удобного знакомства пользователя с настольно ролевыми играми.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514350" indent="-514350">
              <a:buAutoNum type="arabicPlain"/>
            </a:pPr>
            <a:r>
              <a:rPr lang="ru-RU" dirty="0"/>
              <a:t>Разработать сайт.</a:t>
            </a:r>
          </a:p>
          <a:p>
            <a:pPr marL="514350" indent="-514350">
              <a:buAutoNum type="arabicPlain"/>
            </a:pPr>
            <a:r>
              <a:rPr lang="ru-RU" dirty="0"/>
              <a:t>Наполнить сайт нужной информаций.</a:t>
            </a:r>
          </a:p>
        </p:txBody>
      </p:sp>
    </p:spTree>
    <p:extLst>
      <p:ext uri="{BB962C8B-B14F-4D97-AF65-F5344CB8AC3E}">
        <p14:creationId xmlns:p14="http://schemas.microsoft.com/office/powerpoint/2010/main" val="113458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978237" cy="939973"/>
          </a:xfrm>
        </p:spPr>
        <p:txBody>
          <a:bodyPr>
            <a:normAutofit fontScale="90000"/>
          </a:bodyPr>
          <a:lstStyle/>
          <a:p>
            <a:r>
              <a:rPr lang="ru-RU" dirty="0"/>
              <a:t>Выбор средств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378935"/>
            <a:ext cx="5181600" cy="2422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Языки программирования:</a:t>
            </a:r>
          </a:p>
          <a:p>
            <a:pPr marL="0" indent="0">
              <a:buNone/>
            </a:pPr>
            <a:r>
              <a:rPr lang="en-US" sz="2000" dirty="0"/>
              <a:t>HTML - </a:t>
            </a:r>
            <a:r>
              <a:rPr lang="ru-RU" sz="2000" dirty="0"/>
              <a:t>это код, который используется для структурирования и отображения веб-страницы и её контента. </a:t>
            </a:r>
          </a:p>
          <a:p>
            <a:pPr marL="0" indent="0">
              <a:buNone/>
            </a:pPr>
            <a:r>
              <a:rPr lang="ru-RU" sz="2000" dirty="0"/>
              <a:t>CSS — это язык описания внешнего вида документа, то есть он отвечает за то, как выглядят веб-страницы.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35535" y="1378935"/>
            <a:ext cx="635646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Вспомогательные средства разработки:</a:t>
            </a:r>
          </a:p>
          <a:p>
            <a:pPr marL="0" indent="0">
              <a:buNone/>
            </a:pPr>
            <a:r>
              <a:rPr lang="ru-RU" sz="2000" dirty="0"/>
              <a:t>          </a:t>
            </a:r>
            <a:r>
              <a:rPr lang="en-US" sz="2000" dirty="0"/>
              <a:t>Figma - </a:t>
            </a:r>
            <a:r>
              <a:rPr lang="ru-RU" sz="2000" dirty="0"/>
              <a:t> это графический редактор для создания прототипов сайтов и приложений.</a:t>
            </a:r>
            <a:endParaRPr lang="ru-RU" sz="2000" dirty="0">
              <a:cs typeface="Calibri"/>
            </a:endParaRPr>
          </a:p>
        </p:txBody>
      </p:sp>
      <p:pic>
        <p:nvPicPr>
          <p:cNvPr id="1028" name="Picture 4" descr="Файл:Figma-1-logo.pn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3" y="1799083"/>
            <a:ext cx="573116" cy="42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199" y="3874951"/>
            <a:ext cx="43894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Основные средства разработки:</a:t>
            </a:r>
          </a:p>
          <a:p>
            <a:r>
              <a:rPr lang="ru-RU" sz="2000" dirty="0"/>
              <a:t>Использовалось средство разработки:</a:t>
            </a:r>
          </a:p>
          <a:p>
            <a:r>
              <a:rPr lang="en-US" sz="2000" dirty="0"/>
              <a:t>Visual Studio Code</a:t>
            </a:r>
            <a:endParaRPr lang="ru-RU" sz="2000" dirty="0"/>
          </a:p>
        </p:txBody>
      </p:sp>
      <p:pic>
        <p:nvPicPr>
          <p:cNvPr id="1026" name="Picture 2" descr="HTML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28552"/>
            <a:ext cx="682624" cy="73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Файл:CSS3 logo and wordmark.svg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5" y="2824549"/>
            <a:ext cx="487024" cy="73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pload.wikimedia.org/wikipedia/commons/thumb/9/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75" y="4075815"/>
            <a:ext cx="675489" cy="67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44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0557"/>
            <a:ext cx="53340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Этапы разработки сайта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1.</a:t>
            </a:r>
            <a:r>
              <a:rPr lang="en-US" sz="2400" dirty="0"/>
              <a:t>   </a:t>
            </a:r>
            <a:r>
              <a:rPr lang="ru-RU" sz="2400" dirty="0"/>
              <a:t>Анализ</a:t>
            </a:r>
          </a:p>
          <a:p>
            <a:pPr marL="0" indent="0">
              <a:buNone/>
            </a:pPr>
            <a:r>
              <a:rPr lang="ru-RU" sz="2000" dirty="0"/>
              <a:t>Выделены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400" dirty="0"/>
              <a:t>3.   </a:t>
            </a:r>
            <a:r>
              <a:rPr lang="ru-RU" sz="2400" dirty="0"/>
              <a:t>Разработка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На основе спроектированных макетов разработан пользовательский интерфейс сайта …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2.</a:t>
            </a:r>
            <a:r>
              <a:rPr lang="en-US" sz="2400" dirty="0"/>
              <a:t>   </a:t>
            </a:r>
            <a:r>
              <a:rPr lang="ru-RU" sz="2400" dirty="0"/>
              <a:t>Проектирование</a:t>
            </a: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sz="2000" dirty="0"/>
              <a:t>Определена общая структура проекта, разработано графическое описание логики работы отдельных модулей</a:t>
            </a:r>
            <a:endParaRPr lang="ru-RU" sz="2000" dirty="0">
              <a:cs typeface="Calibri"/>
            </a:endParaRPr>
          </a:p>
          <a:p>
            <a:pPr marL="0" indent="0">
              <a:buNone/>
            </a:pPr>
            <a:r>
              <a:rPr lang="ru-RU" sz="2000" dirty="0"/>
              <a:t>В рамках проектирования пользовательского интерфейса, были разработаны макеты страниц</a:t>
            </a:r>
            <a:endParaRPr lang="ru-RU" sz="2000" dirty="0">
              <a:cs typeface="Calibri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2400" dirty="0"/>
              <a:t>4.   </a:t>
            </a:r>
            <a:r>
              <a:rPr lang="ru-RU" sz="2400" dirty="0"/>
              <a:t>Тестирование</a:t>
            </a:r>
            <a:endParaRPr lang="ru-RU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sz="2000" dirty="0"/>
              <a:t>Было произведено тестирование сайта для выявления и исправления всех ошибок.</a:t>
            </a:r>
            <a:endParaRPr lang="ru-RU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039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8006"/>
            <a:ext cx="2328949" cy="624090"/>
          </a:xfrm>
        </p:spPr>
        <p:txBody>
          <a:bodyPr>
            <a:noAutofit/>
          </a:bodyPr>
          <a:lstStyle/>
          <a:p>
            <a:r>
              <a:rPr lang="ru-RU" sz="4000" dirty="0"/>
              <a:t>Страница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17209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Описание страницы</a:t>
            </a:r>
          </a:p>
          <a:p>
            <a:pPr marL="0" indent="0">
              <a:buNone/>
            </a:pPr>
            <a:r>
              <a:rPr lang="ru-RU" sz="2400" dirty="0"/>
              <a:t>Возможности:</a:t>
            </a:r>
          </a:p>
          <a:p>
            <a:r>
              <a:rPr lang="ru-RU" sz="2400" dirty="0"/>
              <a:t>Узнать информацию о </a:t>
            </a:r>
            <a:r>
              <a:rPr lang="en-US" sz="2400" dirty="0"/>
              <a:t>D&amp;D </a:t>
            </a:r>
            <a:r>
              <a:rPr lang="ru-RU" sz="2400" dirty="0"/>
              <a:t>и НРИ</a:t>
            </a:r>
          </a:p>
          <a:p>
            <a:r>
              <a:rPr lang="ru-RU" sz="2400" dirty="0"/>
              <a:t>Найти всё нужное для игры</a:t>
            </a:r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0953365-1B5F-4A87-9E7E-6497F99D85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56661"/>
            <a:ext cx="5181600" cy="2835215"/>
          </a:xfrm>
        </p:spPr>
      </p:pic>
    </p:spTree>
    <p:extLst>
      <p:ext uri="{BB962C8B-B14F-4D97-AF65-F5344CB8AC3E}">
        <p14:creationId xmlns:p14="http://schemas.microsoft.com/office/powerpoint/2010/main" val="241943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9118"/>
            <a:ext cx="10515600" cy="1325563"/>
          </a:xfrm>
        </p:spPr>
        <p:txBody>
          <a:bodyPr/>
          <a:lstStyle/>
          <a:p>
            <a:r>
              <a:rPr lang="ru-RU" sz="4000" dirty="0"/>
              <a:t>Заключение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1297666-1C91-42D0-9819-ABB3601FA4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" y="1156447"/>
            <a:ext cx="7342000" cy="4249271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467599" y="1631575"/>
            <a:ext cx="4661553" cy="3639671"/>
          </a:xfrm>
        </p:spPr>
        <p:txBody>
          <a:bodyPr>
            <a:normAutofit/>
          </a:bodyPr>
          <a:lstStyle/>
          <a:p>
            <a:r>
              <a:rPr lang="ru-RU" dirty="0"/>
              <a:t>На этом сайте вы легко можете ознакомиться с замечательной игрок </a:t>
            </a:r>
            <a:r>
              <a:rPr lang="en-US" dirty="0"/>
              <a:t>“</a:t>
            </a:r>
            <a:r>
              <a:rPr lang="ru-RU" dirty="0"/>
              <a:t>Подземелья и Драконы</a:t>
            </a:r>
            <a:r>
              <a:rPr lang="en-US" dirty="0"/>
              <a:t>”.</a:t>
            </a:r>
            <a:endParaRPr lang="ru-RU" dirty="0"/>
          </a:p>
          <a:p>
            <a:r>
              <a:rPr lang="ru-RU" dirty="0"/>
              <a:t>Узнать всё, что нужно для начала игры.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3008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226</Words>
  <Application>Microsoft Office PowerPoint</Application>
  <PresentationFormat>Широкоэкранный</PresentationFormat>
  <Paragraphs>40</Paragraphs>
  <Slides>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Цель и задачи</vt:lpstr>
      <vt:lpstr>Выбор средств разработки</vt:lpstr>
      <vt:lpstr>Этапы разработки сайта</vt:lpstr>
      <vt:lpstr>Страница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WS116</dc:creator>
  <cp:lastModifiedBy>глеб фиронов</cp:lastModifiedBy>
  <cp:revision>54</cp:revision>
  <dcterms:created xsi:type="dcterms:W3CDTF">2023-04-03T08:13:12Z</dcterms:created>
  <dcterms:modified xsi:type="dcterms:W3CDTF">2023-04-11T19:58:07Z</dcterms:modified>
</cp:coreProperties>
</file>