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Lst>
  <p:notesMasterIdLst>
    <p:notesMasterId r:id="rId16"/>
  </p:notesMasterIdLst>
  <p:handoutMasterIdLst>
    <p:handoutMasterId r:id="rId17"/>
  </p:handoutMasterIdLst>
  <p:sldIdLst>
    <p:sldId id="424" r:id="rId5"/>
    <p:sldId id="429" r:id="rId6"/>
    <p:sldId id="431" r:id="rId7"/>
    <p:sldId id="435" r:id="rId8"/>
    <p:sldId id="438" r:id="rId9"/>
    <p:sldId id="432" r:id="rId10"/>
    <p:sldId id="436" r:id="rId11"/>
    <p:sldId id="437" r:id="rId12"/>
    <p:sldId id="433" r:id="rId13"/>
    <p:sldId id="434" r:id="rId14"/>
    <p:sldId id="390" r:id="rId15"/>
  </p:sldIdLst>
  <p:sldSz cx="9144000" cy="5143500" type="screen16x9"/>
  <p:notesSz cx="6858000" cy="9144000"/>
  <p:defaultTextStyle>
    <a:defPPr>
      <a:defRPr lang="en-US"/>
    </a:defPPr>
    <a:lvl1pPr marL="0" algn="l" defTabSz="892894" rtl="0" eaLnBrk="1" latinLnBrk="0" hangingPunct="1">
      <a:defRPr sz="1700" kern="1200">
        <a:solidFill>
          <a:schemeClr val="tx1"/>
        </a:solidFill>
        <a:latin typeface="+mn-lt"/>
        <a:ea typeface="+mn-ea"/>
        <a:cs typeface="+mn-cs"/>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8">
          <p15:clr>
            <a:srgbClr val="A4A3A4"/>
          </p15:clr>
        </p15:guide>
        <p15:guide id="2" orient="horz" pos="1583">
          <p15:clr>
            <a:srgbClr val="A4A3A4"/>
          </p15:clr>
        </p15:guide>
        <p15:guide id="3" orient="horz" pos="3154">
          <p15:clr>
            <a:srgbClr val="A4A3A4"/>
          </p15:clr>
        </p15:guide>
        <p15:guide id="4" orient="horz" pos="2726">
          <p15:clr>
            <a:srgbClr val="A4A3A4"/>
          </p15:clr>
        </p15:guide>
        <p15:guide id="5" orient="horz" pos="3013">
          <p15:clr>
            <a:srgbClr val="A4A3A4"/>
          </p15:clr>
        </p15:guide>
        <p15:guide id="6" orient="horz" pos="2876">
          <p15:clr>
            <a:srgbClr val="A4A3A4"/>
          </p15:clr>
        </p15:guide>
        <p15:guide id="7" orient="horz" pos="225">
          <p15:clr>
            <a:srgbClr val="A4A3A4"/>
          </p15:clr>
        </p15:guide>
        <p15:guide id="8" orient="horz" pos="371">
          <p15:clr>
            <a:srgbClr val="A4A3A4"/>
          </p15:clr>
        </p15:guide>
        <p15:guide id="9" orient="horz" pos="948">
          <p15:clr>
            <a:srgbClr val="A4A3A4"/>
          </p15:clr>
        </p15:guide>
        <p15:guide id="10" orient="horz" pos="516">
          <p15:clr>
            <a:srgbClr val="A4A3A4"/>
          </p15:clr>
        </p15:guide>
        <p15:guide id="11" orient="horz" pos="2580">
          <p15:clr>
            <a:srgbClr val="A4A3A4"/>
          </p15:clr>
        </p15:guide>
        <p15:guide id="12" orient="horz" pos="2436">
          <p15:clr>
            <a:srgbClr val="A4A3A4"/>
          </p15:clr>
        </p15:guide>
        <p15:guide id="13" orient="horz" pos="2292">
          <p15:clr>
            <a:srgbClr val="A4A3A4"/>
          </p15:clr>
        </p15:guide>
        <p15:guide id="14" orient="horz" pos="2148">
          <p15:clr>
            <a:srgbClr val="A4A3A4"/>
          </p15:clr>
        </p15:guide>
        <p15:guide id="15" orient="horz" pos="1140">
          <p15:clr>
            <a:srgbClr val="A4A3A4"/>
          </p15:clr>
        </p15:guide>
        <p15:guide id="16" orient="horz" pos="660">
          <p15:clr>
            <a:srgbClr val="A4A3A4"/>
          </p15:clr>
        </p15:guide>
        <p15:guide id="17" orient="horz" pos="804">
          <p15:clr>
            <a:srgbClr val="A4A3A4"/>
          </p15:clr>
        </p15:guide>
        <p15:guide id="18" orient="horz" pos="1860">
          <p15:clr>
            <a:srgbClr val="A4A3A4"/>
          </p15:clr>
        </p15:guide>
        <p15:guide id="19" pos="285">
          <p15:clr>
            <a:srgbClr val="A4A3A4"/>
          </p15:clr>
        </p15:guide>
        <p15:guide id="20" pos="66">
          <p15:clr>
            <a:srgbClr val="A4A3A4"/>
          </p15:clr>
        </p15:guide>
        <p15:guide id="21" pos="1868">
          <p15:clr>
            <a:srgbClr val="A4A3A4"/>
          </p15:clr>
        </p15:guide>
        <p15:guide id="22" pos="738">
          <p15:clr>
            <a:srgbClr val="A4A3A4"/>
          </p15:clr>
        </p15:guide>
        <p15:guide id="23" pos="1190">
          <p15:clr>
            <a:srgbClr val="A4A3A4"/>
          </p15:clr>
        </p15:guide>
        <p15:guide id="24" pos="511">
          <p15:clr>
            <a:srgbClr val="A4A3A4"/>
          </p15:clr>
        </p15:guide>
        <p15:guide id="25" pos="964">
          <p15:clr>
            <a:srgbClr val="A4A3A4"/>
          </p15:clr>
        </p15:guide>
        <p15:guide id="26" pos="1416">
          <p15:clr>
            <a:srgbClr val="A4A3A4"/>
          </p15:clr>
        </p15:guide>
        <p15:guide id="27" pos="5013">
          <p15:clr>
            <a:srgbClr val="A4A3A4"/>
          </p15:clr>
        </p15:guide>
        <p15:guide id="28" pos="5691">
          <p15:clr>
            <a:srgbClr val="A4A3A4"/>
          </p15:clr>
        </p15:guide>
        <p15:guide id="29" pos="5465">
          <p15:clr>
            <a:srgbClr val="A4A3A4"/>
          </p15:clr>
        </p15:guide>
        <p15:guide id="30" pos="4342">
          <p15:clr>
            <a:srgbClr val="A4A3A4"/>
          </p15:clr>
        </p15:guide>
        <p15:guide id="31" pos="3889">
          <p15:clr>
            <a:srgbClr val="A4A3A4"/>
          </p15:clr>
        </p15:guide>
        <p15:guide id="32" pos="3437">
          <p15:clr>
            <a:srgbClr val="A4A3A4"/>
          </p15:clr>
        </p15:guide>
        <p15:guide id="33" pos="2992">
          <p15:clr>
            <a:srgbClr val="A4A3A4"/>
          </p15:clr>
        </p15:guide>
        <p15:guide id="34" pos="2539">
          <p15:clr>
            <a:srgbClr val="A4A3A4"/>
          </p15:clr>
        </p15:guide>
        <p15:guide id="35" pos="2765">
          <p15:clr>
            <a:srgbClr val="A4A3A4"/>
          </p15:clr>
        </p15:guide>
        <p15:guide id="36" pos="1642">
          <p15:clr>
            <a:srgbClr val="A4A3A4"/>
          </p15:clr>
        </p15:guide>
        <p15:guide id="37" pos="4794">
          <p15:clr>
            <a:srgbClr val="A4A3A4"/>
          </p15:clr>
        </p15:guide>
        <p15:guide id="38" pos="5239">
          <p15:clr>
            <a:srgbClr val="A4A3A4"/>
          </p15:clr>
        </p15:guide>
        <p15:guide id="39" pos="2094">
          <p15:clr>
            <a:srgbClr val="A4A3A4"/>
          </p15:clr>
        </p15:guide>
        <p15:guide id="40" pos="231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0AEEF"/>
    <a:srgbClr val="FF66FF"/>
    <a:srgbClr val="E63C00"/>
    <a:srgbClr val="C70000"/>
    <a:srgbClr val="81318E"/>
    <a:srgbClr val="242424"/>
    <a:srgbClr val="434343"/>
    <a:srgbClr val="DBAC1E"/>
    <a:srgbClr val="913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5" autoAdjust="0"/>
    <p:restoredTop sz="94162" autoAdjust="0"/>
  </p:normalViewPr>
  <p:slideViewPr>
    <p:cSldViewPr snapToGrid="0" snapToObjects="1">
      <p:cViewPr varScale="1">
        <p:scale>
          <a:sx n="156" d="100"/>
          <a:sy n="156" d="100"/>
        </p:scale>
        <p:origin x="-420" y="-90"/>
      </p:cViewPr>
      <p:guideLst>
        <p:guide orient="horz" pos="88"/>
        <p:guide orient="horz" pos="1583"/>
        <p:guide orient="horz" pos="3154"/>
        <p:guide orient="horz" pos="2726"/>
        <p:guide orient="horz" pos="3013"/>
        <p:guide orient="horz" pos="2876"/>
        <p:guide orient="horz" pos="225"/>
        <p:guide orient="horz" pos="371"/>
        <p:guide orient="horz" pos="948"/>
        <p:guide orient="horz" pos="516"/>
        <p:guide orient="horz" pos="2580"/>
        <p:guide orient="horz" pos="2436"/>
        <p:guide orient="horz" pos="2292"/>
        <p:guide orient="horz" pos="2148"/>
        <p:guide orient="horz" pos="1140"/>
        <p:guide orient="horz" pos="660"/>
        <p:guide orient="horz" pos="804"/>
        <p:guide orient="horz" pos="1860"/>
        <p:guide pos="285"/>
        <p:guide pos="66"/>
        <p:guide pos="1868"/>
        <p:guide pos="738"/>
        <p:guide pos="1190"/>
        <p:guide pos="511"/>
        <p:guide pos="964"/>
        <p:guide pos="1416"/>
        <p:guide pos="5013"/>
        <p:guide pos="5691"/>
        <p:guide pos="5465"/>
        <p:guide pos="4342"/>
        <p:guide pos="3889"/>
        <p:guide pos="3437"/>
        <p:guide pos="2992"/>
        <p:guide pos="2539"/>
        <p:guide pos="2765"/>
        <p:guide pos="1642"/>
        <p:guide pos="4794"/>
        <p:guide pos="5239"/>
        <p:guide pos="2094"/>
        <p:guide pos="231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63"/>
    </p:cViewPr>
  </p:sorterViewPr>
  <p:notesViewPr>
    <p:cSldViewPr snapToGrid="0">
      <p:cViewPr varScale="1">
        <p:scale>
          <a:sx n="63" d="100"/>
          <a:sy n="63" d="100"/>
        </p:scale>
        <p:origin x="2280"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468A65-2093-4CA5-BAC8-7EC01C9AC48C}" type="datetimeFigureOut">
              <a:rPr lang="en-US" smtClean="0"/>
              <a:t>3/14/2018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FF3DC3-52C2-41BE-9C12-13CA2C026DEA}" type="slidenum">
              <a:rPr lang="en-US" smtClean="0"/>
              <a:t>‹#›</a:t>
            </a:fld>
            <a:endParaRPr lang="en-US"/>
          </a:p>
        </p:txBody>
      </p:sp>
    </p:spTree>
    <p:extLst>
      <p:ext uri="{BB962C8B-B14F-4D97-AF65-F5344CB8AC3E}">
        <p14:creationId xmlns:p14="http://schemas.microsoft.com/office/powerpoint/2010/main" val="999628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3/14/2018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892894" rtl="0" eaLnBrk="1" latinLnBrk="0" hangingPunct="1">
      <a:defRPr sz="1200" kern="1200">
        <a:solidFill>
          <a:schemeClr val="tx1"/>
        </a:solidFill>
        <a:latin typeface="+mn-lt"/>
        <a:ea typeface="+mn-ea"/>
        <a:cs typeface="+mn-cs"/>
      </a:defRPr>
    </a:lvl1pPr>
    <a:lvl2pPr marL="446447" algn="l" defTabSz="892894" rtl="0" eaLnBrk="1" latinLnBrk="0" hangingPunct="1">
      <a:defRPr sz="1200" kern="1200">
        <a:solidFill>
          <a:schemeClr val="tx1"/>
        </a:solidFill>
        <a:latin typeface="+mn-lt"/>
        <a:ea typeface="+mn-ea"/>
        <a:cs typeface="+mn-cs"/>
      </a:defRPr>
    </a:lvl2pPr>
    <a:lvl3pPr marL="892894" algn="l" defTabSz="892894" rtl="0" eaLnBrk="1" latinLnBrk="0" hangingPunct="1">
      <a:defRPr sz="1200" kern="1200">
        <a:solidFill>
          <a:schemeClr val="tx1"/>
        </a:solidFill>
        <a:latin typeface="+mn-lt"/>
        <a:ea typeface="+mn-ea"/>
        <a:cs typeface="+mn-cs"/>
      </a:defRPr>
    </a:lvl3pPr>
    <a:lvl4pPr marL="1339340" algn="l" defTabSz="892894" rtl="0" eaLnBrk="1" latinLnBrk="0" hangingPunct="1">
      <a:defRPr sz="1200" kern="1200">
        <a:solidFill>
          <a:schemeClr val="tx1"/>
        </a:solidFill>
        <a:latin typeface="+mn-lt"/>
        <a:ea typeface="+mn-ea"/>
        <a:cs typeface="+mn-cs"/>
      </a:defRPr>
    </a:lvl4pPr>
    <a:lvl5pPr marL="1785787" algn="l" defTabSz="892894" rtl="0" eaLnBrk="1" latinLnBrk="0" hangingPunct="1">
      <a:defRPr sz="1200" kern="1200">
        <a:solidFill>
          <a:schemeClr val="tx1"/>
        </a:solidFill>
        <a:latin typeface="+mn-lt"/>
        <a:ea typeface="+mn-ea"/>
        <a:cs typeface="+mn-cs"/>
      </a:defRPr>
    </a:lvl5pPr>
    <a:lvl6pPr marL="2232234" algn="l" defTabSz="892894" rtl="0" eaLnBrk="1" latinLnBrk="0" hangingPunct="1">
      <a:defRPr sz="1200" kern="1200">
        <a:solidFill>
          <a:schemeClr val="tx1"/>
        </a:solidFill>
        <a:latin typeface="+mn-lt"/>
        <a:ea typeface="+mn-ea"/>
        <a:cs typeface="+mn-cs"/>
      </a:defRPr>
    </a:lvl6pPr>
    <a:lvl7pPr marL="2678681" algn="l" defTabSz="892894" rtl="0" eaLnBrk="1" latinLnBrk="0" hangingPunct="1">
      <a:defRPr sz="1200" kern="1200">
        <a:solidFill>
          <a:schemeClr val="tx1"/>
        </a:solidFill>
        <a:latin typeface="+mn-lt"/>
        <a:ea typeface="+mn-ea"/>
        <a:cs typeface="+mn-cs"/>
      </a:defRPr>
    </a:lvl7pPr>
    <a:lvl8pPr marL="3125127" algn="l" defTabSz="892894" rtl="0" eaLnBrk="1" latinLnBrk="0" hangingPunct="1">
      <a:defRPr sz="1200" kern="1200">
        <a:solidFill>
          <a:schemeClr val="tx1"/>
        </a:solidFill>
        <a:latin typeface="+mn-lt"/>
        <a:ea typeface="+mn-ea"/>
        <a:cs typeface="+mn-cs"/>
      </a:defRPr>
    </a:lvl8pPr>
    <a:lvl9pPr marL="3571574" algn="l" defTabSz="89289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Text Placeholder 5"/>
          <p:cNvSpPr>
            <a:spLocks noGrp="1"/>
          </p:cNvSpPr>
          <p:nvPr>
            <p:ph type="body" sz="quarter" idx="19" hasCustomPrompt="1"/>
          </p:nvPr>
        </p:nvSpPr>
        <p:spPr>
          <a:xfrm>
            <a:off x="233101" y="4355745"/>
            <a:ext cx="1502974" cy="307975"/>
          </a:xfrm>
        </p:spPr>
        <p:txBody>
          <a:bodyPr anchor="t"/>
          <a:lstStyle>
            <a:lvl1pPr marL="0" indent="0" algn="l">
              <a:buNone/>
              <a:defRPr sz="1000" b="0" i="0">
                <a:solidFill>
                  <a:srgbClr val="00B0F0"/>
                </a:solidFill>
                <a:effectLst/>
                <a:latin typeface="+mj-lt"/>
                <a:cs typeface="Tahoma"/>
              </a:defRPr>
            </a:lvl1pPr>
          </a:lstStyle>
          <a:p>
            <a:pPr lvl="0"/>
            <a:r>
              <a:rPr lang="en-US" dirty="0"/>
              <a:t>Updated:</a:t>
            </a:r>
          </a:p>
        </p:txBody>
      </p:sp>
      <p:sp>
        <p:nvSpPr>
          <p:cNvPr id="29" name="Title 6"/>
          <p:cNvSpPr>
            <a:spLocks noGrp="1"/>
          </p:cNvSpPr>
          <p:nvPr>
            <p:ph type="title" hasCustomPrompt="1"/>
          </p:nvPr>
        </p:nvSpPr>
        <p:spPr>
          <a:xfrm>
            <a:off x="233102" y="1644138"/>
            <a:ext cx="4322620" cy="1100953"/>
          </a:xfrm>
        </p:spPr>
        <p:txBody>
          <a:bodyPr anchor="b">
            <a:noAutofit/>
          </a:bodyPr>
          <a:lstStyle>
            <a:lvl1pPr algn="l">
              <a:defRPr sz="2800" b="0" i="0">
                <a:solidFill>
                  <a:schemeClr val="accent3"/>
                </a:solidFill>
                <a:effectLst/>
                <a:latin typeface="+mj-lt"/>
                <a:cs typeface="Helvetica" panose="020B0604020202020204" pitchFamily="34" charset="0"/>
              </a:defRPr>
            </a:lvl1pPr>
          </a:lstStyle>
          <a:p>
            <a:r>
              <a:rPr lang="en-US" dirty="0"/>
              <a:t>CLICK TO EDIT MASTER TITLE STYLE</a:t>
            </a:r>
          </a:p>
        </p:txBody>
      </p:sp>
      <p:sp>
        <p:nvSpPr>
          <p:cNvPr id="9" name="Text Placeholder 8"/>
          <p:cNvSpPr>
            <a:spLocks noGrp="1"/>
          </p:cNvSpPr>
          <p:nvPr>
            <p:ph type="body" sz="quarter" idx="17" hasCustomPrompt="1"/>
          </p:nvPr>
        </p:nvSpPr>
        <p:spPr>
          <a:xfrm>
            <a:off x="233101" y="3247615"/>
            <a:ext cx="4322620" cy="911225"/>
          </a:xfrm>
          <a:prstGeom prst="rect">
            <a:avLst/>
          </a:prstGeom>
        </p:spPr>
        <p:txBody>
          <a:bodyPr anchor="t">
            <a:noAutofit/>
          </a:bodyPr>
          <a:lstStyle>
            <a:lvl1pPr marL="0" indent="0" algn="l">
              <a:lnSpc>
                <a:spcPct val="100000"/>
              </a:lnSpc>
              <a:buNone/>
              <a:defRPr sz="1400" b="0" i="0">
                <a:solidFill>
                  <a:srgbClr val="00B0F0"/>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3101" y="426176"/>
            <a:ext cx="2083098" cy="715437"/>
          </a:xfrm>
          <a:prstGeom prst="rect">
            <a:avLst/>
          </a:prstGeom>
        </p:spPr>
      </p:pic>
      <p:sp>
        <p:nvSpPr>
          <p:cNvPr id="15" name="Picture Placeholder 4"/>
          <p:cNvSpPr>
            <a:spLocks noGrp="1"/>
          </p:cNvSpPr>
          <p:nvPr>
            <p:ph type="pic" sz="quarter" idx="18" hasCustomPrompt="1"/>
          </p:nvPr>
        </p:nvSpPr>
        <p:spPr>
          <a:xfrm>
            <a:off x="3048037" y="367063"/>
            <a:ext cx="1507685" cy="929760"/>
          </a:xfrm>
        </p:spPr>
        <p:txBody>
          <a:bodyPr/>
          <a:lstStyle>
            <a:lvl1pPr marL="0" indent="0" algn="ctr">
              <a:buNone/>
              <a:defRPr sz="1400">
                <a:solidFill>
                  <a:schemeClr val="accent1"/>
                </a:solidFill>
                <a:latin typeface="+mj-lt"/>
              </a:defRPr>
            </a:lvl1pPr>
          </a:lstStyle>
          <a:p>
            <a:r>
              <a:rPr lang="en-US" dirty="0"/>
              <a:t>CLIENT LOGO</a:t>
            </a:r>
          </a:p>
        </p:txBody>
      </p:sp>
    </p:spTree>
    <p:extLst>
      <p:ext uri="{BB962C8B-B14F-4D97-AF65-F5344CB8AC3E}">
        <p14:creationId xmlns:p14="http://schemas.microsoft.com/office/powerpoint/2010/main" val="616512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Imag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6063799" y="1056230"/>
            <a:ext cx="2435325" cy="3394075"/>
          </a:xfrm>
          <a:prstGeom prst="rect">
            <a:avLst/>
          </a:prstGeom>
        </p:spPr>
        <p:txBody>
          <a:bodyPr anchor="ctr">
            <a:normAutofit/>
          </a:bodyPr>
          <a:lstStyle>
            <a:lvl1pPr marL="0" indent="0" algn="ctr">
              <a:buFont typeface="Arial"/>
              <a:buNone/>
              <a:defRPr sz="1000">
                <a:solidFill>
                  <a:schemeClr val="bg1"/>
                </a:solidFill>
                <a:latin typeface="+mj-lt"/>
              </a:defRPr>
            </a:lvl1pPr>
          </a:lstStyle>
          <a:p>
            <a:endParaRPr lang="en-US" dirty="0"/>
          </a:p>
        </p:txBody>
      </p:sp>
      <p:sp>
        <p:nvSpPr>
          <p:cNvPr id="7" name="Text Placeholder 6"/>
          <p:cNvSpPr>
            <a:spLocks noGrp="1"/>
          </p:cNvSpPr>
          <p:nvPr>
            <p:ph type="body" sz="quarter" idx="14"/>
          </p:nvPr>
        </p:nvSpPr>
        <p:spPr>
          <a:xfrm>
            <a:off x="642495" y="1138238"/>
            <a:ext cx="5029201" cy="1610697"/>
          </a:xfrm>
        </p:spPr>
        <p:txBody>
          <a:bodyPr wrap="square" lIns="0" tIns="0" rIns="0" bIns="0">
            <a:spAutoFit/>
          </a:bodyPr>
          <a:lstStyle>
            <a:lvl1pPr marL="342900" indent="-34290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1pPr>
            <a:lvl2pPr marL="631825"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2pPr>
            <a:lvl3pPr marL="923544" indent="-283464" algn="l" defTabSz="892894" rtl="0" eaLnBrk="1" latinLnBrk="0" hangingPunct="1">
              <a:lnSpc>
                <a:spcPct val="110000"/>
              </a:lnSpc>
              <a:spcBef>
                <a:spcPts val="500"/>
              </a:spcBef>
              <a:buSzPct val="90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4pPr>
            <a:lvl5pPr marL="1544638" indent="-346075" algn="l" defTabSz="892894" rtl="0" eaLnBrk="1" latinLnBrk="0" hangingPunct="1">
              <a:lnSpc>
                <a:spcPct val="110000"/>
              </a:lnSpc>
              <a:spcBef>
                <a:spcPts val="500"/>
              </a:spcBef>
              <a:buFont typeface="Arial" panose="020B0604020202020204" pitchFamily="34" charset="0"/>
              <a:buChar char="•"/>
              <a:defRPr lang="en-US" sz="1600" kern="1200" dirty="0">
                <a:solidFill>
                  <a:schemeClr val="tx1"/>
                </a:solidFill>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544638" lvl="4" indent="-346075" algn="l" defTabSz="892894" rtl="0" eaLnBrk="1" latinLnBrk="0" hangingPunct="1">
              <a:lnSpc>
                <a:spcPct val="110000"/>
              </a:lnSpc>
              <a:spcBef>
                <a:spcPts val="500"/>
              </a:spcBef>
              <a:buSzPct val="80000"/>
              <a:buFont typeface="Arial" panose="020B0604020202020204" pitchFamily="34" charset="0"/>
              <a:buChar char="•"/>
            </a:pPr>
            <a:r>
              <a:rPr lang="en-US" dirty="0"/>
              <a:t>Fifth level</a:t>
            </a:r>
          </a:p>
        </p:txBody>
      </p:sp>
      <p:sp>
        <p:nvSpPr>
          <p:cNvPr id="5" name="Title 1"/>
          <p:cNvSpPr>
            <a:spLocks noGrp="1"/>
          </p:cNvSpPr>
          <p:nvPr>
            <p:ph type="title"/>
          </p:nvPr>
        </p:nvSpPr>
        <p:spPr>
          <a:xfrm>
            <a:off x="642495" y="329194"/>
            <a:ext cx="7859011" cy="369332"/>
          </a:xfrm>
        </p:spPr>
        <p:txBody>
          <a:bodyPr lIns="0" tIns="0" rIns="0">
            <a:spAutoFit/>
          </a:bodyPr>
          <a:lstStyle>
            <a:lvl1pPr>
              <a:defRPr>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28743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7_Storytelling">
    <p:bg>
      <p:bgRef idx="1001">
        <a:schemeClr val="bg1"/>
      </p:bgRef>
    </p:bg>
    <p:spTree>
      <p:nvGrpSpPr>
        <p:cNvPr id="1" name=""/>
        <p:cNvGrpSpPr/>
        <p:nvPr/>
      </p:nvGrpSpPr>
      <p:grpSpPr>
        <a:xfrm>
          <a:off x="0" y="0"/>
          <a:ext cx="0" cy="0"/>
          <a:chOff x="0" y="0"/>
          <a:chExt cx="0" cy="0"/>
        </a:xfrm>
      </p:grpSpPr>
      <p:sp>
        <p:nvSpPr>
          <p:cNvPr id="4" name="Title Placeholder 1"/>
          <p:cNvSpPr txBox="1">
            <a:spLocks/>
          </p:cNvSpPr>
          <p:nvPr userDrawn="1"/>
        </p:nvSpPr>
        <p:spPr>
          <a:xfrm>
            <a:off x="0" y="2372869"/>
            <a:ext cx="2298700"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dirty="0">
              <a:solidFill>
                <a:prstClr val="white"/>
              </a:solidFill>
            </a:endParaRPr>
          </a:p>
        </p:txBody>
      </p:sp>
      <p:sp>
        <p:nvSpPr>
          <p:cNvPr id="6" name="Text Placeholder 6"/>
          <p:cNvSpPr>
            <a:spLocks noGrp="1"/>
          </p:cNvSpPr>
          <p:nvPr>
            <p:ph type="body" sz="quarter" idx="14"/>
          </p:nvPr>
        </p:nvSpPr>
        <p:spPr>
          <a:xfrm>
            <a:off x="642495" y="1138238"/>
            <a:ext cx="7415605" cy="1610697"/>
          </a:xfrm>
        </p:spPr>
        <p:txBody>
          <a:bodyPr lIns="0" tIns="0" rIns="0" bIns="0">
            <a:spAutoFit/>
          </a:bodyPr>
          <a:lstStyle>
            <a:lvl1pPr marL="342900" indent="-34290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1pPr>
            <a:lvl2pPr marL="631825"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2pPr>
            <a:lvl3pPr marL="923544" indent="-283464" algn="l" defTabSz="892894" rtl="0" eaLnBrk="1" latinLnBrk="0" hangingPunct="1">
              <a:lnSpc>
                <a:spcPct val="110000"/>
              </a:lnSpc>
              <a:spcBef>
                <a:spcPts val="500"/>
              </a:spcBef>
              <a:buSzPct val="90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4pPr>
            <a:lvl5pPr marL="1544638" indent="-346075" algn="l" defTabSz="892894" rtl="0" eaLnBrk="1" latinLnBrk="0" hangingPunct="1">
              <a:lnSpc>
                <a:spcPct val="110000"/>
              </a:lnSpc>
              <a:spcBef>
                <a:spcPts val="500"/>
              </a:spcBef>
              <a:buSzPct val="80000"/>
              <a:buFont typeface="Arial" panose="020B0604020202020204" pitchFamily="34" charset="0"/>
              <a:buChar char="•"/>
              <a:defRPr lang="en-US" sz="1600" kern="1200" dirty="0">
                <a:solidFill>
                  <a:schemeClr val="tx1"/>
                </a:solidFill>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252163" y="4815816"/>
            <a:ext cx="3347859" cy="244048"/>
          </a:xfrm>
          <a:prstGeom prst="rect">
            <a:avLst/>
          </a:prstGeom>
          <a:noFill/>
        </p:spPr>
        <p:txBody>
          <a:bodyPr wrap="none" lIns="89290" tIns="44644" rIns="89290" bIns="44644" rtlCol="0">
            <a:spAutoFit/>
          </a:bodyPr>
          <a:lstStyle/>
          <a:p>
            <a:pPr algn="ctr"/>
            <a:r>
              <a:rPr lang="en-US" sz="1000" dirty="0">
                <a:solidFill>
                  <a:srgbClr val="757070">
                    <a:lumMod val="85000"/>
                    <a:lumOff val="15000"/>
                  </a:srgbClr>
                </a:solidFill>
                <a:latin typeface="Century Gothic" panose="020B0502020202020204" pitchFamily="34" charset="0"/>
                <a:ea typeface="Tahoma" panose="020B0604030504040204" pitchFamily="34" charset="0"/>
                <a:cs typeface="Tahoma" panose="020B0604030504040204" pitchFamily="34" charset="0"/>
              </a:rPr>
              <a:t>Confidential and Proprietary. © 2017 UST Global Inc</a:t>
            </a:r>
          </a:p>
        </p:txBody>
      </p:sp>
      <p:sp>
        <p:nvSpPr>
          <p:cNvPr id="12" name="Slide Number Placeholder 10"/>
          <p:cNvSpPr txBox="1">
            <a:spLocks/>
          </p:cNvSpPr>
          <p:nvPr userDrawn="1"/>
        </p:nvSpPr>
        <p:spPr>
          <a:xfrm>
            <a:off x="8294565" y="4806157"/>
            <a:ext cx="750336" cy="274637"/>
          </a:xfrm>
          <a:prstGeom prst="rect">
            <a:avLst/>
          </a:prstGeom>
        </p:spPr>
        <p:txBody>
          <a:bodyPr vert="horz" lIns="91440" tIns="45720" rIns="91440" bIns="45720" rtlCol="0" anchor="ctr"/>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ctr"/>
            <a:r>
              <a:rPr lang="en-US" dirty="0">
                <a:solidFill>
                  <a:srgbClr val="00ADEE"/>
                </a:solidFill>
                <a:latin typeface="Century Gothic" panose="020B0502020202020204" pitchFamily="34" charset="0"/>
                <a:cs typeface="Trebuchet MS"/>
              </a:rPr>
              <a:t> </a:t>
            </a:r>
            <a:fld id="{110FD68B-4EE4-9D43-89F2-B87D6C9CEE3A}" type="slidenum">
              <a:rPr lang="en-US" smtClean="0">
                <a:solidFill>
                  <a:srgbClr val="00ADEE"/>
                </a:solidFill>
                <a:latin typeface="Century Gothic" panose="020B0502020202020204" pitchFamily="34" charset="0"/>
                <a:cs typeface="Trebuchet MS"/>
              </a:rPr>
              <a:pPr algn="ctr"/>
              <a:t>‹#›</a:t>
            </a:fld>
            <a:endParaRPr lang="en-US" dirty="0">
              <a:solidFill>
                <a:srgbClr val="00ADEE"/>
              </a:solidFill>
              <a:latin typeface="Century Gothic" panose="020B0502020202020204" pitchFamily="34" charset="0"/>
              <a:cs typeface="Trebuchet MS"/>
            </a:endParaRPr>
          </a:p>
        </p:txBody>
      </p:sp>
      <p:sp>
        <p:nvSpPr>
          <p:cNvPr id="8" name="Title 1"/>
          <p:cNvSpPr>
            <a:spLocks noGrp="1"/>
          </p:cNvSpPr>
          <p:nvPr>
            <p:ph type="title"/>
          </p:nvPr>
        </p:nvSpPr>
        <p:spPr>
          <a:xfrm>
            <a:off x="642495" y="329194"/>
            <a:ext cx="7859011" cy="369332"/>
          </a:xfrm>
        </p:spPr>
        <p:txBody>
          <a:bodyPr lIns="0" tIns="0" rIns="0">
            <a:spAutoFit/>
          </a:bodyPr>
          <a:lstStyle>
            <a:lvl1pPr>
              <a:defRPr>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60375006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lank ">
    <p:spTree>
      <p:nvGrpSpPr>
        <p:cNvPr id="1" name=""/>
        <p:cNvGrpSpPr/>
        <p:nvPr/>
      </p:nvGrpSpPr>
      <p:grpSpPr>
        <a:xfrm>
          <a:off x="0" y="0"/>
          <a:ext cx="0" cy="0"/>
          <a:chOff x="0" y="0"/>
          <a:chExt cx="0" cy="0"/>
        </a:xfrm>
      </p:grpSpPr>
      <p:sp>
        <p:nvSpPr>
          <p:cNvPr id="3" name="Text Placeholder 6"/>
          <p:cNvSpPr>
            <a:spLocks noGrp="1"/>
          </p:cNvSpPr>
          <p:nvPr>
            <p:ph type="body" sz="quarter" idx="14"/>
          </p:nvPr>
        </p:nvSpPr>
        <p:spPr>
          <a:xfrm>
            <a:off x="642495" y="1056958"/>
            <a:ext cx="7415605" cy="1610697"/>
          </a:xfrm>
        </p:spPr>
        <p:txBody>
          <a:bodyPr lIns="0" tIns="0" rIns="0" bIns="0">
            <a:spAutoFit/>
          </a:bodyPr>
          <a:lstStyle>
            <a:lvl1pPr marL="342900" indent="-34290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1pPr>
            <a:lvl2pPr marL="631825"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2pPr>
            <a:lvl3pPr marL="923544" indent="-283464" algn="l" defTabSz="892894" rtl="0" eaLnBrk="1" latinLnBrk="0" hangingPunct="1">
              <a:lnSpc>
                <a:spcPct val="110000"/>
              </a:lnSpc>
              <a:spcBef>
                <a:spcPts val="500"/>
              </a:spcBef>
              <a:buSzPct val="90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4pPr>
            <a:lvl5pPr marL="1544638" indent="-346075" algn="l" defTabSz="892894" rtl="0" eaLnBrk="1" latinLnBrk="0" hangingPunct="1">
              <a:lnSpc>
                <a:spcPct val="110000"/>
              </a:lnSpc>
              <a:spcBef>
                <a:spcPts val="500"/>
              </a:spcBef>
              <a:buSzPct val="80000"/>
              <a:buFont typeface="Arial" panose="020B0604020202020204" pitchFamily="34" charset="0"/>
              <a:buChar char="•"/>
              <a:defRPr lang="en-US" sz="1600" kern="1200" dirty="0">
                <a:solidFill>
                  <a:schemeClr val="tx1"/>
                </a:solidFill>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642495" y="329194"/>
            <a:ext cx="7859011" cy="369332"/>
          </a:xfrm>
        </p:spPr>
        <p:txBody>
          <a:bodyPr lIns="0" tIns="0" rIns="0">
            <a:spAutoFit/>
          </a:bodyPr>
          <a:lstStyle>
            <a:lvl1pPr>
              <a:defRPr>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372251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Meet The Team">
    <p:spTree>
      <p:nvGrpSpPr>
        <p:cNvPr id="1" name=""/>
        <p:cNvGrpSpPr/>
        <p:nvPr/>
      </p:nvGrpSpPr>
      <p:grpSpPr>
        <a:xfrm>
          <a:off x="0" y="0"/>
          <a:ext cx="0" cy="0"/>
          <a:chOff x="0" y="0"/>
          <a:chExt cx="0" cy="0"/>
        </a:xfrm>
      </p:grpSpPr>
      <p:sp>
        <p:nvSpPr>
          <p:cNvPr id="2" name="Title 1"/>
          <p:cNvSpPr>
            <a:spLocks noGrp="1"/>
          </p:cNvSpPr>
          <p:nvPr>
            <p:ph type="title"/>
          </p:nvPr>
        </p:nvSpPr>
        <p:spPr>
          <a:xfrm>
            <a:off x="2429902" y="329194"/>
            <a:ext cx="6071604" cy="369332"/>
          </a:xfrm>
        </p:spPr>
        <p:txBody>
          <a:bodyPr lIns="0" tIns="0" rIns="0">
            <a:spAutoFit/>
          </a:bodyPr>
          <a:lstStyle>
            <a:lvl1pPr>
              <a:defRPr>
                <a:solidFill>
                  <a:schemeClr val="bg1">
                    <a:lumMod val="50000"/>
                  </a:schemeClr>
                </a:solidFill>
              </a:defRPr>
            </a:lvl1pPr>
          </a:lstStyle>
          <a:p>
            <a:r>
              <a:rPr lang="en-US" dirty="0"/>
              <a:t>Click to edit Master title style</a:t>
            </a:r>
          </a:p>
        </p:txBody>
      </p:sp>
      <p:sp>
        <p:nvSpPr>
          <p:cNvPr id="8" name="Rectangle 7"/>
          <p:cNvSpPr/>
          <p:nvPr userDrawn="1"/>
        </p:nvSpPr>
        <p:spPr>
          <a:xfrm>
            <a:off x="0" y="0"/>
            <a:ext cx="2369127" cy="48061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Text Placeholder 6"/>
          <p:cNvSpPr>
            <a:spLocks noGrp="1"/>
          </p:cNvSpPr>
          <p:nvPr>
            <p:ph type="body" sz="quarter" idx="14"/>
          </p:nvPr>
        </p:nvSpPr>
        <p:spPr>
          <a:xfrm>
            <a:off x="2429902" y="1138238"/>
            <a:ext cx="5900102" cy="1610697"/>
          </a:xfrm>
          <a:prstGeom prst="rect">
            <a:avLst/>
          </a:prstGeom>
        </p:spPr>
        <p:txBody>
          <a:bodyPr wrap="square" lIns="0" tIns="0" rIns="0" bIns="0">
            <a:spAutoFit/>
          </a:bodyPr>
          <a:lstStyle>
            <a:lvl1pPr marL="342900" indent="-34290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1pPr>
            <a:lvl2pPr marL="631825"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2pPr>
            <a:lvl3pPr marL="923544" indent="-283464" algn="l" defTabSz="892894" rtl="0" eaLnBrk="1" latinLnBrk="0" hangingPunct="1">
              <a:lnSpc>
                <a:spcPct val="110000"/>
              </a:lnSpc>
              <a:spcBef>
                <a:spcPts val="500"/>
              </a:spcBef>
              <a:buSzPct val="90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4pPr>
            <a:lvl5pPr marL="1544638" indent="-346075" algn="l" defTabSz="892894" rtl="0" eaLnBrk="1" latinLnBrk="0" hangingPunct="1">
              <a:lnSpc>
                <a:spcPct val="110000"/>
              </a:lnSpc>
              <a:spcBef>
                <a:spcPts val="500"/>
              </a:spcBef>
              <a:buSzPct val="80000"/>
              <a:buFont typeface="Arial" panose="020B0604020202020204" pitchFamily="34" charset="0"/>
              <a:buChar char="•"/>
              <a:defRPr lang="en-US" sz="1600" kern="1200" dirty="0">
                <a:solidFill>
                  <a:schemeClr val="tx1"/>
                </a:solidFill>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583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lank ">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798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8_Storytelling">
    <p:bg>
      <p:bgRef idx="1001">
        <a:schemeClr val="bg1"/>
      </p:bgRef>
    </p:bg>
    <p:spTree>
      <p:nvGrpSpPr>
        <p:cNvPr id="1" name=""/>
        <p:cNvGrpSpPr/>
        <p:nvPr/>
      </p:nvGrpSpPr>
      <p:grpSpPr>
        <a:xfrm>
          <a:off x="0" y="0"/>
          <a:ext cx="0" cy="0"/>
          <a:chOff x="0" y="0"/>
          <a:chExt cx="0" cy="0"/>
        </a:xfrm>
      </p:grpSpPr>
      <p:sp>
        <p:nvSpPr>
          <p:cNvPr id="4" name="Title Placeholder 1"/>
          <p:cNvSpPr txBox="1">
            <a:spLocks/>
          </p:cNvSpPr>
          <p:nvPr userDrawn="1"/>
        </p:nvSpPr>
        <p:spPr>
          <a:xfrm>
            <a:off x="0" y="2372869"/>
            <a:ext cx="2298700"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dirty="0">
              <a:solidFill>
                <a:prstClr val="white"/>
              </a:solidFill>
            </a:endParaRPr>
          </a:p>
        </p:txBody>
      </p:sp>
      <p:sp>
        <p:nvSpPr>
          <p:cNvPr id="6" name="TextBox 5"/>
          <p:cNvSpPr txBox="1"/>
          <p:nvPr userDrawn="1"/>
        </p:nvSpPr>
        <p:spPr>
          <a:xfrm>
            <a:off x="252163" y="4815816"/>
            <a:ext cx="3347859" cy="244048"/>
          </a:xfrm>
          <a:prstGeom prst="rect">
            <a:avLst/>
          </a:prstGeom>
          <a:noFill/>
        </p:spPr>
        <p:txBody>
          <a:bodyPr wrap="none" lIns="89290" tIns="44644" rIns="89290" bIns="44644" rtlCol="0">
            <a:spAutoFit/>
          </a:bodyPr>
          <a:lstStyle/>
          <a:p>
            <a:pPr algn="ctr"/>
            <a:r>
              <a:rPr lang="en-US" sz="1000" dirty="0">
                <a:solidFill>
                  <a:srgbClr val="757070">
                    <a:lumMod val="85000"/>
                    <a:lumOff val="15000"/>
                  </a:srgbClr>
                </a:solidFill>
                <a:latin typeface="Century Gothic" panose="020B0502020202020204" pitchFamily="34" charset="0"/>
                <a:ea typeface="Tahoma" panose="020B0604030504040204" pitchFamily="34" charset="0"/>
                <a:cs typeface="Tahoma" panose="020B0604030504040204" pitchFamily="34" charset="0"/>
              </a:rPr>
              <a:t>Confidential and Proprietary. © 2017 UST Global Inc</a:t>
            </a:r>
          </a:p>
        </p:txBody>
      </p:sp>
      <p:sp>
        <p:nvSpPr>
          <p:cNvPr id="8" name="Slide Number Placeholder 10"/>
          <p:cNvSpPr txBox="1">
            <a:spLocks/>
          </p:cNvSpPr>
          <p:nvPr userDrawn="1"/>
        </p:nvSpPr>
        <p:spPr>
          <a:xfrm>
            <a:off x="8294565" y="4806157"/>
            <a:ext cx="750336" cy="274637"/>
          </a:xfrm>
          <a:prstGeom prst="rect">
            <a:avLst/>
          </a:prstGeom>
        </p:spPr>
        <p:txBody>
          <a:bodyPr vert="horz" lIns="91440" tIns="45720" rIns="91440" bIns="45720" rtlCol="0" anchor="ctr"/>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ctr"/>
            <a:r>
              <a:rPr lang="en-US" dirty="0">
                <a:solidFill>
                  <a:srgbClr val="00ADEE"/>
                </a:solidFill>
                <a:latin typeface="Century Gothic" panose="020B0502020202020204" pitchFamily="34" charset="0"/>
                <a:cs typeface="Trebuchet MS"/>
              </a:rPr>
              <a:t> </a:t>
            </a:r>
            <a:fld id="{110FD68B-4EE4-9D43-89F2-B87D6C9CEE3A}" type="slidenum">
              <a:rPr lang="en-US" smtClean="0">
                <a:solidFill>
                  <a:srgbClr val="00ADEE"/>
                </a:solidFill>
                <a:latin typeface="Century Gothic" panose="020B0502020202020204" pitchFamily="34" charset="0"/>
                <a:cs typeface="Trebuchet MS"/>
              </a:rPr>
              <a:pPr algn="ctr"/>
              <a:t>‹#›</a:t>
            </a:fld>
            <a:endParaRPr lang="en-US" dirty="0">
              <a:solidFill>
                <a:srgbClr val="00ADEE"/>
              </a:solidFill>
              <a:latin typeface="Century Gothic" panose="020B0502020202020204" pitchFamily="34" charset="0"/>
              <a:cs typeface="Trebuchet MS"/>
            </a:endParaRPr>
          </a:p>
        </p:txBody>
      </p:sp>
      <p:sp>
        <p:nvSpPr>
          <p:cNvPr id="12" name="Title 9"/>
          <p:cNvSpPr>
            <a:spLocks noGrp="1"/>
          </p:cNvSpPr>
          <p:nvPr>
            <p:ph type="title"/>
          </p:nvPr>
        </p:nvSpPr>
        <p:spPr>
          <a:xfrm>
            <a:off x="324465" y="269765"/>
            <a:ext cx="8614272" cy="369332"/>
          </a:xfrm>
        </p:spPr>
        <p:txBody>
          <a:bodyPr lIns="0" tIns="0" rIns="0">
            <a:spAutoFit/>
          </a:bodyPr>
          <a:lstStyle>
            <a:lvl1pPr>
              <a:defRPr>
                <a:solidFill>
                  <a:schemeClr val="bg1">
                    <a:lumMod val="50000"/>
                  </a:schemeClr>
                </a:solidFill>
              </a:defRPr>
            </a:lvl1pPr>
          </a:lstStyle>
          <a:p>
            <a:endParaRPr lang="en-US" dirty="0"/>
          </a:p>
        </p:txBody>
      </p:sp>
    </p:spTree>
    <p:extLst>
      <p:ext uri="{BB962C8B-B14F-4D97-AF65-F5344CB8AC3E}">
        <p14:creationId xmlns:p14="http://schemas.microsoft.com/office/powerpoint/2010/main" val="261177574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opyright">
    <p:spTree>
      <p:nvGrpSpPr>
        <p:cNvPr id="1" name=""/>
        <p:cNvGrpSpPr/>
        <p:nvPr/>
      </p:nvGrpSpPr>
      <p:grpSpPr>
        <a:xfrm>
          <a:off x="0" y="0"/>
          <a:ext cx="0" cy="0"/>
          <a:chOff x="0" y="0"/>
          <a:chExt cx="0" cy="0"/>
        </a:xfrm>
      </p:grpSpPr>
      <p:sp>
        <p:nvSpPr>
          <p:cNvPr id="5" name="TextBox 4"/>
          <p:cNvSpPr txBox="1"/>
          <p:nvPr userDrawn="1"/>
        </p:nvSpPr>
        <p:spPr>
          <a:xfrm>
            <a:off x="408227" y="329608"/>
            <a:ext cx="8405573" cy="2521595"/>
          </a:xfrm>
          <a:prstGeom prst="rect">
            <a:avLst/>
          </a:prstGeom>
          <a:noFill/>
        </p:spPr>
        <p:txBody>
          <a:bodyPr wrap="square" lIns="89290" tIns="44644" rIns="89290" bIns="44644" rtlCol="0">
            <a:spAutoFit/>
          </a:bodyPr>
          <a:lstStyle/>
          <a:p>
            <a:pPr algn="r">
              <a:defRPr/>
            </a:pPr>
            <a:r>
              <a:rPr lang="en-US" sz="1800" b="1" dirty="0">
                <a:solidFill>
                  <a:srgbClr val="00AEEF"/>
                </a:solidFill>
                <a:cs typeface="Helvetica" panose="020B0604020202020204" pitchFamily="34" charset="0"/>
              </a:rPr>
              <a:t>Copyright and Confidentiality Notice</a:t>
            </a:r>
          </a:p>
          <a:p>
            <a:pPr algn="just"/>
            <a:endParaRPr lang="en-US" sz="1400" dirty="0">
              <a:solidFill>
                <a:srgbClr val="757070">
                  <a:lumMod val="85000"/>
                  <a:lumOff val="15000"/>
                </a:srgbClr>
              </a:solidFill>
              <a:cs typeface="Helvetica" panose="020B0604020202020204" pitchFamily="34" charset="0"/>
            </a:endParaRPr>
          </a:p>
          <a:p>
            <a:pPr algn="just"/>
            <a:r>
              <a:rPr lang="en-US" sz="1400" dirty="0">
                <a:solidFill>
                  <a:srgbClr val="757070">
                    <a:lumMod val="85000"/>
                    <a:lumOff val="15000"/>
                  </a:srgbClr>
                </a:solidFill>
                <a:cs typeface="Helvetica" panose="020B0604020202020204" pitchFamily="34" charset="0"/>
              </a:rPr>
              <a:t>Copyright © 2017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gn="just"/>
            <a:endParaRPr lang="en-US" sz="1400" dirty="0">
              <a:solidFill>
                <a:srgbClr val="757070">
                  <a:lumMod val="85000"/>
                  <a:lumOff val="15000"/>
                </a:srgbClr>
              </a:solidFill>
              <a:cs typeface="Helvetica" panose="020B0604020202020204" pitchFamily="34" charset="0"/>
            </a:endParaRPr>
          </a:p>
          <a:p>
            <a:pPr algn="just"/>
            <a:r>
              <a:rPr lang="en-US" sz="1400" dirty="0">
                <a:solidFill>
                  <a:srgbClr val="757070">
                    <a:lumMod val="85000"/>
                    <a:lumOff val="15000"/>
                  </a:srgbClr>
                </a:solidFill>
                <a:cs typeface="Helvetica" panose="020B0604020202020204" pitchFamily="34" charset="0"/>
              </a:rPr>
              <a:t>UST Global® is a registered service mark of UST Global Inc</a:t>
            </a:r>
          </a:p>
        </p:txBody>
      </p:sp>
      <p:sp>
        <p:nvSpPr>
          <p:cNvPr id="7" name="TextBox 6"/>
          <p:cNvSpPr txBox="1"/>
          <p:nvPr userDrawn="1"/>
        </p:nvSpPr>
        <p:spPr>
          <a:xfrm>
            <a:off x="425386" y="3076888"/>
            <a:ext cx="1914691" cy="1198156"/>
          </a:xfrm>
          <a:prstGeom prst="rect">
            <a:avLst/>
          </a:prstGeom>
          <a:noFill/>
        </p:spPr>
        <p:txBody>
          <a:bodyPr wrap="square" lIns="89290" tIns="44644" rIns="89290" bIns="44644" rtlCol="0">
            <a:spAutoFit/>
          </a:bodyPr>
          <a:lstStyle/>
          <a:p>
            <a:r>
              <a:rPr lang="en-US" sz="1200" dirty="0">
                <a:solidFill>
                  <a:srgbClr val="757070">
                    <a:lumMod val="85000"/>
                    <a:lumOff val="15000"/>
                  </a:srgbClr>
                </a:solidFill>
                <a:cs typeface="Helvetica" panose="020B0604020202020204" pitchFamily="34" charset="0"/>
              </a:rPr>
              <a:t>UST Global</a:t>
            </a:r>
          </a:p>
          <a:p>
            <a:r>
              <a:rPr lang="en-US" sz="1200" dirty="0">
                <a:solidFill>
                  <a:srgbClr val="757070">
                    <a:lumMod val="85000"/>
                    <a:lumOff val="15000"/>
                  </a:srgbClr>
                </a:solidFill>
                <a:cs typeface="Helvetica" panose="020B0604020202020204" pitchFamily="34" charset="0"/>
              </a:rPr>
              <a:t>5 Polaris Way</a:t>
            </a:r>
          </a:p>
          <a:p>
            <a:r>
              <a:rPr lang="en-US" sz="1200" dirty="0">
                <a:solidFill>
                  <a:srgbClr val="757070">
                    <a:lumMod val="85000"/>
                    <a:lumOff val="15000"/>
                  </a:srgbClr>
                </a:solidFill>
                <a:cs typeface="Helvetica" panose="020B0604020202020204" pitchFamily="34" charset="0"/>
              </a:rPr>
              <a:t>Aliso Viejo, CA 92656</a:t>
            </a:r>
          </a:p>
          <a:p>
            <a:r>
              <a:rPr lang="en-US" sz="1200" dirty="0">
                <a:solidFill>
                  <a:srgbClr val="757070">
                    <a:lumMod val="85000"/>
                    <a:lumOff val="15000"/>
                  </a:srgbClr>
                </a:solidFill>
                <a:cs typeface="Helvetica" panose="020B0604020202020204" pitchFamily="34" charset="0"/>
              </a:rPr>
              <a:t>Tel: 949.716.8757</a:t>
            </a:r>
          </a:p>
          <a:p>
            <a:r>
              <a:rPr lang="en-US" sz="1200" dirty="0">
                <a:solidFill>
                  <a:srgbClr val="757070">
                    <a:lumMod val="85000"/>
                    <a:lumOff val="15000"/>
                  </a:srgbClr>
                </a:solidFill>
                <a:cs typeface="Helvetica" panose="020B0604020202020204" pitchFamily="34" charset="0"/>
              </a:rPr>
              <a:t>Fax: 949.716.8396</a:t>
            </a:r>
          </a:p>
          <a:p>
            <a:r>
              <a:rPr lang="en-US" sz="1200" u="sng" dirty="0">
                <a:solidFill>
                  <a:srgbClr val="00AEEF"/>
                </a:solidFill>
                <a:cs typeface="Helvetica" panose="020B0604020202020204" pitchFamily="34" charset="0"/>
                <a:hlinkClick r:id="rId2"/>
              </a:rPr>
              <a:t>www.ust-global.com</a:t>
            </a:r>
            <a:endParaRPr lang="en-US" sz="1200" dirty="0">
              <a:solidFill>
                <a:srgbClr val="00AEEF"/>
              </a:solidFill>
              <a:cs typeface="Helvetica" panose="020B0604020202020204" pitchFamily="34" charset="0"/>
            </a:endParaRPr>
          </a:p>
        </p:txBody>
      </p:sp>
      <p:sp>
        <p:nvSpPr>
          <p:cNvPr id="10" name="Title 1"/>
          <p:cNvSpPr txBox="1">
            <a:spLocks/>
          </p:cNvSpPr>
          <p:nvPr userDrawn="1"/>
        </p:nvSpPr>
        <p:spPr>
          <a:xfrm>
            <a:off x="2504562" y="329607"/>
            <a:ext cx="6207638"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endParaRPr lang="en-US" sz="3200" b="0" dirty="0">
              <a:solidFill>
                <a:srgbClr val="757070"/>
              </a:solidFill>
              <a:latin typeface="Calibri Light" panose="020F0302020204030204" pitchFamily="34" charset="0"/>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58184" y="4682943"/>
            <a:ext cx="1298376" cy="445925"/>
          </a:xfrm>
          <a:prstGeom prst="rect">
            <a:avLst/>
          </a:prstGeom>
        </p:spPr>
      </p:pic>
    </p:spTree>
    <p:extLst>
      <p:ext uri="{BB962C8B-B14F-4D97-AF65-F5344CB8AC3E}">
        <p14:creationId xmlns:p14="http://schemas.microsoft.com/office/powerpoint/2010/main" val="1305992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Thank You + Social">
    <p:spTree>
      <p:nvGrpSpPr>
        <p:cNvPr id="1" name=""/>
        <p:cNvGrpSpPr/>
        <p:nvPr/>
      </p:nvGrpSpPr>
      <p:grpSpPr>
        <a:xfrm>
          <a:off x="0" y="0"/>
          <a:ext cx="0" cy="0"/>
          <a:chOff x="0" y="0"/>
          <a:chExt cx="0" cy="0"/>
        </a:xfrm>
      </p:grpSpPr>
      <p:pic>
        <p:nvPicPr>
          <p:cNvPr id="12" name="Picture 11" descr="White_UST-Global-Logo.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67955" y="376054"/>
            <a:ext cx="1689445" cy="595496"/>
          </a:xfrm>
          <a:prstGeom prst="rect">
            <a:avLst/>
          </a:prstGeom>
        </p:spPr>
      </p:pic>
      <p:sp>
        <p:nvSpPr>
          <p:cNvPr id="9" name="Rectangle 8"/>
          <p:cNvSpPr/>
          <p:nvPr userDrawn="1"/>
        </p:nvSpPr>
        <p:spPr>
          <a:xfrm>
            <a:off x="0" y="1"/>
            <a:ext cx="9144000" cy="2009775"/>
          </a:xfrm>
          <a:prstGeom prst="rect">
            <a:avLst/>
          </a:prstGeom>
          <a:solidFill>
            <a:srgbClr val="2495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20" name="Pictur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572002" y="1"/>
            <a:ext cx="4576335" cy="2011680"/>
          </a:xfrm>
          <a:prstGeom prst="rect">
            <a:avLst/>
          </a:prstGeom>
        </p:spPr>
      </p:pic>
      <p:pic>
        <p:nvPicPr>
          <p:cNvPr id="29" name="Picture 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958184" y="4682943"/>
            <a:ext cx="1298376" cy="445925"/>
          </a:xfrm>
          <a:prstGeom prst="rect">
            <a:avLst/>
          </a:prstGeom>
        </p:spPr>
      </p:pic>
      <p:pic>
        <p:nvPicPr>
          <p:cNvPr id="3" name="Picture 2"/>
          <p:cNvPicPr>
            <a:picLocks noChangeAspect="1"/>
          </p:cNvPicPr>
          <p:nvPr userDrawn="1"/>
        </p:nvPicPr>
        <p:blipFill rotWithShape="1">
          <a:blip r:embed="rId5" cstate="print">
            <a:extLst>
              <a:ext uri="{28A0092B-C50C-407E-A947-70E740481C1C}">
                <a14:useLocalDpi xmlns:a14="http://schemas.microsoft.com/office/drawing/2010/main" val="0"/>
              </a:ext>
            </a:extLst>
          </a:blip>
          <a:srcRect l="6893" t="13463" r="14903" b="6082"/>
          <a:stretch/>
        </p:blipFill>
        <p:spPr>
          <a:xfrm>
            <a:off x="116690" y="350085"/>
            <a:ext cx="2812943" cy="1309607"/>
          </a:xfrm>
          <a:prstGeom prst="rect">
            <a:avLst/>
          </a:prstGeom>
        </p:spPr>
      </p:pic>
    </p:spTree>
    <p:extLst>
      <p:ext uri="{BB962C8B-B14F-4D97-AF65-F5344CB8AC3E}">
        <p14:creationId xmlns:p14="http://schemas.microsoft.com/office/powerpoint/2010/main" val="2727461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6" name="Text Placeholder 5"/>
          <p:cNvSpPr>
            <a:spLocks noGrp="1"/>
          </p:cNvSpPr>
          <p:nvPr>
            <p:ph type="body" sz="quarter" idx="19" hasCustomPrompt="1"/>
          </p:nvPr>
        </p:nvSpPr>
        <p:spPr>
          <a:xfrm>
            <a:off x="233837" y="4397375"/>
            <a:ext cx="1502974" cy="307975"/>
          </a:xfrm>
        </p:spPr>
        <p:txBody>
          <a:bodyPr anchor="t"/>
          <a:lstStyle>
            <a:lvl1pPr marL="0" indent="0" algn="l">
              <a:buNone/>
              <a:defRPr sz="1000" b="0" i="0">
                <a:solidFill>
                  <a:srgbClr val="00B0F0"/>
                </a:solidFill>
                <a:latin typeface="+mj-lt"/>
                <a:cs typeface="Tahoma"/>
              </a:defRPr>
            </a:lvl1pPr>
          </a:lstStyle>
          <a:p>
            <a:pPr lvl="0"/>
            <a:r>
              <a:rPr lang="en-US" dirty="0"/>
              <a:t>Updated:</a:t>
            </a:r>
          </a:p>
        </p:txBody>
      </p:sp>
      <p:cxnSp>
        <p:nvCxnSpPr>
          <p:cNvPr id="34" name="Straight Connector 33"/>
          <p:cNvCxnSpPr/>
          <p:nvPr userDrawn="1"/>
        </p:nvCxnSpPr>
        <p:spPr>
          <a:xfrm>
            <a:off x="4794865" y="3181350"/>
            <a:ext cx="0"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29" name="Title 6"/>
          <p:cNvSpPr>
            <a:spLocks noGrp="1"/>
          </p:cNvSpPr>
          <p:nvPr>
            <p:ph type="title" hasCustomPrompt="1"/>
          </p:nvPr>
        </p:nvSpPr>
        <p:spPr>
          <a:xfrm>
            <a:off x="233102" y="1644138"/>
            <a:ext cx="4402694" cy="1100953"/>
          </a:xfrm>
        </p:spPr>
        <p:txBody>
          <a:bodyPr anchor="b">
            <a:noAutofit/>
          </a:bodyPr>
          <a:lstStyle>
            <a:lvl1pPr algn="l">
              <a:defRPr sz="2800" b="0" i="0">
                <a:solidFill>
                  <a:schemeClr val="accent3"/>
                </a:solidFill>
                <a:effectLst/>
                <a:latin typeface="+mj-lt"/>
                <a:cs typeface="Helvetica" panose="020B0604020202020204" pitchFamily="34" charset="0"/>
              </a:defRPr>
            </a:lvl1pPr>
          </a:lstStyle>
          <a:p>
            <a:r>
              <a:rPr lang="en-US" dirty="0"/>
              <a:t>CLICK TO EDIT MASTER TITLE STYLE</a:t>
            </a:r>
          </a:p>
        </p:txBody>
      </p:sp>
      <p:sp>
        <p:nvSpPr>
          <p:cNvPr id="9" name="Text Placeholder 8"/>
          <p:cNvSpPr>
            <a:spLocks noGrp="1"/>
          </p:cNvSpPr>
          <p:nvPr>
            <p:ph type="body" sz="quarter" idx="17" hasCustomPrompt="1"/>
          </p:nvPr>
        </p:nvSpPr>
        <p:spPr>
          <a:xfrm>
            <a:off x="233101" y="3247615"/>
            <a:ext cx="4322620" cy="911225"/>
          </a:xfrm>
          <a:prstGeom prst="rect">
            <a:avLst/>
          </a:prstGeom>
        </p:spPr>
        <p:txBody>
          <a:bodyPr anchor="t">
            <a:noAutofit/>
          </a:bodyPr>
          <a:lstStyle>
            <a:lvl1pPr marL="0" indent="0" algn="l">
              <a:lnSpc>
                <a:spcPct val="100000"/>
              </a:lnSpc>
              <a:buNone/>
              <a:defRPr sz="1400" b="0" i="0">
                <a:solidFill>
                  <a:srgbClr val="00B0F0"/>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3101" y="426176"/>
            <a:ext cx="2083098" cy="715437"/>
          </a:xfrm>
          <a:prstGeom prst="rect">
            <a:avLst/>
          </a:prstGeom>
        </p:spPr>
      </p:pic>
      <p:sp>
        <p:nvSpPr>
          <p:cNvPr id="13" name="Picture Placeholder 4"/>
          <p:cNvSpPr>
            <a:spLocks noGrp="1"/>
          </p:cNvSpPr>
          <p:nvPr>
            <p:ph type="pic" sz="quarter" idx="18" hasCustomPrompt="1"/>
          </p:nvPr>
        </p:nvSpPr>
        <p:spPr>
          <a:xfrm>
            <a:off x="3048037" y="367063"/>
            <a:ext cx="1507685" cy="929760"/>
          </a:xfrm>
        </p:spPr>
        <p:txBody>
          <a:bodyPr/>
          <a:lstStyle>
            <a:lvl1pPr marL="0" indent="0" algn="ctr">
              <a:buNone/>
              <a:defRPr sz="1400">
                <a:solidFill>
                  <a:schemeClr val="accent1"/>
                </a:solidFill>
                <a:latin typeface="+mj-lt"/>
              </a:defRPr>
            </a:lvl1pPr>
          </a:lstStyle>
          <a:p>
            <a:r>
              <a:rPr lang="en-US" dirty="0"/>
              <a:t>CLIENT LOGO</a:t>
            </a:r>
          </a:p>
        </p:txBody>
      </p:sp>
    </p:spTree>
    <p:extLst>
      <p:ext uri="{BB962C8B-B14F-4D97-AF65-F5344CB8AC3E}">
        <p14:creationId xmlns:p14="http://schemas.microsoft.com/office/powerpoint/2010/main" val="70965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Blank ">
    <p:spTree>
      <p:nvGrpSpPr>
        <p:cNvPr id="1" name=""/>
        <p:cNvGrpSpPr/>
        <p:nvPr/>
      </p:nvGrpSpPr>
      <p:grpSpPr>
        <a:xfrm>
          <a:off x="0" y="0"/>
          <a:ext cx="0" cy="0"/>
          <a:chOff x="0" y="0"/>
          <a:chExt cx="0" cy="0"/>
        </a:xfrm>
      </p:grpSpPr>
      <p:sp>
        <p:nvSpPr>
          <p:cNvPr id="3" name="Text Placeholder 6"/>
          <p:cNvSpPr>
            <a:spLocks noGrp="1"/>
          </p:cNvSpPr>
          <p:nvPr>
            <p:ph type="body" sz="quarter" idx="14"/>
          </p:nvPr>
        </p:nvSpPr>
        <p:spPr>
          <a:xfrm>
            <a:off x="642495" y="1056958"/>
            <a:ext cx="7415605" cy="1610697"/>
          </a:xfrm>
          <a:prstGeom prst="rect">
            <a:avLst/>
          </a:prstGeom>
        </p:spPr>
        <p:txBody>
          <a:bodyPr lIns="0" tIns="0" rIns="0" bIns="0">
            <a:spAutoFit/>
          </a:bodyPr>
          <a:lstStyle>
            <a:lvl1pPr marL="342900" indent="-34290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1pPr>
            <a:lvl2pPr marL="631825"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2pPr>
            <a:lvl3pPr marL="923544" indent="-283464" algn="l" defTabSz="892894" rtl="0" eaLnBrk="1" latinLnBrk="0" hangingPunct="1">
              <a:lnSpc>
                <a:spcPct val="110000"/>
              </a:lnSpc>
              <a:spcBef>
                <a:spcPts val="500"/>
              </a:spcBef>
              <a:buSzPct val="90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4pPr>
            <a:lvl5pPr marL="1544638" indent="-346075" algn="l" defTabSz="892894" rtl="0" eaLnBrk="1" latinLnBrk="0" hangingPunct="1">
              <a:lnSpc>
                <a:spcPct val="110000"/>
              </a:lnSpc>
              <a:spcBef>
                <a:spcPts val="500"/>
              </a:spcBef>
              <a:buSzPct val="80000"/>
              <a:buFont typeface="Arial" panose="020B0604020202020204" pitchFamily="34" charset="0"/>
              <a:buChar char="•"/>
              <a:defRPr lang="en-US" sz="1600" kern="1200" dirty="0">
                <a:solidFill>
                  <a:schemeClr val="tx1"/>
                </a:solidFill>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642495" y="329194"/>
            <a:ext cx="7859011" cy="369332"/>
          </a:xfrm>
        </p:spPr>
        <p:txBody>
          <a:bodyPr lIns="0" tIns="0" rIns="0">
            <a:spAutoFit/>
          </a:bodyPr>
          <a:lstStyle>
            <a:lvl1pPr>
              <a:defRPr>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87945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Text Placeholder 5"/>
          <p:cNvSpPr>
            <a:spLocks noGrp="1"/>
          </p:cNvSpPr>
          <p:nvPr>
            <p:ph type="body" sz="quarter" idx="19" hasCustomPrompt="1"/>
          </p:nvPr>
        </p:nvSpPr>
        <p:spPr>
          <a:xfrm>
            <a:off x="233101" y="4355745"/>
            <a:ext cx="1502974" cy="307975"/>
          </a:xfrm>
        </p:spPr>
        <p:txBody>
          <a:bodyPr anchor="t"/>
          <a:lstStyle>
            <a:lvl1pPr marL="0" indent="0" algn="l">
              <a:buNone/>
              <a:defRPr sz="1000" b="0" i="0">
                <a:solidFill>
                  <a:srgbClr val="00B0F0"/>
                </a:solidFill>
                <a:effectLst/>
                <a:latin typeface="+mj-lt"/>
                <a:cs typeface="Tahoma"/>
              </a:defRPr>
            </a:lvl1pPr>
          </a:lstStyle>
          <a:p>
            <a:pPr lvl="0"/>
            <a:r>
              <a:rPr lang="en-US" dirty="0"/>
              <a:t>Updated:</a:t>
            </a:r>
          </a:p>
        </p:txBody>
      </p:sp>
      <p:cxnSp>
        <p:nvCxnSpPr>
          <p:cNvPr id="34" name="Straight Connector 33"/>
          <p:cNvCxnSpPr/>
          <p:nvPr userDrawn="1"/>
        </p:nvCxnSpPr>
        <p:spPr>
          <a:xfrm>
            <a:off x="4794865" y="3181350"/>
            <a:ext cx="0"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29" name="Title 6"/>
          <p:cNvSpPr>
            <a:spLocks noGrp="1"/>
          </p:cNvSpPr>
          <p:nvPr>
            <p:ph type="title" hasCustomPrompt="1"/>
          </p:nvPr>
        </p:nvSpPr>
        <p:spPr>
          <a:xfrm>
            <a:off x="233102" y="1644138"/>
            <a:ext cx="4322620" cy="1100953"/>
          </a:xfrm>
        </p:spPr>
        <p:txBody>
          <a:bodyPr anchor="b">
            <a:noAutofit/>
          </a:bodyPr>
          <a:lstStyle>
            <a:lvl1pPr algn="l">
              <a:defRPr sz="2800" b="0" i="0">
                <a:solidFill>
                  <a:schemeClr val="accent3"/>
                </a:solidFill>
                <a:effectLst/>
                <a:latin typeface="+mj-lt"/>
                <a:cs typeface="Helvetica" panose="020B0604020202020204" pitchFamily="34" charset="0"/>
              </a:defRPr>
            </a:lvl1pPr>
          </a:lstStyle>
          <a:p>
            <a:r>
              <a:rPr lang="en-US" dirty="0"/>
              <a:t>CLICK TO EDIT MASTER TITLE STYLE</a:t>
            </a:r>
          </a:p>
        </p:txBody>
      </p:sp>
      <p:sp>
        <p:nvSpPr>
          <p:cNvPr id="9" name="Text Placeholder 8"/>
          <p:cNvSpPr>
            <a:spLocks noGrp="1"/>
          </p:cNvSpPr>
          <p:nvPr>
            <p:ph type="body" sz="quarter" idx="17" hasCustomPrompt="1"/>
          </p:nvPr>
        </p:nvSpPr>
        <p:spPr>
          <a:xfrm>
            <a:off x="233101" y="3247615"/>
            <a:ext cx="4322620" cy="911225"/>
          </a:xfrm>
          <a:prstGeom prst="rect">
            <a:avLst/>
          </a:prstGeom>
        </p:spPr>
        <p:txBody>
          <a:bodyPr anchor="t">
            <a:noAutofit/>
          </a:bodyPr>
          <a:lstStyle>
            <a:lvl1pPr marL="0" indent="0" algn="l">
              <a:lnSpc>
                <a:spcPct val="100000"/>
              </a:lnSpc>
              <a:buNone/>
              <a:defRPr sz="1400" b="0" i="0">
                <a:solidFill>
                  <a:srgbClr val="00B0F0"/>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3101" y="426176"/>
            <a:ext cx="2083098" cy="715437"/>
          </a:xfrm>
          <a:prstGeom prst="rect">
            <a:avLst/>
          </a:prstGeom>
        </p:spPr>
      </p:pic>
      <p:sp>
        <p:nvSpPr>
          <p:cNvPr id="14" name="Picture Placeholder 4"/>
          <p:cNvSpPr>
            <a:spLocks noGrp="1"/>
          </p:cNvSpPr>
          <p:nvPr>
            <p:ph type="pic" sz="quarter" idx="18" hasCustomPrompt="1"/>
          </p:nvPr>
        </p:nvSpPr>
        <p:spPr>
          <a:xfrm>
            <a:off x="3048037" y="367063"/>
            <a:ext cx="1507685" cy="929760"/>
          </a:xfrm>
        </p:spPr>
        <p:txBody>
          <a:bodyPr/>
          <a:lstStyle>
            <a:lvl1pPr marL="0" indent="0" algn="ctr">
              <a:buNone/>
              <a:defRPr sz="1400">
                <a:solidFill>
                  <a:schemeClr val="accent1"/>
                </a:solidFill>
                <a:latin typeface="+mj-lt"/>
              </a:defRPr>
            </a:lvl1pPr>
          </a:lstStyle>
          <a:p>
            <a:r>
              <a:rPr lang="en-US" dirty="0"/>
              <a:t>CLIENT LOGO</a:t>
            </a:r>
          </a:p>
        </p:txBody>
      </p:sp>
    </p:spTree>
    <p:extLst>
      <p:ext uri="{BB962C8B-B14F-4D97-AF65-F5344CB8AC3E}">
        <p14:creationId xmlns:p14="http://schemas.microsoft.com/office/powerpoint/2010/main" val="2546033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Break Slide">
    <p:spTree>
      <p:nvGrpSpPr>
        <p:cNvPr id="1" name=""/>
        <p:cNvGrpSpPr/>
        <p:nvPr/>
      </p:nvGrpSpPr>
      <p:grpSpPr>
        <a:xfrm>
          <a:off x="0" y="0"/>
          <a:ext cx="0" cy="0"/>
          <a:chOff x="0" y="0"/>
          <a:chExt cx="0" cy="0"/>
        </a:xfrm>
      </p:grpSpPr>
      <p:sp>
        <p:nvSpPr>
          <p:cNvPr id="8" name="Rectangle 7"/>
          <p:cNvSpPr/>
          <p:nvPr userDrawn="1"/>
        </p:nvSpPr>
        <p:spPr>
          <a:xfrm>
            <a:off x="0" y="-21021"/>
            <a:ext cx="9144000" cy="5143500"/>
          </a:xfrm>
          <a:prstGeom prst="rect">
            <a:avLst/>
          </a:prstGeom>
          <a:solidFill>
            <a:srgbClr val="53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535353"/>
              </a:solidFill>
              <a:latin typeface="+mj-lt"/>
            </a:endParaRPr>
          </a:p>
        </p:txBody>
      </p:sp>
      <p:pic>
        <p:nvPicPr>
          <p:cNvPr id="11" name="Picture Placeholder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0" y="2043006"/>
            <a:ext cx="6180878" cy="3108960"/>
          </a:xfrm>
          <a:prstGeom prst="rect">
            <a:avLst/>
          </a:prstGeom>
        </p:spPr>
      </p:pic>
      <p:sp>
        <p:nvSpPr>
          <p:cNvPr id="18" name="Rectangle 17"/>
          <p:cNvSpPr/>
          <p:nvPr userDrawn="1"/>
        </p:nvSpPr>
        <p:spPr>
          <a:xfrm flipV="1">
            <a:off x="0" y="2004938"/>
            <a:ext cx="9169579" cy="50738"/>
          </a:xfrm>
          <a:prstGeom prst="rect">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latin typeface="+mj-lt"/>
            </a:endParaRPr>
          </a:p>
        </p:txBody>
      </p:sp>
      <p:sp>
        <p:nvSpPr>
          <p:cNvPr id="12" name="Parallelogram 19"/>
          <p:cNvSpPr/>
          <p:nvPr userDrawn="1"/>
        </p:nvSpPr>
        <p:spPr>
          <a:xfrm>
            <a:off x="5148072" y="-36617"/>
            <a:ext cx="4021508" cy="5188583"/>
          </a:xfrm>
          <a:custGeom>
            <a:avLst/>
            <a:gdLst>
              <a:gd name="connsiteX0" fmla="*/ 0 w 7333488"/>
              <a:gd name="connsiteY0" fmla="*/ 6858000 h 6858000"/>
              <a:gd name="connsiteX1" fmla="*/ 1714500 w 7333488"/>
              <a:gd name="connsiteY1" fmla="*/ 0 h 6858000"/>
              <a:gd name="connsiteX2" fmla="*/ 7333488 w 7333488"/>
              <a:gd name="connsiteY2" fmla="*/ 0 h 6858000"/>
              <a:gd name="connsiteX3" fmla="*/ 5618988 w 7333488"/>
              <a:gd name="connsiteY3" fmla="*/ 6858000 h 6858000"/>
              <a:gd name="connsiteX4" fmla="*/ 0 w 7333488"/>
              <a:gd name="connsiteY4" fmla="*/ 6858000 h 6858000"/>
              <a:gd name="connsiteX0" fmla="*/ 0 w 5618988"/>
              <a:gd name="connsiteY0" fmla="*/ 6867144 h 6867144"/>
              <a:gd name="connsiteX1" fmla="*/ 1714500 w 5618988"/>
              <a:gd name="connsiteY1" fmla="*/ 9144 h 6867144"/>
              <a:gd name="connsiteX2" fmla="*/ 3630168 w 5618988"/>
              <a:gd name="connsiteY2" fmla="*/ 0 h 6867144"/>
              <a:gd name="connsiteX3" fmla="*/ 5618988 w 5618988"/>
              <a:gd name="connsiteY3" fmla="*/ 6867144 h 6867144"/>
              <a:gd name="connsiteX4" fmla="*/ 0 w 5618988"/>
              <a:gd name="connsiteY4" fmla="*/ 6867144 h 6867144"/>
              <a:gd name="connsiteX0" fmla="*/ 0 w 5618988"/>
              <a:gd name="connsiteY0" fmla="*/ 6858000 h 6858000"/>
              <a:gd name="connsiteX1" fmla="*/ 1714500 w 5618988"/>
              <a:gd name="connsiteY1" fmla="*/ 0 h 6858000"/>
              <a:gd name="connsiteX2" fmla="*/ 3977640 w 5618988"/>
              <a:gd name="connsiteY2" fmla="*/ 0 h 6858000"/>
              <a:gd name="connsiteX3" fmla="*/ 5618988 w 5618988"/>
              <a:gd name="connsiteY3" fmla="*/ 6858000 h 6858000"/>
              <a:gd name="connsiteX4" fmla="*/ 0 w 5618988"/>
              <a:gd name="connsiteY4" fmla="*/ 6858000 h 6858000"/>
              <a:gd name="connsiteX0" fmla="*/ 0 w 4000500"/>
              <a:gd name="connsiteY0" fmla="*/ 6858000 h 6858000"/>
              <a:gd name="connsiteX1" fmla="*/ 1714500 w 4000500"/>
              <a:gd name="connsiteY1" fmla="*/ 0 h 6858000"/>
              <a:gd name="connsiteX2" fmla="*/ 3977640 w 4000500"/>
              <a:gd name="connsiteY2" fmla="*/ 0 h 6858000"/>
              <a:gd name="connsiteX3" fmla="*/ 4000500 w 4000500"/>
              <a:gd name="connsiteY3" fmla="*/ 6858000 h 6858000"/>
              <a:gd name="connsiteX4" fmla="*/ 0 w 4000500"/>
              <a:gd name="connsiteY4" fmla="*/ 6858000 h 6858000"/>
              <a:gd name="connsiteX0" fmla="*/ 0 w 4224528"/>
              <a:gd name="connsiteY0" fmla="*/ 6858000 h 6858000"/>
              <a:gd name="connsiteX1" fmla="*/ 1714500 w 4224528"/>
              <a:gd name="connsiteY1" fmla="*/ 0 h 6858000"/>
              <a:gd name="connsiteX2" fmla="*/ 4224528 w 4224528"/>
              <a:gd name="connsiteY2" fmla="*/ 9144 h 6858000"/>
              <a:gd name="connsiteX3" fmla="*/ 4000500 w 4224528"/>
              <a:gd name="connsiteY3" fmla="*/ 6858000 h 6858000"/>
              <a:gd name="connsiteX4" fmla="*/ 0 w 4224528"/>
              <a:gd name="connsiteY4" fmla="*/ 6858000 h 6858000"/>
              <a:gd name="connsiteX0" fmla="*/ 0 w 4000500"/>
              <a:gd name="connsiteY0" fmla="*/ 6858000 h 6858000"/>
              <a:gd name="connsiteX1" fmla="*/ 1714500 w 4000500"/>
              <a:gd name="connsiteY1" fmla="*/ 0 h 6858000"/>
              <a:gd name="connsiteX2" fmla="*/ 3986784 w 4000500"/>
              <a:gd name="connsiteY2" fmla="*/ 9144 h 6858000"/>
              <a:gd name="connsiteX3" fmla="*/ 4000500 w 4000500"/>
              <a:gd name="connsiteY3" fmla="*/ 6858000 h 6858000"/>
              <a:gd name="connsiteX4" fmla="*/ 0 w 4000500"/>
              <a:gd name="connsiteY4" fmla="*/ 6858000 h 6858000"/>
              <a:gd name="connsiteX0" fmla="*/ 0 w 4160404"/>
              <a:gd name="connsiteY0" fmla="*/ 6858000 h 6858000"/>
              <a:gd name="connsiteX1" fmla="*/ 1714500 w 4160404"/>
              <a:gd name="connsiteY1" fmla="*/ 0 h 6858000"/>
              <a:gd name="connsiteX2" fmla="*/ 4160404 w 4160404"/>
              <a:gd name="connsiteY2" fmla="*/ 20719 h 6858000"/>
              <a:gd name="connsiteX3" fmla="*/ 4000500 w 4160404"/>
              <a:gd name="connsiteY3" fmla="*/ 6858000 h 6858000"/>
              <a:gd name="connsiteX4" fmla="*/ 0 w 4160404"/>
              <a:gd name="connsiteY4" fmla="*/ 6858000 h 6858000"/>
              <a:gd name="connsiteX0" fmla="*/ 0 w 4009933"/>
              <a:gd name="connsiteY0" fmla="*/ 6858000 h 6858000"/>
              <a:gd name="connsiteX1" fmla="*/ 1714500 w 4009933"/>
              <a:gd name="connsiteY1" fmla="*/ 0 h 6858000"/>
              <a:gd name="connsiteX2" fmla="*/ 4009933 w 4009933"/>
              <a:gd name="connsiteY2" fmla="*/ 9144 h 6858000"/>
              <a:gd name="connsiteX3" fmla="*/ 4000500 w 4009933"/>
              <a:gd name="connsiteY3" fmla="*/ 6858000 h 6858000"/>
              <a:gd name="connsiteX4" fmla="*/ 0 w 4009933"/>
              <a:gd name="connsiteY4" fmla="*/ 6858000 h 6858000"/>
              <a:gd name="connsiteX0" fmla="*/ 0 w 4009933"/>
              <a:gd name="connsiteY0" fmla="*/ 6953028 h 6953028"/>
              <a:gd name="connsiteX1" fmla="*/ 1714500 w 4009933"/>
              <a:gd name="connsiteY1" fmla="*/ 95028 h 6953028"/>
              <a:gd name="connsiteX2" fmla="*/ 4009933 w 4009933"/>
              <a:gd name="connsiteY2" fmla="*/ 0 h 6953028"/>
              <a:gd name="connsiteX3" fmla="*/ 4000500 w 4009933"/>
              <a:gd name="connsiteY3" fmla="*/ 6953028 h 6953028"/>
              <a:gd name="connsiteX4" fmla="*/ 0 w 4009933"/>
              <a:gd name="connsiteY4" fmla="*/ 6953028 h 6953028"/>
              <a:gd name="connsiteX0" fmla="*/ 0 w 4021508"/>
              <a:gd name="connsiteY0" fmla="*/ 6872006 h 6872006"/>
              <a:gd name="connsiteX1" fmla="*/ 1714500 w 4021508"/>
              <a:gd name="connsiteY1" fmla="*/ 14006 h 6872006"/>
              <a:gd name="connsiteX2" fmla="*/ 4021508 w 4021508"/>
              <a:gd name="connsiteY2" fmla="*/ 0 h 6872006"/>
              <a:gd name="connsiteX3" fmla="*/ 4000500 w 4021508"/>
              <a:gd name="connsiteY3" fmla="*/ 6872006 h 6872006"/>
              <a:gd name="connsiteX4" fmla="*/ 0 w 4021508"/>
              <a:gd name="connsiteY4" fmla="*/ 6872006 h 687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1508" h="6872006">
                <a:moveTo>
                  <a:pt x="0" y="6872006"/>
                </a:moveTo>
                <a:lnTo>
                  <a:pt x="1714500" y="14006"/>
                </a:lnTo>
                <a:lnTo>
                  <a:pt x="4021508" y="0"/>
                </a:lnTo>
                <a:cubicBezTo>
                  <a:pt x="4018364" y="2282952"/>
                  <a:pt x="4003644" y="4589054"/>
                  <a:pt x="4000500" y="6872006"/>
                </a:cubicBezTo>
                <a:lnTo>
                  <a:pt x="0" y="6872006"/>
                </a:lnTo>
                <a:close/>
              </a:path>
            </a:pathLst>
          </a:custGeom>
          <a:solidFill>
            <a:srgbClr val="2495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latin typeface="+mj-lt"/>
            </a:endParaRPr>
          </a:p>
        </p:txBody>
      </p:sp>
      <p:sp>
        <p:nvSpPr>
          <p:cNvPr id="10" name="Text Placeholder 17"/>
          <p:cNvSpPr>
            <a:spLocks noGrp="1"/>
          </p:cNvSpPr>
          <p:nvPr>
            <p:ph type="body" sz="quarter" idx="16" hasCustomPrompt="1"/>
          </p:nvPr>
        </p:nvSpPr>
        <p:spPr>
          <a:xfrm>
            <a:off x="6180878" y="3883742"/>
            <a:ext cx="2963122" cy="1259758"/>
          </a:xfrm>
          <a:prstGeom prst="rect">
            <a:avLst/>
          </a:prstGeom>
        </p:spPr>
        <p:txBody>
          <a:bodyPr anchor="ctr"/>
          <a:lstStyle>
            <a:lvl1pPr marL="0" indent="0" algn="ctr">
              <a:buNone/>
              <a:defRPr sz="4400" b="1" i="0">
                <a:solidFill>
                  <a:schemeClr val="bg1"/>
                </a:solidFill>
                <a:latin typeface="+mj-lt"/>
                <a:ea typeface="Century Gothic" panose="020B0502020202020204" pitchFamily="34" charset="0"/>
                <a:cs typeface="Century Gothic" panose="020B0502020202020204" pitchFamily="34" charset="0"/>
              </a:defRPr>
            </a:lvl1pPr>
          </a:lstStyle>
          <a:p>
            <a:pPr lvl="0"/>
            <a:r>
              <a:rPr lang="en-US" dirty="0"/>
              <a:t>02</a:t>
            </a:r>
          </a:p>
        </p:txBody>
      </p:sp>
      <p:sp>
        <p:nvSpPr>
          <p:cNvPr id="20" name="Text Placeholder 8"/>
          <p:cNvSpPr>
            <a:spLocks noGrp="1"/>
          </p:cNvSpPr>
          <p:nvPr>
            <p:ph type="body" sz="quarter" idx="17" hasCustomPrompt="1"/>
          </p:nvPr>
        </p:nvSpPr>
        <p:spPr>
          <a:xfrm>
            <a:off x="263014" y="1244765"/>
            <a:ext cx="5917864" cy="430887"/>
          </a:xfrm>
          <a:prstGeom prst="rect">
            <a:avLst/>
          </a:prstGeom>
        </p:spPr>
        <p:txBody>
          <a:bodyPr lIns="0" tIns="0" rIns="0" bIns="0" anchor="t">
            <a:spAutoFit/>
          </a:bodyPr>
          <a:lstStyle>
            <a:lvl1pPr marL="0" indent="0" algn="l">
              <a:lnSpc>
                <a:spcPct val="100000"/>
              </a:lnSpc>
              <a:buNone/>
              <a:defRPr sz="1400" b="0" i="0">
                <a:solidFill>
                  <a:schemeClr val="bg1"/>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21" name="Title 6"/>
          <p:cNvSpPr>
            <a:spLocks noGrp="1"/>
          </p:cNvSpPr>
          <p:nvPr>
            <p:ph type="title" hasCustomPrompt="1"/>
          </p:nvPr>
        </p:nvSpPr>
        <p:spPr>
          <a:xfrm>
            <a:off x="263014" y="624237"/>
            <a:ext cx="5917864" cy="430887"/>
          </a:xfrm>
        </p:spPr>
        <p:txBody>
          <a:bodyPr lIns="0" tIns="0" rIns="0" anchor="b" anchorCtr="0">
            <a:spAutoFit/>
          </a:bodyPr>
          <a:lstStyle>
            <a:lvl1pPr algn="l">
              <a:defRPr sz="2800" b="0" i="0">
                <a:solidFill>
                  <a:srgbClr val="00B0F0"/>
                </a:solidFill>
                <a:effectLst/>
                <a:latin typeface="+mj-lt"/>
                <a:cs typeface="Rockwell" panose="02060603020205020403" pitchFamily="18" charset="0"/>
              </a:defRPr>
            </a:lvl1pPr>
          </a:lstStyle>
          <a:p>
            <a:r>
              <a:rPr lang="en-US" dirty="0"/>
              <a:t>SECTIONAL SLIDE</a:t>
            </a:r>
          </a:p>
        </p:txBody>
      </p:sp>
      <p:cxnSp>
        <p:nvCxnSpPr>
          <p:cNvPr id="22" name="Straight Connector 21"/>
          <p:cNvCxnSpPr/>
          <p:nvPr userDrawn="1"/>
        </p:nvCxnSpPr>
        <p:spPr>
          <a:xfrm flipH="1">
            <a:off x="263014" y="1149944"/>
            <a:ext cx="2038346"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606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reak Slide">
    <p:spTree>
      <p:nvGrpSpPr>
        <p:cNvPr id="1" name=""/>
        <p:cNvGrpSpPr/>
        <p:nvPr/>
      </p:nvGrpSpPr>
      <p:grpSpPr>
        <a:xfrm>
          <a:off x="0" y="0"/>
          <a:ext cx="0" cy="0"/>
          <a:chOff x="0" y="0"/>
          <a:chExt cx="0" cy="0"/>
        </a:xfrm>
      </p:grpSpPr>
      <p:sp>
        <p:nvSpPr>
          <p:cNvPr id="8" name="Rectangle 7"/>
          <p:cNvSpPr/>
          <p:nvPr userDrawn="1"/>
        </p:nvSpPr>
        <p:spPr>
          <a:xfrm>
            <a:off x="0" y="-21021"/>
            <a:ext cx="9144000" cy="5143500"/>
          </a:xfrm>
          <a:prstGeom prst="rect">
            <a:avLst/>
          </a:prstGeom>
          <a:solidFill>
            <a:srgbClr val="53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535353"/>
              </a:solidFill>
              <a:latin typeface="+mj-lt"/>
            </a:endParaRPr>
          </a:p>
        </p:txBody>
      </p:sp>
      <p:pic>
        <p:nvPicPr>
          <p:cNvPr id="9" name="Picture Placeholder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2043006"/>
            <a:ext cx="6180878" cy="3108960"/>
          </a:xfrm>
          <a:prstGeom prst="rect">
            <a:avLst/>
          </a:prstGeom>
        </p:spPr>
      </p:pic>
      <p:sp>
        <p:nvSpPr>
          <p:cNvPr id="17" name="Rectangle 16"/>
          <p:cNvSpPr/>
          <p:nvPr userDrawn="1"/>
        </p:nvSpPr>
        <p:spPr>
          <a:xfrm flipV="1">
            <a:off x="0" y="2004938"/>
            <a:ext cx="9169579" cy="50738"/>
          </a:xfrm>
          <a:prstGeom prst="rect">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latin typeface="+mj-lt"/>
            </a:endParaRPr>
          </a:p>
        </p:txBody>
      </p:sp>
      <p:sp>
        <p:nvSpPr>
          <p:cNvPr id="12" name="Parallelogram 19"/>
          <p:cNvSpPr/>
          <p:nvPr userDrawn="1"/>
        </p:nvSpPr>
        <p:spPr>
          <a:xfrm>
            <a:off x="5148072" y="-36617"/>
            <a:ext cx="4021508" cy="5188583"/>
          </a:xfrm>
          <a:custGeom>
            <a:avLst/>
            <a:gdLst>
              <a:gd name="connsiteX0" fmla="*/ 0 w 7333488"/>
              <a:gd name="connsiteY0" fmla="*/ 6858000 h 6858000"/>
              <a:gd name="connsiteX1" fmla="*/ 1714500 w 7333488"/>
              <a:gd name="connsiteY1" fmla="*/ 0 h 6858000"/>
              <a:gd name="connsiteX2" fmla="*/ 7333488 w 7333488"/>
              <a:gd name="connsiteY2" fmla="*/ 0 h 6858000"/>
              <a:gd name="connsiteX3" fmla="*/ 5618988 w 7333488"/>
              <a:gd name="connsiteY3" fmla="*/ 6858000 h 6858000"/>
              <a:gd name="connsiteX4" fmla="*/ 0 w 7333488"/>
              <a:gd name="connsiteY4" fmla="*/ 6858000 h 6858000"/>
              <a:gd name="connsiteX0" fmla="*/ 0 w 5618988"/>
              <a:gd name="connsiteY0" fmla="*/ 6867144 h 6867144"/>
              <a:gd name="connsiteX1" fmla="*/ 1714500 w 5618988"/>
              <a:gd name="connsiteY1" fmla="*/ 9144 h 6867144"/>
              <a:gd name="connsiteX2" fmla="*/ 3630168 w 5618988"/>
              <a:gd name="connsiteY2" fmla="*/ 0 h 6867144"/>
              <a:gd name="connsiteX3" fmla="*/ 5618988 w 5618988"/>
              <a:gd name="connsiteY3" fmla="*/ 6867144 h 6867144"/>
              <a:gd name="connsiteX4" fmla="*/ 0 w 5618988"/>
              <a:gd name="connsiteY4" fmla="*/ 6867144 h 6867144"/>
              <a:gd name="connsiteX0" fmla="*/ 0 w 5618988"/>
              <a:gd name="connsiteY0" fmla="*/ 6858000 h 6858000"/>
              <a:gd name="connsiteX1" fmla="*/ 1714500 w 5618988"/>
              <a:gd name="connsiteY1" fmla="*/ 0 h 6858000"/>
              <a:gd name="connsiteX2" fmla="*/ 3977640 w 5618988"/>
              <a:gd name="connsiteY2" fmla="*/ 0 h 6858000"/>
              <a:gd name="connsiteX3" fmla="*/ 5618988 w 5618988"/>
              <a:gd name="connsiteY3" fmla="*/ 6858000 h 6858000"/>
              <a:gd name="connsiteX4" fmla="*/ 0 w 5618988"/>
              <a:gd name="connsiteY4" fmla="*/ 6858000 h 6858000"/>
              <a:gd name="connsiteX0" fmla="*/ 0 w 4000500"/>
              <a:gd name="connsiteY0" fmla="*/ 6858000 h 6858000"/>
              <a:gd name="connsiteX1" fmla="*/ 1714500 w 4000500"/>
              <a:gd name="connsiteY1" fmla="*/ 0 h 6858000"/>
              <a:gd name="connsiteX2" fmla="*/ 3977640 w 4000500"/>
              <a:gd name="connsiteY2" fmla="*/ 0 h 6858000"/>
              <a:gd name="connsiteX3" fmla="*/ 4000500 w 4000500"/>
              <a:gd name="connsiteY3" fmla="*/ 6858000 h 6858000"/>
              <a:gd name="connsiteX4" fmla="*/ 0 w 4000500"/>
              <a:gd name="connsiteY4" fmla="*/ 6858000 h 6858000"/>
              <a:gd name="connsiteX0" fmla="*/ 0 w 4224528"/>
              <a:gd name="connsiteY0" fmla="*/ 6858000 h 6858000"/>
              <a:gd name="connsiteX1" fmla="*/ 1714500 w 4224528"/>
              <a:gd name="connsiteY1" fmla="*/ 0 h 6858000"/>
              <a:gd name="connsiteX2" fmla="*/ 4224528 w 4224528"/>
              <a:gd name="connsiteY2" fmla="*/ 9144 h 6858000"/>
              <a:gd name="connsiteX3" fmla="*/ 4000500 w 4224528"/>
              <a:gd name="connsiteY3" fmla="*/ 6858000 h 6858000"/>
              <a:gd name="connsiteX4" fmla="*/ 0 w 4224528"/>
              <a:gd name="connsiteY4" fmla="*/ 6858000 h 6858000"/>
              <a:gd name="connsiteX0" fmla="*/ 0 w 4000500"/>
              <a:gd name="connsiteY0" fmla="*/ 6858000 h 6858000"/>
              <a:gd name="connsiteX1" fmla="*/ 1714500 w 4000500"/>
              <a:gd name="connsiteY1" fmla="*/ 0 h 6858000"/>
              <a:gd name="connsiteX2" fmla="*/ 3986784 w 4000500"/>
              <a:gd name="connsiteY2" fmla="*/ 9144 h 6858000"/>
              <a:gd name="connsiteX3" fmla="*/ 4000500 w 4000500"/>
              <a:gd name="connsiteY3" fmla="*/ 6858000 h 6858000"/>
              <a:gd name="connsiteX4" fmla="*/ 0 w 4000500"/>
              <a:gd name="connsiteY4" fmla="*/ 6858000 h 6858000"/>
              <a:gd name="connsiteX0" fmla="*/ 0 w 4160404"/>
              <a:gd name="connsiteY0" fmla="*/ 6858000 h 6858000"/>
              <a:gd name="connsiteX1" fmla="*/ 1714500 w 4160404"/>
              <a:gd name="connsiteY1" fmla="*/ 0 h 6858000"/>
              <a:gd name="connsiteX2" fmla="*/ 4160404 w 4160404"/>
              <a:gd name="connsiteY2" fmla="*/ 20719 h 6858000"/>
              <a:gd name="connsiteX3" fmla="*/ 4000500 w 4160404"/>
              <a:gd name="connsiteY3" fmla="*/ 6858000 h 6858000"/>
              <a:gd name="connsiteX4" fmla="*/ 0 w 4160404"/>
              <a:gd name="connsiteY4" fmla="*/ 6858000 h 6858000"/>
              <a:gd name="connsiteX0" fmla="*/ 0 w 4009933"/>
              <a:gd name="connsiteY0" fmla="*/ 6858000 h 6858000"/>
              <a:gd name="connsiteX1" fmla="*/ 1714500 w 4009933"/>
              <a:gd name="connsiteY1" fmla="*/ 0 h 6858000"/>
              <a:gd name="connsiteX2" fmla="*/ 4009933 w 4009933"/>
              <a:gd name="connsiteY2" fmla="*/ 9144 h 6858000"/>
              <a:gd name="connsiteX3" fmla="*/ 4000500 w 4009933"/>
              <a:gd name="connsiteY3" fmla="*/ 6858000 h 6858000"/>
              <a:gd name="connsiteX4" fmla="*/ 0 w 4009933"/>
              <a:gd name="connsiteY4" fmla="*/ 6858000 h 6858000"/>
              <a:gd name="connsiteX0" fmla="*/ 0 w 4009933"/>
              <a:gd name="connsiteY0" fmla="*/ 6953028 h 6953028"/>
              <a:gd name="connsiteX1" fmla="*/ 1714500 w 4009933"/>
              <a:gd name="connsiteY1" fmla="*/ 95028 h 6953028"/>
              <a:gd name="connsiteX2" fmla="*/ 4009933 w 4009933"/>
              <a:gd name="connsiteY2" fmla="*/ 0 h 6953028"/>
              <a:gd name="connsiteX3" fmla="*/ 4000500 w 4009933"/>
              <a:gd name="connsiteY3" fmla="*/ 6953028 h 6953028"/>
              <a:gd name="connsiteX4" fmla="*/ 0 w 4009933"/>
              <a:gd name="connsiteY4" fmla="*/ 6953028 h 6953028"/>
              <a:gd name="connsiteX0" fmla="*/ 0 w 4021508"/>
              <a:gd name="connsiteY0" fmla="*/ 6872006 h 6872006"/>
              <a:gd name="connsiteX1" fmla="*/ 1714500 w 4021508"/>
              <a:gd name="connsiteY1" fmla="*/ 14006 h 6872006"/>
              <a:gd name="connsiteX2" fmla="*/ 4021508 w 4021508"/>
              <a:gd name="connsiteY2" fmla="*/ 0 h 6872006"/>
              <a:gd name="connsiteX3" fmla="*/ 4000500 w 4021508"/>
              <a:gd name="connsiteY3" fmla="*/ 6872006 h 6872006"/>
              <a:gd name="connsiteX4" fmla="*/ 0 w 4021508"/>
              <a:gd name="connsiteY4" fmla="*/ 6872006 h 687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1508" h="6872006">
                <a:moveTo>
                  <a:pt x="0" y="6872006"/>
                </a:moveTo>
                <a:lnTo>
                  <a:pt x="1714500" y="14006"/>
                </a:lnTo>
                <a:lnTo>
                  <a:pt x="4021508" y="0"/>
                </a:lnTo>
                <a:cubicBezTo>
                  <a:pt x="4018364" y="2282952"/>
                  <a:pt x="4003644" y="4589054"/>
                  <a:pt x="4000500" y="6872006"/>
                </a:cubicBezTo>
                <a:lnTo>
                  <a:pt x="0" y="6872006"/>
                </a:lnTo>
                <a:close/>
              </a:path>
            </a:pathLst>
          </a:custGeom>
          <a:solidFill>
            <a:srgbClr val="2495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latin typeface="+mj-lt"/>
            </a:endParaRPr>
          </a:p>
        </p:txBody>
      </p:sp>
      <p:sp>
        <p:nvSpPr>
          <p:cNvPr id="10" name="Text Placeholder 17"/>
          <p:cNvSpPr>
            <a:spLocks noGrp="1"/>
          </p:cNvSpPr>
          <p:nvPr>
            <p:ph type="body" sz="quarter" idx="16" hasCustomPrompt="1"/>
          </p:nvPr>
        </p:nvSpPr>
        <p:spPr>
          <a:xfrm>
            <a:off x="6180878" y="3883742"/>
            <a:ext cx="2963122" cy="1259758"/>
          </a:xfrm>
          <a:prstGeom prst="rect">
            <a:avLst/>
          </a:prstGeom>
        </p:spPr>
        <p:txBody>
          <a:bodyPr anchor="ctr"/>
          <a:lstStyle>
            <a:lvl1pPr marL="0" indent="0" algn="ctr">
              <a:buNone/>
              <a:defRPr sz="4400" b="1" i="0">
                <a:solidFill>
                  <a:schemeClr val="bg1"/>
                </a:solidFill>
                <a:latin typeface="+mj-lt"/>
                <a:ea typeface="Century Gothic" panose="020B0502020202020204" pitchFamily="34" charset="0"/>
                <a:cs typeface="Century Gothic" panose="020B0502020202020204" pitchFamily="34" charset="0"/>
              </a:defRPr>
            </a:lvl1pPr>
          </a:lstStyle>
          <a:p>
            <a:pPr lvl="0"/>
            <a:r>
              <a:rPr lang="en-US" dirty="0"/>
              <a:t>02</a:t>
            </a:r>
          </a:p>
        </p:txBody>
      </p:sp>
      <p:sp>
        <p:nvSpPr>
          <p:cNvPr id="25" name="Text Placeholder 8"/>
          <p:cNvSpPr>
            <a:spLocks noGrp="1"/>
          </p:cNvSpPr>
          <p:nvPr>
            <p:ph type="body" sz="quarter" idx="17" hasCustomPrompt="1"/>
          </p:nvPr>
        </p:nvSpPr>
        <p:spPr>
          <a:xfrm>
            <a:off x="263014" y="1244765"/>
            <a:ext cx="5917864" cy="430887"/>
          </a:xfrm>
          <a:prstGeom prst="rect">
            <a:avLst/>
          </a:prstGeom>
        </p:spPr>
        <p:txBody>
          <a:bodyPr lIns="0" tIns="0" rIns="0" bIns="0" anchor="t">
            <a:spAutoFit/>
          </a:bodyPr>
          <a:lstStyle>
            <a:lvl1pPr marL="0" indent="0" algn="l">
              <a:lnSpc>
                <a:spcPct val="100000"/>
              </a:lnSpc>
              <a:buNone/>
              <a:defRPr sz="1400" b="0" i="0">
                <a:solidFill>
                  <a:schemeClr val="bg1"/>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26" name="Title 6"/>
          <p:cNvSpPr>
            <a:spLocks noGrp="1"/>
          </p:cNvSpPr>
          <p:nvPr>
            <p:ph type="title" hasCustomPrompt="1"/>
          </p:nvPr>
        </p:nvSpPr>
        <p:spPr>
          <a:xfrm>
            <a:off x="263014" y="624237"/>
            <a:ext cx="5917864" cy="430887"/>
          </a:xfrm>
        </p:spPr>
        <p:txBody>
          <a:bodyPr lIns="0" tIns="0" rIns="0" anchor="b" anchorCtr="0">
            <a:spAutoFit/>
          </a:bodyPr>
          <a:lstStyle>
            <a:lvl1pPr algn="l">
              <a:defRPr sz="2800" b="0" i="0">
                <a:solidFill>
                  <a:srgbClr val="00B0F0"/>
                </a:solidFill>
                <a:effectLst/>
                <a:latin typeface="+mj-lt"/>
                <a:cs typeface="Rockwell" panose="02060603020205020403" pitchFamily="18" charset="0"/>
              </a:defRPr>
            </a:lvl1pPr>
          </a:lstStyle>
          <a:p>
            <a:r>
              <a:rPr lang="en-US" dirty="0"/>
              <a:t>SECTIONAL SLIDE</a:t>
            </a:r>
          </a:p>
        </p:txBody>
      </p:sp>
      <p:cxnSp>
        <p:nvCxnSpPr>
          <p:cNvPr id="27" name="Straight Connector 26"/>
          <p:cNvCxnSpPr/>
          <p:nvPr userDrawn="1"/>
        </p:nvCxnSpPr>
        <p:spPr>
          <a:xfrm flipH="1">
            <a:off x="263014" y="1149944"/>
            <a:ext cx="2038346"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18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reak Slide">
    <p:spTree>
      <p:nvGrpSpPr>
        <p:cNvPr id="1" name=""/>
        <p:cNvGrpSpPr/>
        <p:nvPr/>
      </p:nvGrpSpPr>
      <p:grpSpPr>
        <a:xfrm>
          <a:off x="0" y="0"/>
          <a:ext cx="0" cy="0"/>
          <a:chOff x="0" y="0"/>
          <a:chExt cx="0" cy="0"/>
        </a:xfrm>
      </p:grpSpPr>
      <p:sp>
        <p:nvSpPr>
          <p:cNvPr id="8" name="Rectangle 7"/>
          <p:cNvSpPr/>
          <p:nvPr userDrawn="1"/>
        </p:nvSpPr>
        <p:spPr>
          <a:xfrm>
            <a:off x="0" y="3068320"/>
            <a:ext cx="9144000" cy="20751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535353"/>
              </a:solidFill>
            </a:endParaRPr>
          </a:p>
        </p:txBody>
      </p:sp>
      <p:sp>
        <p:nvSpPr>
          <p:cNvPr id="2" name="Pentagon 1"/>
          <p:cNvSpPr/>
          <p:nvPr userDrawn="1"/>
        </p:nvSpPr>
        <p:spPr>
          <a:xfrm>
            <a:off x="0" y="3237230"/>
            <a:ext cx="3129280" cy="1737360"/>
          </a:xfrm>
          <a:prstGeom prst="homePlate">
            <a:avLst>
              <a:gd name="adj" fmla="val 18421"/>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Freeform 20"/>
          <p:cNvSpPr/>
          <p:nvPr userDrawn="1"/>
        </p:nvSpPr>
        <p:spPr>
          <a:xfrm>
            <a:off x="2926082" y="3237230"/>
            <a:ext cx="584199" cy="1737360"/>
          </a:xfrm>
          <a:custGeom>
            <a:avLst/>
            <a:gdLst>
              <a:gd name="connsiteX0" fmla="*/ 0 w 584199"/>
              <a:gd name="connsiteY0" fmla="*/ 0 h 1737360"/>
              <a:gd name="connsiteX1" fmla="*/ 264160 w 584199"/>
              <a:gd name="connsiteY1" fmla="*/ 0 h 1737360"/>
              <a:gd name="connsiteX2" fmla="*/ 584199 w 584199"/>
              <a:gd name="connsiteY2" fmla="*/ 868680 h 1737360"/>
              <a:gd name="connsiteX3" fmla="*/ 264160 w 584199"/>
              <a:gd name="connsiteY3" fmla="*/ 1737360 h 1737360"/>
              <a:gd name="connsiteX4" fmla="*/ 0 w 584199"/>
              <a:gd name="connsiteY4" fmla="*/ 1737360 h 1737360"/>
              <a:gd name="connsiteX5" fmla="*/ 320039 w 584199"/>
              <a:gd name="connsiteY5" fmla="*/ 86868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99" h="1737360">
                <a:moveTo>
                  <a:pt x="0" y="0"/>
                </a:moveTo>
                <a:lnTo>
                  <a:pt x="264160" y="0"/>
                </a:lnTo>
                <a:lnTo>
                  <a:pt x="584199" y="868680"/>
                </a:lnTo>
                <a:lnTo>
                  <a:pt x="264160" y="1737360"/>
                </a:lnTo>
                <a:lnTo>
                  <a:pt x="0" y="1737360"/>
                </a:lnTo>
                <a:lnTo>
                  <a:pt x="320039" y="86868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Freeform 21"/>
          <p:cNvSpPr/>
          <p:nvPr userDrawn="1"/>
        </p:nvSpPr>
        <p:spPr>
          <a:xfrm>
            <a:off x="3307082" y="3237230"/>
            <a:ext cx="584199" cy="1737360"/>
          </a:xfrm>
          <a:custGeom>
            <a:avLst/>
            <a:gdLst>
              <a:gd name="connsiteX0" fmla="*/ 0 w 584199"/>
              <a:gd name="connsiteY0" fmla="*/ 0 h 1737360"/>
              <a:gd name="connsiteX1" fmla="*/ 264160 w 584199"/>
              <a:gd name="connsiteY1" fmla="*/ 0 h 1737360"/>
              <a:gd name="connsiteX2" fmla="*/ 584199 w 584199"/>
              <a:gd name="connsiteY2" fmla="*/ 868680 h 1737360"/>
              <a:gd name="connsiteX3" fmla="*/ 264160 w 584199"/>
              <a:gd name="connsiteY3" fmla="*/ 1737360 h 1737360"/>
              <a:gd name="connsiteX4" fmla="*/ 0 w 584199"/>
              <a:gd name="connsiteY4" fmla="*/ 1737360 h 1737360"/>
              <a:gd name="connsiteX5" fmla="*/ 320039 w 584199"/>
              <a:gd name="connsiteY5" fmla="*/ 86868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99" h="1737360">
                <a:moveTo>
                  <a:pt x="0" y="0"/>
                </a:moveTo>
                <a:lnTo>
                  <a:pt x="264160" y="0"/>
                </a:lnTo>
                <a:lnTo>
                  <a:pt x="584199" y="868680"/>
                </a:lnTo>
                <a:lnTo>
                  <a:pt x="264160" y="1737360"/>
                </a:lnTo>
                <a:lnTo>
                  <a:pt x="0" y="1737360"/>
                </a:lnTo>
                <a:lnTo>
                  <a:pt x="320039" y="8686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 Placeholder 8"/>
          <p:cNvSpPr>
            <a:spLocks noGrp="1"/>
          </p:cNvSpPr>
          <p:nvPr>
            <p:ph type="body" sz="quarter" idx="17" hasCustomPrompt="1"/>
          </p:nvPr>
        </p:nvSpPr>
        <p:spPr>
          <a:xfrm>
            <a:off x="3981574" y="4190322"/>
            <a:ext cx="5020186" cy="477054"/>
          </a:xfrm>
          <a:prstGeom prst="rect">
            <a:avLst/>
          </a:prstGeom>
        </p:spPr>
        <p:txBody>
          <a:bodyPr lIns="0" tIns="0" rIns="0" anchor="t">
            <a:spAutoFit/>
          </a:bodyPr>
          <a:lstStyle>
            <a:lvl1pPr marL="0" indent="0" algn="l">
              <a:lnSpc>
                <a:spcPct val="100000"/>
              </a:lnSpc>
              <a:buNone/>
              <a:defRPr sz="1400" b="0" i="0">
                <a:solidFill>
                  <a:schemeClr val="bg1"/>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27" name="Title 6"/>
          <p:cNvSpPr>
            <a:spLocks noGrp="1"/>
          </p:cNvSpPr>
          <p:nvPr>
            <p:ph type="title" hasCustomPrompt="1"/>
          </p:nvPr>
        </p:nvSpPr>
        <p:spPr>
          <a:xfrm>
            <a:off x="3981574" y="3569794"/>
            <a:ext cx="5020186" cy="430887"/>
          </a:xfrm>
        </p:spPr>
        <p:txBody>
          <a:bodyPr lIns="0" tIns="0" rIns="0" anchor="b" anchorCtr="0">
            <a:spAutoFit/>
          </a:bodyPr>
          <a:lstStyle>
            <a:lvl1pPr algn="l">
              <a:defRPr sz="2800" b="0" i="0">
                <a:solidFill>
                  <a:schemeClr val="bg1"/>
                </a:solidFill>
                <a:effectLst/>
                <a:latin typeface="+mj-lt"/>
                <a:cs typeface="Rockwell" panose="02060603020205020403" pitchFamily="18" charset="0"/>
              </a:defRPr>
            </a:lvl1pPr>
          </a:lstStyle>
          <a:p>
            <a:r>
              <a:rPr lang="en-US" dirty="0"/>
              <a:t>SECTIONAL SLIDE</a:t>
            </a:r>
          </a:p>
        </p:txBody>
      </p:sp>
      <p:cxnSp>
        <p:nvCxnSpPr>
          <p:cNvPr id="28" name="Straight Connector 27"/>
          <p:cNvCxnSpPr/>
          <p:nvPr userDrawn="1"/>
        </p:nvCxnSpPr>
        <p:spPr>
          <a:xfrm flipH="1">
            <a:off x="3981574" y="4095501"/>
            <a:ext cx="5916168" cy="0"/>
          </a:xfrm>
          <a:prstGeom prst="line">
            <a:avLst/>
          </a:prstGeom>
          <a:ln w="57150" cmpd="sng">
            <a:solidFill>
              <a:schemeClr val="bg1">
                <a:lumMod val="95000"/>
              </a:schemeClr>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30" name="Text Placeholder 17"/>
          <p:cNvSpPr>
            <a:spLocks noGrp="1"/>
          </p:cNvSpPr>
          <p:nvPr>
            <p:ph type="body" sz="quarter" idx="16" hasCustomPrompt="1"/>
          </p:nvPr>
        </p:nvSpPr>
        <p:spPr>
          <a:xfrm>
            <a:off x="83079" y="3723091"/>
            <a:ext cx="2665201" cy="744819"/>
          </a:xfrm>
          <a:prstGeom prst="rect">
            <a:avLst/>
          </a:prstGeom>
        </p:spPr>
        <p:txBody>
          <a:bodyPr lIns="0" tIns="0" rIns="0" bIns="0" anchor="ctr" anchorCtr="1">
            <a:spAutoFit/>
          </a:bodyPr>
          <a:lstStyle>
            <a:lvl1pPr marL="0" indent="0" algn="ctr">
              <a:buNone/>
              <a:defRPr sz="4400" b="1" i="0">
                <a:solidFill>
                  <a:schemeClr val="accent5"/>
                </a:solidFill>
                <a:latin typeface="+mj-lt"/>
                <a:ea typeface="Century Gothic" panose="020B0502020202020204" pitchFamily="34" charset="0"/>
                <a:cs typeface="Century Gothic" panose="020B0502020202020204" pitchFamily="34" charset="0"/>
              </a:defRPr>
            </a:lvl1pPr>
          </a:lstStyle>
          <a:p>
            <a:pPr lvl="0"/>
            <a:r>
              <a:rPr lang="en-US" dirty="0"/>
              <a:t>01</a:t>
            </a: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3068320"/>
          </a:xfrm>
          <a:prstGeom prst="rect">
            <a:avLst/>
          </a:prstGeom>
        </p:spPr>
      </p:pic>
    </p:spTree>
    <p:extLst>
      <p:ext uri="{BB962C8B-B14F-4D97-AF65-F5344CB8AC3E}">
        <p14:creationId xmlns:p14="http://schemas.microsoft.com/office/powerpoint/2010/main" val="341122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reak Slide">
    <p:spTree>
      <p:nvGrpSpPr>
        <p:cNvPr id="1" name=""/>
        <p:cNvGrpSpPr/>
        <p:nvPr/>
      </p:nvGrpSpPr>
      <p:grpSpPr>
        <a:xfrm>
          <a:off x="0" y="0"/>
          <a:ext cx="0" cy="0"/>
          <a:chOff x="0" y="0"/>
          <a:chExt cx="0" cy="0"/>
        </a:xfrm>
      </p:grpSpPr>
      <p:sp>
        <p:nvSpPr>
          <p:cNvPr id="8" name="Rectangle 7"/>
          <p:cNvSpPr/>
          <p:nvPr userDrawn="1"/>
        </p:nvSpPr>
        <p:spPr>
          <a:xfrm>
            <a:off x="0" y="-21021"/>
            <a:ext cx="9144000" cy="5143500"/>
          </a:xfrm>
          <a:prstGeom prst="rect">
            <a:avLst/>
          </a:prstGeom>
          <a:solidFill>
            <a:srgbClr val="53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535353"/>
              </a:solidFill>
            </a:endParaRPr>
          </a:p>
        </p:txBody>
      </p:sp>
      <p:pic>
        <p:nvPicPr>
          <p:cNvPr id="9" name="Picture Placeholder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2043006"/>
            <a:ext cx="6180878" cy="3108960"/>
          </a:xfrm>
          <a:prstGeom prst="rect">
            <a:avLst/>
          </a:prstGeom>
        </p:spPr>
      </p:pic>
      <p:sp>
        <p:nvSpPr>
          <p:cNvPr id="11" name="Text Placeholder 8"/>
          <p:cNvSpPr>
            <a:spLocks noGrp="1"/>
          </p:cNvSpPr>
          <p:nvPr>
            <p:ph type="body" sz="quarter" idx="17" hasCustomPrompt="1"/>
          </p:nvPr>
        </p:nvSpPr>
        <p:spPr>
          <a:xfrm>
            <a:off x="263014" y="1244765"/>
            <a:ext cx="5917864" cy="430887"/>
          </a:xfrm>
          <a:prstGeom prst="rect">
            <a:avLst/>
          </a:prstGeom>
        </p:spPr>
        <p:txBody>
          <a:bodyPr lIns="0" tIns="0" rIns="0" bIns="0" anchor="t">
            <a:spAutoFit/>
          </a:bodyPr>
          <a:lstStyle>
            <a:lvl1pPr marL="0" indent="0" algn="l">
              <a:lnSpc>
                <a:spcPct val="100000"/>
              </a:lnSpc>
              <a:buNone/>
              <a:defRPr sz="1400" b="0" i="0">
                <a:solidFill>
                  <a:schemeClr val="bg1"/>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13" name="Title 6"/>
          <p:cNvSpPr>
            <a:spLocks noGrp="1"/>
          </p:cNvSpPr>
          <p:nvPr>
            <p:ph type="title" hasCustomPrompt="1"/>
          </p:nvPr>
        </p:nvSpPr>
        <p:spPr>
          <a:xfrm>
            <a:off x="263014" y="624237"/>
            <a:ext cx="5917864" cy="430887"/>
          </a:xfrm>
        </p:spPr>
        <p:txBody>
          <a:bodyPr lIns="0" tIns="0" rIns="0" anchor="b" anchorCtr="0">
            <a:spAutoFit/>
          </a:bodyPr>
          <a:lstStyle>
            <a:lvl1pPr algn="l">
              <a:defRPr sz="2800" b="0" i="0">
                <a:solidFill>
                  <a:srgbClr val="00B0F0"/>
                </a:solidFill>
                <a:effectLst/>
                <a:latin typeface="+mj-lt"/>
                <a:cs typeface="Rockwell" panose="02060603020205020403" pitchFamily="18" charset="0"/>
              </a:defRPr>
            </a:lvl1pPr>
          </a:lstStyle>
          <a:p>
            <a:r>
              <a:rPr lang="en-US" dirty="0"/>
              <a:t>SECTIONAL SLIDE</a:t>
            </a:r>
          </a:p>
        </p:txBody>
      </p:sp>
      <p:cxnSp>
        <p:nvCxnSpPr>
          <p:cNvPr id="14" name="Straight Connector 13"/>
          <p:cNvCxnSpPr/>
          <p:nvPr userDrawn="1"/>
        </p:nvCxnSpPr>
        <p:spPr>
          <a:xfrm flipH="1">
            <a:off x="263014" y="1149944"/>
            <a:ext cx="2038346"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
        <p:nvSpPr>
          <p:cNvPr id="17" name="Rectangle 16"/>
          <p:cNvSpPr/>
          <p:nvPr userDrawn="1"/>
        </p:nvSpPr>
        <p:spPr>
          <a:xfrm flipV="1">
            <a:off x="0" y="2004938"/>
            <a:ext cx="9169579" cy="50738"/>
          </a:xfrm>
          <a:prstGeom prst="rect">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Parallelogram 19"/>
          <p:cNvSpPr/>
          <p:nvPr userDrawn="1"/>
        </p:nvSpPr>
        <p:spPr>
          <a:xfrm>
            <a:off x="5148072" y="-36617"/>
            <a:ext cx="4021508" cy="5188583"/>
          </a:xfrm>
          <a:custGeom>
            <a:avLst/>
            <a:gdLst>
              <a:gd name="connsiteX0" fmla="*/ 0 w 7333488"/>
              <a:gd name="connsiteY0" fmla="*/ 6858000 h 6858000"/>
              <a:gd name="connsiteX1" fmla="*/ 1714500 w 7333488"/>
              <a:gd name="connsiteY1" fmla="*/ 0 h 6858000"/>
              <a:gd name="connsiteX2" fmla="*/ 7333488 w 7333488"/>
              <a:gd name="connsiteY2" fmla="*/ 0 h 6858000"/>
              <a:gd name="connsiteX3" fmla="*/ 5618988 w 7333488"/>
              <a:gd name="connsiteY3" fmla="*/ 6858000 h 6858000"/>
              <a:gd name="connsiteX4" fmla="*/ 0 w 7333488"/>
              <a:gd name="connsiteY4" fmla="*/ 6858000 h 6858000"/>
              <a:gd name="connsiteX0" fmla="*/ 0 w 5618988"/>
              <a:gd name="connsiteY0" fmla="*/ 6867144 h 6867144"/>
              <a:gd name="connsiteX1" fmla="*/ 1714500 w 5618988"/>
              <a:gd name="connsiteY1" fmla="*/ 9144 h 6867144"/>
              <a:gd name="connsiteX2" fmla="*/ 3630168 w 5618988"/>
              <a:gd name="connsiteY2" fmla="*/ 0 h 6867144"/>
              <a:gd name="connsiteX3" fmla="*/ 5618988 w 5618988"/>
              <a:gd name="connsiteY3" fmla="*/ 6867144 h 6867144"/>
              <a:gd name="connsiteX4" fmla="*/ 0 w 5618988"/>
              <a:gd name="connsiteY4" fmla="*/ 6867144 h 6867144"/>
              <a:gd name="connsiteX0" fmla="*/ 0 w 5618988"/>
              <a:gd name="connsiteY0" fmla="*/ 6858000 h 6858000"/>
              <a:gd name="connsiteX1" fmla="*/ 1714500 w 5618988"/>
              <a:gd name="connsiteY1" fmla="*/ 0 h 6858000"/>
              <a:gd name="connsiteX2" fmla="*/ 3977640 w 5618988"/>
              <a:gd name="connsiteY2" fmla="*/ 0 h 6858000"/>
              <a:gd name="connsiteX3" fmla="*/ 5618988 w 5618988"/>
              <a:gd name="connsiteY3" fmla="*/ 6858000 h 6858000"/>
              <a:gd name="connsiteX4" fmla="*/ 0 w 5618988"/>
              <a:gd name="connsiteY4" fmla="*/ 6858000 h 6858000"/>
              <a:gd name="connsiteX0" fmla="*/ 0 w 4000500"/>
              <a:gd name="connsiteY0" fmla="*/ 6858000 h 6858000"/>
              <a:gd name="connsiteX1" fmla="*/ 1714500 w 4000500"/>
              <a:gd name="connsiteY1" fmla="*/ 0 h 6858000"/>
              <a:gd name="connsiteX2" fmla="*/ 3977640 w 4000500"/>
              <a:gd name="connsiteY2" fmla="*/ 0 h 6858000"/>
              <a:gd name="connsiteX3" fmla="*/ 4000500 w 4000500"/>
              <a:gd name="connsiteY3" fmla="*/ 6858000 h 6858000"/>
              <a:gd name="connsiteX4" fmla="*/ 0 w 4000500"/>
              <a:gd name="connsiteY4" fmla="*/ 6858000 h 6858000"/>
              <a:gd name="connsiteX0" fmla="*/ 0 w 4224528"/>
              <a:gd name="connsiteY0" fmla="*/ 6858000 h 6858000"/>
              <a:gd name="connsiteX1" fmla="*/ 1714500 w 4224528"/>
              <a:gd name="connsiteY1" fmla="*/ 0 h 6858000"/>
              <a:gd name="connsiteX2" fmla="*/ 4224528 w 4224528"/>
              <a:gd name="connsiteY2" fmla="*/ 9144 h 6858000"/>
              <a:gd name="connsiteX3" fmla="*/ 4000500 w 4224528"/>
              <a:gd name="connsiteY3" fmla="*/ 6858000 h 6858000"/>
              <a:gd name="connsiteX4" fmla="*/ 0 w 4224528"/>
              <a:gd name="connsiteY4" fmla="*/ 6858000 h 6858000"/>
              <a:gd name="connsiteX0" fmla="*/ 0 w 4000500"/>
              <a:gd name="connsiteY0" fmla="*/ 6858000 h 6858000"/>
              <a:gd name="connsiteX1" fmla="*/ 1714500 w 4000500"/>
              <a:gd name="connsiteY1" fmla="*/ 0 h 6858000"/>
              <a:gd name="connsiteX2" fmla="*/ 3986784 w 4000500"/>
              <a:gd name="connsiteY2" fmla="*/ 9144 h 6858000"/>
              <a:gd name="connsiteX3" fmla="*/ 4000500 w 4000500"/>
              <a:gd name="connsiteY3" fmla="*/ 6858000 h 6858000"/>
              <a:gd name="connsiteX4" fmla="*/ 0 w 4000500"/>
              <a:gd name="connsiteY4" fmla="*/ 6858000 h 6858000"/>
              <a:gd name="connsiteX0" fmla="*/ 0 w 4160404"/>
              <a:gd name="connsiteY0" fmla="*/ 6858000 h 6858000"/>
              <a:gd name="connsiteX1" fmla="*/ 1714500 w 4160404"/>
              <a:gd name="connsiteY1" fmla="*/ 0 h 6858000"/>
              <a:gd name="connsiteX2" fmla="*/ 4160404 w 4160404"/>
              <a:gd name="connsiteY2" fmla="*/ 20719 h 6858000"/>
              <a:gd name="connsiteX3" fmla="*/ 4000500 w 4160404"/>
              <a:gd name="connsiteY3" fmla="*/ 6858000 h 6858000"/>
              <a:gd name="connsiteX4" fmla="*/ 0 w 4160404"/>
              <a:gd name="connsiteY4" fmla="*/ 6858000 h 6858000"/>
              <a:gd name="connsiteX0" fmla="*/ 0 w 4009933"/>
              <a:gd name="connsiteY0" fmla="*/ 6858000 h 6858000"/>
              <a:gd name="connsiteX1" fmla="*/ 1714500 w 4009933"/>
              <a:gd name="connsiteY1" fmla="*/ 0 h 6858000"/>
              <a:gd name="connsiteX2" fmla="*/ 4009933 w 4009933"/>
              <a:gd name="connsiteY2" fmla="*/ 9144 h 6858000"/>
              <a:gd name="connsiteX3" fmla="*/ 4000500 w 4009933"/>
              <a:gd name="connsiteY3" fmla="*/ 6858000 h 6858000"/>
              <a:gd name="connsiteX4" fmla="*/ 0 w 4009933"/>
              <a:gd name="connsiteY4" fmla="*/ 6858000 h 6858000"/>
              <a:gd name="connsiteX0" fmla="*/ 0 w 4009933"/>
              <a:gd name="connsiteY0" fmla="*/ 6953028 h 6953028"/>
              <a:gd name="connsiteX1" fmla="*/ 1714500 w 4009933"/>
              <a:gd name="connsiteY1" fmla="*/ 95028 h 6953028"/>
              <a:gd name="connsiteX2" fmla="*/ 4009933 w 4009933"/>
              <a:gd name="connsiteY2" fmla="*/ 0 h 6953028"/>
              <a:gd name="connsiteX3" fmla="*/ 4000500 w 4009933"/>
              <a:gd name="connsiteY3" fmla="*/ 6953028 h 6953028"/>
              <a:gd name="connsiteX4" fmla="*/ 0 w 4009933"/>
              <a:gd name="connsiteY4" fmla="*/ 6953028 h 6953028"/>
              <a:gd name="connsiteX0" fmla="*/ 0 w 4021508"/>
              <a:gd name="connsiteY0" fmla="*/ 6872006 h 6872006"/>
              <a:gd name="connsiteX1" fmla="*/ 1714500 w 4021508"/>
              <a:gd name="connsiteY1" fmla="*/ 14006 h 6872006"/>
              <a:gd name="connsiteX2" fmla="*/ 4021508 w 4021508"/>
              <a:gd name="connsiteY2" fmla="*/ 0 h 6872006"/>
              <a:gd name="connsiteX3" fmla="*/ 4000500 w 4021508"/>
              <a:gd name="connsiteY3" fmla="*/ 6872006 h 6872006"/>
              <a:gd name="connsiteX4" fmla="*/ 0 w 4021508"/>
              <a:gd name="connsiteY4" fmla="*/ 6872006 h 687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1508" h="6872006">
                <a:moveTo>
                  <a:pt x="0" y="6872006"/>
                </a:moveTo>
                <a:lnTo>
                  <a:pt x="1714500" y="14006"/>
                </a:lnTo>
                <a:lnTo>
                  <a:pt x="4021508" y="0"/>
                </a:lnTo>
                <a:cubicBezTo>
                  <a:pt x="4018364" y="2282952"/>
                  <a:pt x="4003644" y="4589054"/>
                  <a:pt x="4000500" y="6872006"/>
                </a:cubicBezTo>
                <a:lnTo>
                  <a:pt x="0" y="6872006"/>
                </a:lnTo>
                <a:close/>
              </a:path>
            </a:pathLst>
          </a:custGeom>
          <a:solidFill>
            <a:srgbClr val="2495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 name="Text Placeholder 17"/>
          <p:cNvSpPr>
            <a:spLocks noGrp="1"/>
          </p:cNvSpPr>
          <p:nvPr>
            <p:ph type="body" sz="quarter" idx="16" hasCustomPrompt="1"/>
          </p:nvPr>
        </p:nvSpPr>
        <p:spPr>
          <a:xfrm>
            <a:off x="6180878" y="3883742"/>
            <a:ext cx="2963122" cy="1259758"/>
          </a:xfrm>
          <a:prstGeom prst="rect">
            <a:avLst/>
          </a:prstGeom>
        </p:spPr>
        <p:txBody>
          <a:bodyPr anchor="ctr"/>
          <a:lstStyle>
            <a:lvl1pPr marL="0" indent="0" algn="ctr">
              <a:buNone/>
              <a:defRPr sz="4400" b="1" i="0">
                <a:solidFill>
                  <a:schemeClr val="bg1"/>
                </a:solidFill>
                <a:latin typeface="+mj-lt"/>
                <a:ea typeface="Century Gothic" panose="020B0502020202020204" pitchFamily="34" charset="0"/>
                <a:cs typeface="Century Gothic" panose="020B0502020202020204" pitchFamily="34" charset="0"/>
              </a:defRPr>
            </a:lvl1pPr>
          </a:lstStyle>
          <a:p>
            <a:pPr lvl="0"/>
            <a:r>
              <a:rPr lang="en-US" dirty="0"/>
              <a:t>02</a:t>
            </a:r>
          </a:p>
        </p:txBody>
      </p:sp>
    </p:spTree>
    <p:extLst>
      <p:ext uri="{BB962C8B-B14F-4D97-AF65-F5344CB8AC3E}">
        <p14:creationId xmlns:p14="http://schemas.microsoft.com/office/powerpoint/2010/main" val="291060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reak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917440" y="0"/>
            <a:ext cx="4226560" cy="5143500"/>
          </a:xfrm>
          <a:prstGeom prst="rect">
            <a:avLst/>
          </a:prstGeom>
        </p:spPr>
      </p:pic>
      <p:sp>
        <p:nvSpPr>
          <p:cNvPr id="29" name="Rectangle 28"/>
          <p:cNvSpPr/>
          <p:nvPr userDrawn="1"/>
        </p:nvSpPr>
        <p:spPr>
          <a:xfrm>
            <a:off x="4917440" y="4500880"/>
            <a:ext cx="4226560" cy="651086"/>
          </a:xfrm>
          <a:prstGeom prst="rect">
            <a:avLst/>
          </a:prstGeom>
          <a:solidFill>
            <a:schemeClr val="accent3">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solidFill>
                <a:prstClr val="white"/>
              </a:solidFill>
            </a:endParaRPr>
          </a:p>
        </p:txBody>
      </p:sp>
      <p:sp>
        <p:nvSpPr>
          <p:cNvPr id="28" name="Rectangle 27"/>
          <p:cNvSpPr/>
          <p:nvPr userDrawn="1"/>
        </p:nvSpPr>
        <p:spPr>
          <a:xfrm>
            <a:off x="0" y="0"/>
            <a:ext cx="4917440" cy="5151966"/>
          </a:xfrm>
          <a:prstGeom prst="rect">
            <a:avLst/>
          </a:prstGeom>
          <a:solidFill>
            <a:srgbClr val="2495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solidFill>
                <a:prstClr val="white"/>
              </a:solidFill>
            </a:endParaRPr>
          </a:p>
        </p:txBody>
      </p:sp>
      <p:sp>
        <p:nvSpPr>
          <p:cNvPr id="30" name="Text Placeholder 17"/>
          <p:cNvSpPr>
            <a:spLocks noGrp="1"/>
          </p:cNvSpPr>
          <p:nvPr>
            <p:ph type="body" sz="quarter" idx="16" hasCustomPrompt="1"/>
          </p:nvPr>
        </p:nvSpPr>
        <p:spPr>
          <a:xfrm>
            <a:off x="6079278" y="4589435"/>
            <a:ext cx="2963122" cy="473976"/>
          </a:xfrm>
          <a:prstGeom prst="rect">
            <a:avLst/>
          </a:prstGeom>
        </p:spPr>
        <p:txBody>
          <a:bodyPr lIns="0" tIns="0" rIns="0" bIns="0" anchor="ctr" anchorCtr="1">
            <a:spAutoFit/>
          </a:bodyPr>
          <a:lstStyle>
            <a:lvl1pPr marL="0" indent="0" algn="ctr">
              <a:buNone/>
              <a:defRPr sz="2800" b="1" i="0">
                <a:solidFill>
                  <a:schemeClr val="bg1"/>
                </a:solidFill>
                <a:latin typeface="+mj-lt"/>
                <a:ea typeface="Century Gothic" panose="020B0502020202020204" pitchFamily="34" charset="0"/>
                <a:cs typeface="Century Gothic" panose="020B0502020202020204" pitchFamily="34" charset="0"/>
              </a:defRPr>
            </a:lvl1pPr>
          </a:lstStyle>
          <a:p>
            <a:pPr lvl="0"/>
            <a:r>
              <a:rPr lang="en-US" dirty="0"/>
              <a:t>02</a:t>
            </a:r>
          </a:p>
        </p:txBody>
      </p:sp>
      <p:sp>
        <p:nvSpPr>
          <p:cNvPr id="34" name="Text Placeholder 8"/>
          <p:cNvSpPr>
            <a:spLocks noGrp="1"/>
          </p:cNvSpPr>
          <p:nvPr>
            <p:ph type="body" sz="quarter" idx="17" hasCustomPrompt="1"/>
          </p:nvPr>
        </p:nvSpPr>
        <p:spPr>
          <a:xfrm>
            <a:off x="110614" y="2585885"/>
            <a:ext cx="4725546" cy="430887"/>
          </a:xfrm>
          <a:prstGeom prst="rect">
            <a:avLst/>
          </a:prstGeom>
        </p:spPr>
        <p:txBody>
          <a:bodyPr lIns="0" tIns="0" rIns="0" bIns="0" anchor="t">
            <a:spAutoFit/>
          </a:bodyPr>
          <a:lstStyle>
            <a:lvl1pPr marL="0" indent="0" algn="l">
              <a:lnSpc>
                <a:spcPct val="100000"/>
              </a:lnSpc>
              <a:buNone/>
              <a:defRPr sz="1400" b="0" i="0">
                <a:solidFill>
                  <a:schemeClr val="bg1"/>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35" name="Title 6"/>
          <p:cNvSpPr>
            <a:spLocks noGrp="1"/>
          </p:cNvSpPr>
          <p:nvPr>
            <p:ph type="title" hasCustomPrompt="1"/>
          </p:nvPr>
        </p:nvSpPr>
        <p:spPr>
          <a:xfrm>
            <a:off x="110614" y="1965357"/>
            <a:ext cx="4725546" cy="430887"/>
          </a:xfrm>
        </p:spPr>
        <p:txBody>
          <a:bodyPr lIns="0" tIns="0" rIns="0" anchor="b" anchorCtr="0">
            <a:spAutoFit/>
          </a:bodyPr>
          <a:lstStyle>
            <a:lvl1pPr algn="l">
              <a:defRPr sz="2800" b="0" i="0">
                <a:solidFill>
                  <a:schemeClr val="bg1"/>
                </a:solidFill>
                <a:effectLst/>
                <a:latin typeface="+mj-lt"/>
                <a:cs typeface="Rockwell" panose="02060603020205020403" pitchFamily="18" charset="0"/>
              </a:defRPr>
            </a:lvl1pPr>
          </a:lstStyle>
          <a:p>
            <a:r>
              <a:rPr lang="en-US" dirty="0"/>
              <a:t>SECTIONAL SLIDE</a:t>
            </a:r>
          </a:p>
        </p:txBody>
      </p:sp>
      <p:cxnSp>
        <p:nvCxnSpPr>
          <p:cNvPr id="36" name="Straight Connector 35"/>
          <p:cNvCxnSpPr/>
          <p:nvPr userDrawn="1"/>
        </p:nvCxnSpPr>
        <p:spPr>
          <a:xfrm flipH="1">
            <a:off x="110614" y="2491064"/>
            <a:ext cx="4727448" cy="0"/>
          </a:xfrm>
          <a:prstGeom prst="line">
            <a:avLst/>
          </a:prstGeom>
          <a:ln w="57150" cmpd="sng">
            <a:solidFill>
              <a:schemeClr val="bg1"/>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06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reak Slide">
    <p:spTree>
      <p:nvGrpSpPr>
        <p:cNvPr id="1" name=""/>
        <p:cNvGrpSpPr/>
        <p:nvPr/>
      </p:nvGrpSpPr>
      <p:grpSpPr>
        <a:xfrm>
          <a:off x="0" y="0"/>
          <a:ext cx="0" cy="0"/>
          <a:chOff x="0" y="0"/>
          <a:chExt cx="0" cy="0"/>
        </a:xfrm>
      </p:grpSpPr>
      <p:sp>
        <p:nvSpPr>
          <p:cNvPr id="8" name="Rectangle 7"/>
          <p:cNvSpPr/>
          <p:nvPr userDrawn="1"/>
        </p:nvSpPr>
        <p:spPr>
          <a:xfrm>
            <a:off x="0" y="-21021"/>
            <a:ext cx="9144000" cy="5143500"/>
          </a:xfrm>
          <a:prstGeom prst="rect">
            <a:avLst/>
          </a:prstGeom>
          <a:solidFill>
            <a:srgbClr val="53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535353"/>
              </a:solidFill>
            </a:endParaRP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2043007"/>
            <a:ext cx="6180878" cy="3108959"/>
          </a:xfrm>
          <a:prstGeom prst="rect">
            <a:avLst/>
          </a:prstGeom>
        </p:spPr>
      </p:pic>
      <p:sp>
        <p:nvSpPr>
          <p:cNvPr id="18" name="Rectangle 17"/>
          <p:cNvSpPr/>
          <p:nvPr userDrawn="1"/>
        </p:nvSpPr>
        <p:spPr>
          <a:xfrm flipV="1">
            <a:off x="0" y="2004938"/>
            <a:ext cx="9169579" cy="50738"/>
          </a:xfrm>
          <a:prstGeom prst="rect">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Parallelogram 19"/>
          <p:cNvSpPr/>
          <p:nvPr userDrawn="1"/>
        </p:nvSpPr>
        <p:spPr>
          <a:xfrm>
            <a:off x="4637903" y="-36617"/>
            <a:ext cx="4531677" cy="5188583"/>
          </a:xfrm>
          <a:custGeom>
            <a:avLst/>
            <a:gdLst>
              <a:gd name="connsiteX0" fmla="*/ 0 w 7333488"/>
              <a:gd name="connsiteY0" fmla="*/ 6858000 h 6858000"/>
              <a:gd name="connsiteX1" fmla="*/ 1714500 w 7333488"/>
              <a:gd name="connsiteY1" fmla="*/ 0 h 6858000"/>
              <a:gd name="connsiteX2" fmla="*/ 7333488 w 7333488"/>
              <a:gd name="connsiteY2" fmla="*/ 0 h 6858000"/>
              <a:gd name="connsiteX3" fmla="*/ 5618988 w 7333488"/>
              <a:gd name="connsiteY3" fmla="*/ 6858000 h 6858000"/>
              <a:gd name="connsiteX4" fmla="*/ 0 w 7333488"/>
              <a:gd name="connsiteY4" fmla="*/ 6858000 h 6858000"/>
              <a:gd name="connsiteX0" fmla="*/ 0 w 5618988"/>
              <a:gd name="connsiteY0" fmla="*/ 6867144 h 6867144"/>
              <a:gd name="connsiteX1" fmla="*/ 1714500 w 5618988"/>
              <a:gd name="connsiteY1" fmla="*/ 9144 h 6867144"/>
              <a:gd name="connsiteX2" fmla="*/ 3630168 w 5618988"/>
              <a:gd name="connsiteY2" fmla="*/ 0 h 6867144"/>
              <a:gd name="connsiteX3" fmla="*/ 5618988 w 5618988"/>
              <a:gd name="connsiteY3" fmla="*/ 6867144 h 6867144"/>
              <a:gd name="connsiteX4" fmla="*/ 0 w 5618988"/>
              <a:gd name="connsiteY4" fmla="*/ 6867144 h 6867144"/>
              <a:gd name="connsiteX0" fmla="*/ 0 w 5618988"/>
              <a:gd name="connsiteY0" fmla="*/ 6858000 h 6858000"/>
              <a:gd name="connsiteX1" fmla="*/ 1714500 w 5618988"/>
              <a:gd name="connsiteY1" fmla="*/ 0 h 6858000"/>
              <a:gd name="connsiteX2" fmla="*/ 3977640 w 5618988"/>
              <a:gd name="connsiteY2" fmla="*/ 0 h 6858000"/>
              <a:gd name="connsiteX3" fmla="*/ 5618988 w 5618988"/>
              <a:gd name="connsiteY3" fmla="*/ 6858000 h 6858000"/>
              <a:gd name="connsiteX4" fmla="*/ 0 w 5618988"/>
              <a:gd name="connsiteY4" fmla="*/ 6858000 h 6858000"/>
              <a:gd name="connsiteX0" fmla="*/ 0 w 4000500"/>
              <a:gd name="connsiteY0" fmla="*/ 6858000 h 6858000"/>
              <a:gd name="connsiteX1" fmla="*/ 1714500 w 4000500"/>
              <a:gd name="connsiteY1" fmla="*/ 0 h 6858000"/>
              <a:gd name="connsiteX2" fmla="*/ 3977640 w 4000500"/>
              <a:gd name="connsiteY2" fmla="*/ 0 h 6858000"/>
              <a:gd name="connsiteX3" fmla="*/ 4000500 w 4000500"/>
              <a:gd name="connsiteY3" fmla="*/ 6858000 h 6858000"/>
              <a:gd name="connsiteX4" fmla="*/ 0 w 4000500"/>
              <a:gd name="connsiteY4" fmla="*/ 6858000 h 6858000"/>
              <a:gd name="connsiteX0" fmla="*/ 0 w 4224528"/>
              <a:gd name="connsiteY0" fmla="*/ 6858000 h 6858000"/>
              <a:gd name="connsiteX1" fmla="*/ 1714500 w 4224528"/>
              <a:gd name="connsiteY1" fmla="*/ 0 h 6858000"/>
              <a:gd name="connsiteX2" fmla="*/ 4224528 w 4224528"/>
              <a:gd name="connsiteY2" fmla="*/ 9144 h 6858000"/>
              <a:gd name="connsiteX3" fmla="*/ 4000500 w 4224528"/>
              <a:gd name="connsiteY3" fmla="*/ 6858000 h 6858000"/>
              <a:gd name="connsiteX4" fmla="*/ 0 w 4224528"/>
              <a:gd name="connsiteY4" fmla="*/ 6858000 h 6858000"/>
              <a:gd name="connsiteX0" fmla="*/ 0 w 4000500"/>
              <a:gd name="connsiteY0" fmla="*/ 6858000 h 6858000"/>
              <a:gd name="connsiteX1" fmla="*/ 1714500 w 4000500"/>
              <a:gd name="connsiteY1" fmla="*/ 0 h 6858000"/>
              <a:gd name="connsiteX2" fmla="*/ 3986784 w 4000500"/>
              <a:gd name="connsiteY2" fmla="*/ 9144 h 6858000"/>
              <a:gd name="connsiteX3" fmla="*/ 4000500 w 4000500"/>
              <a:gd name="connsiteY3" fmla="*/ 6858000 h 6858000"/>
              <a:gd name="connsiteX4" fmla="*/ 0 w 4000500"/>
              <a:gd name="connsiteY4" fmla="*/ 6858000 h 6858000"/>
              <a:gd name="connsiteX0" fmla="*/ 0 w 4160404"/>
              <a:gd name="connsiteY0" fmla="*/ 6858000 h 6858000"/>
              <a:gd name="connsiteX1" fmla="*/ 1714500 w 4160404"/>
              <a:gd name="connsiteY1" fmla="*/ 0 h 6858000"/>
              <a:gd name="connsiteX2" fmla="*/ 4160404 w 4160404"/>
              <a:gd name="connsiteY2" fmla="*/ 20719 h 6858000"/>
              <a:gd name="connsiteX3" fmla="*/ 4000500 w 4160404"/>
              <a:gd name="connsiteY3" fmla="*/ 6858000 h 6858000"/>
              <a:gd name="connsiteX4" fmla="*/ 0 w 4160404"/>
              <a:gd name="connsiteY4" fmla="*/ 6858000 h 6858000"/>
              <a:gd name="connsiteX0" fmla="*/ 0 w 4009933"/>
              <a:gd name="connsiteY0" fmla="*/ 6858000 h 6858000"/>
              <a:gd name="connsiteX1" fmla="*/ 1714500 w 4009933"/>
              <a:gd name="connsiteY1" fmla="*/ 0 h 6858000"/>
              <a:gd name="connsiteX2" fmla="*/ 4009933 w 4009933"/>
              <a:gd name="connsiteY2" fmla="*/ 9144 h 6858000"/>
              <a:gd name="connsiteX3" fmla="*/ 4000500 w 4009933"/>
              <a:gd name="connsiteY3" fmla="*/ 6858000 h 6858000"/>
              <a:gd name="connsiteX4" fmla="*/ 0 w 4009933"/>
              <a:gd name="connsiteY4" fmla="*/ 6858000 h 6858000"/>
              <a:gd name="connsiteX0" fmla="*/ 0 w 4009933"/>
              <a:gd name="connsiteY0" fmla="*/ 6953028 h 6953028"/>
              <a:gd name="connsiteX1" fmla="*/ 1714500 w 4009933"/>
              <a:gd name="connsiteY1" fmla="*/ 95028 h 6953028"/>
              <a:gd name="connsiteX2" fmla="*/ 4009933 w 4009933"/>
              <a:gd name="connsiteY2" fmla="*/ 0 h 6953028"/>
              <a:gd name="connsiteX3" fmla="*/ 4000500 w 4009933"/>
              <a:gd name="connsiteY3" fmla="*/ 6953028 h 6953028"/>
              <a:gd name="connsiteX4" fmla="*/ 0 w 4009933"/>
              <a:gd name="connsiteY4" fmla="*/ 6953028 h 6953028"/>
              <a:gd name="connsiteX0" fmla="*/ 0 w 4021508"/>
              <a:gd name="connsiteY0" fmla="*/ 6872006 h 6872006"/>
              <a:gd name="connsiteX1" fmla="*/ 1714500 w 4021508"/>
              <a:gd name="connsiteY1" fmla="*/ 14006 h 6872006"/>
              <a:gd name="connsiteX2" fmla="*/ 4021508 w 4021508"/>
              <a:gd name="connsiteY2" fmla="*/ 0 h 6872006"/>
              <a:gd name="connsiteX3" fmla="*/ 4000500 w 4021508"/>
              <a:gd name="connsiteY3" fmla="*/ 6872006 h 6872006"/>
              <a:gd name="connsiteX4" fmla="*/ 0 w 4021508"/>
              <a:gd name="connsiteY4" fmla="*/ 6872006 h 687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1508" h="6872006">
                <a:moveTo>
                  <a:pt x="0" y="6872006"/>
                </a:moveTo>
                <a:lnTo>
                  <a:pt x="1714500" y="14006"/>
                </a:lnTo>
                <a:lnTo>
                  <a:pt x="4021508" y="0"/>
                </a:lnTo>
                <a:cubicBezTo>
                  <a:pt x="4018364" y="2282952"/>
                  <a:pt x="4003644" y="4589054"/>
                  <a:pt x="4000500" y="6872006"/>
                </a:cubicBezTo>
                <a:lnTo>
                  <a:pt x="0" y="6872006"/>
                </a:lnTo>
                <a:close/>
              </a:path>
            </a:pathLst>
          </a:custGeom>
          <a:solidFill>
            <a:srgbClr val="2495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 name="Text Placeholder 17"/>
          <p:cNvSpPr>
            <a:spLocks noGrp="1"/>
          </p:cNvSpPr>
          <p:nvPr>
            <p:ph type="body" sz="quarter" idx="16" hasCustomPrompt="1"/>
          </p:nvPr>
        </p:nvSpPr>
        <p:spPr>
          <a:xfrm>
            <a:off x="6180878" y="3883742"/>
            <a:ext cx="2963122" cy="1259758"/>
          </a:xfrm>
          <a:prstGeom prst="rect">
            <a:avLst/>
          </a:prstGeom>
        </p:spPr>
        <p:txBody>
          <a:bodyPr anchor="ctr"/>
          <a:lstStyle>
            <a:lvl1pPr marL="0" indent="0" algn="ctr">
              <a:buNone/>
              <a:defRPr sz="4400" b="1" i="0">
                <a:solidFill>
                  <a:schemeClr val="bg1"/>
                </a:solidFill>
                <a:latin typeface="+mj-lt"/>
                <a:ea typeface="Century Gothic" panose="020B0502020202020204" pitchFamily="34" charset="0"/>
                <a:cs typeface="Century Gothic" panose="020B0502020202020204" pitchFamily="34" charset="0"/>
              </a:defRPr>
            </a:lvl1pPr>
          </a:lstStyle>
          <a:p>
            <a:pPr lvl="0"/>
            <a:r>
              <a:rPr lang="en-US" dirty="0"/>
              <a:t>02</a:t>
            </a:r>
          </a:p>
        </p:txBody>
      </p:sp>
      <p:sp>
        <p:nvSpPr>
          <p:cNvPr id="19" name="Text Placeholder 8"/>
          <p:cNvSpPr>
            <a:spLocks noGrp="1"/>
          </p:cNvSpPr>
          <p:nvPr>
            <p:ph type="body" sz="quarter" idx="17" hasCustomPrompt="1"/>
          </p:nvPr>
        </p:nvSpPr>
        <p:spPr>
          <a:xfrm>
            <a:off x="263014" y="1244765"/>
            <a:ext cx="5917864" cy="430887"/>
          </a:xfrm>
          <a:prstGeom prst="rect">
            <a:avLst/>
          </a:prstGeom>
        </p:spPr>
        <p:txBody>
          <a:bodyPr lIns="0" tIns="0" rIns="0" bIns="0" anchor="t">
            <a:spAutoFit/>
          </a:bodyPr>
          <a:lstStyle>
            <a:lvl1pPr marL="0" indent="0" algn="l">
              <a:lnSpc>
                <a:spcPct val="100000"/>
              </a:lnSpc>
              <a:buNone/>
              <a:defRPr sz="1400" b="0" i="0">
                <a:solidFill>
                  <a:schemeClr val="bg1"/>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20" name="Title 6"/>
          <p:cNvSpPr>
            <a:spLocks noGrp="1"/>
          </p:cNvSpPr>
          <p:nvPr>
            <p:ph type="title" hasCustomPrompt="1"/>
          </p:nvPr>
        </p:nvSpPr>
        <p:spPr>
          <a:xfrm>
            <a:off x="263014" y="624237"/>
            <a:ext cx="5917864" cy="430887"/>
          </a:xfrm>
        </p:spPr>
        <p:txBody>
          <a:bodyPr lIns="0" tIns="0" rIns="0" anchor="b" anchorCtr="0">
            <a:spAutoFit/>
          </a:bodyPr>
          <a:lstStyle>
            <a:lvl1pPr algn="l">
              <a:defRPr sz="2800" b="0" i="0">
                <a:solidFill>
                  <a:srgbClr val="00B0F0"/>
                </a:solidFill>
                <a:effectLst/>
                <a:latin typeface="+mj-lt"/>
                <a:cs typeface="Rockwell" panose="02060603020205020403" pitchFamily="18" charset="0"/>
              </a:defRPr>
            </a:lvl1pPr>
          </a:lstStyle>
          <a:p>
            <a:r>
              <a:rPr lang="en-US" dirty="0"/>
              <a:t>SECTIONAL SLIDE</a:t>
            </a:r>
          </a:p>
        </p:txBody>
      </p:sp>
      <p:cxnSp>
        <p:nvCxnSpPr>
          <p:cNvPr id="21" name="Straight Connector 20"/>
          <p:cNvCxnSpPr/>
          <p:nvPr userDrawn="1"/>
        </p:nvCxnSpPr>
        <p:spPr>
          <a:xfrm flipH="1">
            <a:off x="263014" y="1149944"/>
            <a:ext cx="2038346"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4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Break Slide">
    <p:spTree>
      <p:nvGrpSpPr>
        <p:cNvPr id="1" name=""/>
        <p:cNvGrpSpPr/>
        <p:nvPr/>
      </p:nvGrpSpPr>
      <p:grpSpPr>
        <a:xfrm>
          <a:off x="0" y="0"/>
          <a:ext cx="0" cy="0"/>
          <a:chOff x="0" y="0"/>
          <a:chExt cx="0" cy="0"/>
        </a:xfrm>
      </p:grpSpPr>
      <p:sp>
        <p:nvSpPr>
          <p:cNvPr id="8" name="Rectangle 7"/>
          <p:cNvSpPr/>
          <p:nvPr userDrawn="1"/>
        </p:nvSpPr>
        <p:spPr>
          <a:xfrm>
            <a:off x="0" y="-21021"/>
            <a:ext cx="9144000" cy="5143500"/>
          </a:xfrm>
          <a:prstGeom prst="rect">
            <a:avLst/>
          </a:prstGeom>
          <a:solidFill>
            <a:srgbClr val="53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535353"/>
              </a:solidFill>
            </a:endParaRPr>
          </a:p>
        </p:txBody>
      </p:sp>
      <p:pic>
        <p:nvPicPr>
          <p:cNvPr id="11" name="Picture Placeholder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0" y="2043006"/>
            <a:ext cx="6180878" cy="3108960"/>
          </a:xfrm>
          <a:prstGeom prst="rect">
            <a:avLst/>
          </a:prstGeom>
        </p:spPr>
      </p:pic>
      <p:sp>
        <p:nvSpPr>
          <p:cNvPr id="18" name="Rectangle 17"/>
          <p:cNvSpPr/>
          <p:nvPr userDrawn="1"/>
        </p:nvSpPr>
        <p:spPr>
          <a:xfrm flipV="1">
            <a:off x="0" y="2004938"/>
            <a:ext cx="9169579" cy="50738"/>
          </a:xfrm>
          <a:prstGeom prst="rect">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Parallelogram 19"/>
          <p:cNvSpPr/>
          <p:nvPr userDrawn="1"/>
        </p:nvSpPr>
        <p:spPr>
          <a:xfrm>
            <a:off x="5148072" y="-36617"/>
            <a:ext cx="4021508" cy="5188583"/>
          </a:xfrm>
          <a:custGeom>
            <a:avLst/>
            <a:gdLst>
              <a:gd name="connsiteX0" fmla="*/ 0 w 7333488"/>
              <a:gd name="connsiteY0" fmla="*/ 6858000 h 6858000"/>
              <a:gd name="connsiteX1" fmla="*/ 1714500 w 7333488"/>
              <a:gd name="connsiteY1" fmla="*/ 0 h 6858000"/>
              <a:gd name="connsiteX2" fmla="*/ 7333488 w 7333488"/>
              <a:gd name="connsiteY2" fmla="*/ 0 h 6858000"/>
              <a:gd name="connsiteX3" fmla="*/ 5618988 w 7333488"/>
              <a:gd name="connsiteY3" fmla="*/ 6858000 h 6858000"/>
              <a:gd name="connsiteX4" fmla="*/ 0 w 7333488"/>
              <a:gd name="connsiteY4" fmla="*/ 6858000 h 6858000"/>
              <a:gd name="connsiteX0" fmla="*/ 0 w 5618988"/>
              <a:gd name="connsiteY0" fmla="*/ 6867144 h 6867144"/>
              <a:gd name="connsiteX1" fmla="*/ 1714500 w 5618988"/>
              <a:gd name="connsiteY1" fmla="*/ 9144 h 6867144"/>
              <a:gd name="connsiteX2" fmla="*/ 3630168 w 5618988"/>
              <a:gd name="connsiteY2" fmla="*/ 0 h 6867144"/>
              <a:gd name="connsiteX3" fmla="*/ 5618988 w 5618988"/>
              <a:gd name="connsiteY3" fmla="*/ 6867144 h 6867144"/>
              <a:gd name="connsiteX4" fmla="*/ 0 w 5618988"/>
              <a:gd name="connsiteY4" fmla="*/ 6867144 h 6867144"/>
              <a:gd name="connsiteX0" fmla="*/ 0 w 5618988"/>
              <a:gd name="connsiteY0" fmla="*/ 6858000 h 6858000"/>
              <a:gd name="connsiteX1" fmla="*/ 1714500 w 5618988"/>
              <a:gd name="connsiteY1" fmla="*/ 0 h 6858000"/>
              <a:gd name="connsiteX2" fmla="*/ 3977640 w 5618988"/>
              <a:gd name="connsiteY2" fmla="*/ 0 h 6858000"/>
              <a:gd name="connsiteX3" fmla="*/ 5618988 w 5618988"/>
              <a:gd name="connsiteY3" fmla="*/ 6858000 h 6858000"/>
              <a:gd name="connsiteX4" fmla="*/ 0 w 5618988"/>
              <a:gd name="connsiteY4" fmla="*/ 6858000 h 6858000"/>
              <a:gd name="connsiteX0" fmla="*/ 0 w 4000500"/>
              <a:gd name="connsiteY0" fmla="*/ 6858000 h 6858000"/>
              <a:gd name="connsiteX1" fmla="*/ 1714500 w 4000500"/>
              <a:gd name="connsiteY1" fmla="*/ 0 h 6858000"/>
              <a:gd name="connsiteX2" fmla="*/ 3977640 w 4000500"/>
              <a:gd name="connsiteY2" fmla="*/ 0 h 6858000"/>
              <a:gd name="connsiteX3" fmla="*/ 4000500 w 4000500"/>
              <a:gd name="connsiteY3" fmla="*/ 6858000 h 6858000"/>
              <a:gd name="connsiteX4" fmla="*/ 0 w 4000500"/>
              <a:gd name="connsiteY4" fmla="*/ 6858000 h 6858000"/>
              <a:gd name="connsiteX0" fmla="*/ 0 w 4224528"/>
              <a:gd name="connsiteY0" fmla="*/ 6858000 h 6858000"/>
              <a:gd name="connsiteX1" fmla="*/ 1714500 w 4224528"/>
              <a:gd name="connsiteY1" fmla="*/ 0 h 6858000"/>
              <a:gd name="connsiteX2" fmla="*/ 4224528 w 4224528"/>
              <a:gd name="connsiteY2" fmla="*/ 9144 h 6858000"/>
              <a:gd name="connsiteX3" fmla="*/ 4000500 w 4224528"/>
              <a:gd name="connsiteY3" fmla="*/ 6858000 h 6858000"/>
              <a:gd name="connsiteX4" fmla="*/ 0 w 4224528"/>
              <a:gd name="connsiteY4" fmla="*/ 6858000 h 6858000"/>
              <a:gd name="connsiteX0" fmla="*/ 0 w 4000500"/>
              <a:gd name="connsiteY0" fmla="*/ 6858000 h 6858000"/>
              <a:gd name="connsiteX1" fmla="*/ 1714500 w 4000500"/>
              <a:gd name="connsiteY1" fmla="*/ 0 h 6858000"/>
              <a:gd name="connsiteX2" fmla="*/ 3986784 w 4000500"/>
              <a:gd name="connsiteY2" fmla="*/ 9144 h 6858000"/>
              <a:gd name="connsiteX3" fmla="*/ 4000500 w 4000500"/>
              <a:gd name="connsiteY3" fmla="*/ 6858000 h 6858000"/>
              <a:gd name="connsiteX4" fmla="*/ 0 w 4000500"/>
              <a:gd name="connsiteY4" fmla="*/ 6858000 h 6858000"/>
              <a:gd name="connsiteX0" fmla="*/ 0 w 4160404"/>
              <a:gd name="connsiteY0" fmla="*/ 6858000 h 6858000"/>
              <a:gd name="connsiteX1" fmla="*/ 1714500 w 4160404"/>
              <a:gd name="connsiteY1" fmla="*/ 0 h 6858000"/>
              <a:gd name="connsiteX2" fmla="*/ 4160404 w 4160404"/>
              <a:gd name="connsiteY2" fmla="*/ 20719 h 6858000"/>
              <a:gd name="connsiteX3" fmla="*/ 4000500 w 4160404"/>
              <a:gd name="connsiteY3" fmla="*/ 6858000 h 6858000"/>
              <a:gd name="connsiteX4" fmla="*/ 0 w 4160404"/>
              <a:gd name="connsiteY4" fmla="*/ 6858000 h 6858000"/>
              <a:gd name="connsiteX0" fmla="*/ 0 w 4009933"/>
              <a:gd name="connsiteY0" fmla="*/ 6858000 h 6858000"/>
              <a:gd name="connsiteX1" fmla="*/ 1714500 w 4009933"/>
              <a:gd name="connsiteY1" fmla="*/ 0 h 6858000"/>
              <a:gd name="connsiteX2" fmla="*/ 4009933 w 4009933"/>
              <a:gd name="connsiteY2" fmla="*/ 9144 h 6858000"/>
              <a:gd name="connsiteX3" fmla="*/ 4000500 w 4009933"/>
              <a:gd name="connsiteY3" fmla="*/ 6858000 h 6858000"/>
              <a:gd name="connsiteX4" fmla="*/ 0 w 4009933"/>
              <a:gd name="connsiteY4" fmla="*/ 6858000 h 6858000"/>
              <a:gd name="connsiteX0" fmla="*/ 0 w 4009933"/>
              <a:gd name="connsiteY0" fmla="*/ 6953028 h 6953028"/>
              <a:gd name="connsiteX1" fmla="*/ 1714500 w 4009933"/>
              <a:gd name="connsiteY1" fmla="*/ 95028 h 6953028"/>
              <a:gd name="connsiteX2" fmla="*/ 4009933 w 4009933"/>
              <a:gd name="connsiteY2" fmla="*/ 0 h 6953028"/>
              <a:gd name="connsiteX3" fmla="*/ 4000500 w 4009933"/>
              <a:gd name="connsiteY3" fmla="*/ 6953028 h 6953028"/>
              <a:gd name="connsiteX4" fmla="*/ 0 w 4009933"/>
              <a:gd name="connsiteY4" fmla="*/ 6953028 h 6953028"/>
              <a:gd name="connsiteX0" fmla="*/ 0 w 4021508"/>
              <a:gd name="connsiteY0" fmla="*/ 6872006 h 6872006"/>
              <a:gd name="connsiteX1" fmla="*/ 1714500 w 4021508"/>
              <a:gd name="connsiteY1" fmla="*/ 14006 h 6872006"/>
              <a:gd name="connsiteX2" fmla="*/ 4021508 w 4021508"/>
              <a:gd name="connsiteY2" fmla="*/ 0 h 6872006"/>
              <a:gd name="connsiteX3" fmla="*/ 4000500 w 4021508"/>
              <a:gd name="connsiteY3" fmla="*/ 6872006 h 6872006"/>
              <a:gd name="connsiteX4" fmla="*/ 0 w 4021508"/>
              <a:gd name="connsiteY4" fmla="*/ 6872006 h 6872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1508" h="6872006">
                <a:moveTo>
                  <a:pt x="0" y="6872006"/>
                </a:moveTo>
                <a:lnTo>
                  <a:pt x="1714500" y="14006"/>
                </a:lnTo>
                <a:lnTo>
                  <a:pt x="4021508" y="0"/>
                </a:lnTo>
                <a:cubicBezTo>
                  <a:pt x="4018364" y="2282952"/>
                  <a:pt x="4003644" y="4589054"/>
                  <a:pt x="4000500" y="6872006"/>
                </a:cubicBezTo>
                <a:lnTo>
                  <a:pt x="0" y="6872006"/>
                </a:lnTo>
                <a:close/>
              </a:path>
            </a:pathLst>
          </a:custGeom>
          <a:solidFill>
            <a:srgbClr val="2495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 name="Text Placeholder 17"/>
          <p:cNvSpPr>
            <a:spLocks noGrp="1"/>
          </p:cNvSpPr>
          <p:nvPr>
            <p:ph type="body" sz="quarter" idx="16" hasCustomPrompt="1"/>
          </p:nvPr>
        </p:nvSpPr>
        <p:spPr>
          <a:xfrm>
            <a:off x="6180878" y="3883742"/>
            <a:ext cx="2963122" cy="1259758"/>
          </a:xfrm>
          <a:prstGeom prst="rect">
            <a:avLst/>
          </a:prstGeom>
        </p:spPr>
        <p:txBody>
          <a:bodyPr anchor="ctr"/>
          <a:lstStyle>
            <a:lvl1pPr marL="0" indent="0" algn="ctr">
              <a:buNone/>
              <a:defRPr sz="4400" b="1" i="0">
                <a:solidFill>
                  <a:schemeClr val="bg1"/>
                </a:solidFill>
                <a:latin typeface="+mj-lt"/>
                <a:ea typeface="Century Gothic" panose="020B0502020202020204" pitchFamily="34" charset="0"/>
                <a:cs typeface="Century Gothic" panose="020B0502020202020204" pitchFamily="34" charset="0"/>
              </a:defRPr>
            </a:lvl1pPr>
          </a:lstStyle>
          <a:p>
            <a:pPr lvl="0"/>
            <a:r>
              <a:rPr lang="en-US" dirty="0"/>
              <a:t>02</a:t>
            </a:r>
          </a:p>
        </p:txBody>
      </p:sp>
      <p:sp>
        <p:nvSpPr>
          <p:cNvPr id="15" name="Text Placeholder 8"/>
          <p:cNvSpPr>
            <a:spLocks noGrp="1"/>
          </p:cNvSpPr>
          <p:nvPr>
            <p:ph type="body" sz="quarter" idx="17" hasCustomPrompt="1"/>
          </p:nvPr>
        </p:nvSpPr>
        <p:spPr>
          <a:xfrm>
            <a:off x="263014" y="1244765"/>
            <a:ext cx="5917864" cy="430887"/>
          </a:xfrm>
          <a:prstGeom prst="rect">
            <a:avLst/>
          </a:prstGeom>
        </p:spPr>
        <p:txBody>
          <a:bodyPr lIns="0" tIns="0" rIns="0" bIns="0" anchor="t">
            <a:spAutoFit/>
          </a:bodyPr>
          <a:lstStyle>
            <a:lvl1pPr marL="0" indent="0" algn="l">
              <a:lnSpc>
                <a:spcPct val="100000"/>
              </a:lnSpc>
              <a:buNone/>
              <a:defRPr sz="1400" b="0" i="0">
                <a:solidFill>
                  <a:schemeClr val="bg1"/>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16" name="Title 6"/>
          <p:cNvSpPr>
            <a:spLocks noGrp="1"/>
          </p:cNvSpPr>
          <p:nvPr>
            <p:ph type="title" hasCustomPrompt="1"/>
          </p:nvPr>
        </p:nvSpPr>
        <p:spPr>
          <a:xfrm>
            <a:off x="263014" y="624237"/>
            <a:ext cx="5917864" cy="430887"/>
          </a:xfrm>
        </p:spPr>
        <p:txBody>
          <a:bodyPr lIns="0" tIns="0" rIns="0" anchor="b" anchorCtr="0">
            <a:spAutoFit/>
          </a:bodyPr>
          <a:lstStyle>
            <a:lvl1pPr algn="l">
              <a:defRPr sz="2800" b="0" i="0">
                <a:solidFill>
                  <a:srgbClr val="00B0F0"/>
                </a:solidFill>
                <a:effectLst/>
                <a:latin typeface="+mj-lt"/>
                <a:cs typeface="Rockwell" panose="02060603020205020403" pitchFamily="18" charset="0"/>
              </a:defRPr>
            </a:lvl1pPr>
          </a:lstStyle>
          <a:p>
            <a:r>
              <a:rPr lang="en-US" dirty="0"/>
              <a:t>SECTIONAL SLIDE</a:t>
            </a:r>
          </a:p>
        </p:txBody>
      </p:sp>
      <p:cxnSp>
        <p:nvCxnSpPr>
          <p:cNvPr id="19" name="Straight Connector 18"/>
          <p:cNvCxnSpPr/>
          <p:nvPr userDrawn="1"/>
        </p:nvCxnSpPr>
        <p:spPr>
          <a:xfrm flipH="1">
            <a:off x="263014" y="1149944"/>
            <a:ext cx="2038346"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10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Meet The Team">
    <p:spTree>
      <p:nvGrpSpPr>
        <p:cNvPr id="1" name=""/>
        <p:cNvGrpSpPr/>
        <p:nvPr/>
      </p:nvGrpSpPr>
      <p:grpSpPr>
        <a:xfrm>
          <a:off x="0" y="0"/>
          <a:ext cx="0" cy="0"/>
          <a:chOff x="0" y="0"/>
          <a:chExt cx="0" cy="0"/>
        </a:xfrm>
      </p:grpSpPr>
      <p:sp>
        <p:nvSpPr>
          <p:cNvPr id="2" name="Title 1"/>
          <p:cNvSpPr>
            <a:spLocks noGrp="1"/>
          </p:cNvSpPr>
          <p:nvPr>
            <p:ph type="title"/>
          </p:nvPr>
        </p:nvSpPr>
        <p:spPr>
          <a:xfrm>
            <a:off x="642495" y="329194"/>
            <a:ext cx="7859011" cy="369332"/>
          </a:xfrm>
        </p:spPr>
        <p:txBody>
          <a:bodyPr lIns="0" tIns="0" rIns="0">
            <a:spAutoFit/>
          </a:bodyPr>
          <a:lstStyle>
            <a:lvl1pPr>
              <a:defRPr>
                <a:solidFill>
                  <a:schemeClr val="bg1">
                    <a:lumMod val="50000"/>
                  </a:schemeClr>
                </a:solidFill>
              </a:defRPr>
            </a:lvl1pPr>
          </a:lstStyle>
          <a:p>
            <a:r>
              <a:rPr lang="en-US" dirty="0"/>
              <a:t>Click to edit Master title style</a:t>
            </a:r>
          </a:p>
        </p:txBody>
      </p:sp>
      <p:sp>
        <p:nvSpPr>
          <p:cNvPr id="7" name="Text Placeholder 6"/>
          <p:cNvSpPr>
            <a:spLocks noGrp="1"/>
          </p:cNvSpPr>
          <p:nvPr>
            <p:ph type="body" sz="quarter" idx="14"/>
          </p:nvPr>
        </p:nvSpPr>
        <p:spPr>
          <a:xfrm>
            <a:off x="642495" y="1138238"/>
            <a:ext cx="7415605" cy="1610697"/>
          </a:xfrm>
        </p:spPr>
        <p:txBody>
          <a:bodyPr lIns="0" tIns="0" rIns="0" bIns="0">
            <a:spAutoFit/>
          </a:bodyPr>
          <a:lstStyle>
            <a:lvl1pPr marL="342900" indent="-34290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1pPr>
            <a:lvl2pPr marL="631825"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2pPr>
            <a:lvl3pPr marL="923544" indent="-283464" algn="l" defTabSz="892894" rtl="0" eaLnBrk="1" latinLnBrk="0" hangingPunct="1">
              <a:lnSpc>
                <a:spcPct val="110000"/>
              </a:lnSpc>
              <a:spcBef>
                <a:spcPts val="500"/>
              </a:spcBef>
              <a:buSzPct val="90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4pPr>
            <a:lvl5pPr marL="1544638" indent="-346075" algn="l" defTabSz="892894" rtl="0" eaLnBrk="1" latinLnBrk="0" hangingPunct="1">
              <a:lnSpc>
                <a:spcPct val="110000"/>
              </a:lnSpc>
              <a:spcBef>
                <a:spcPts val="500"/>
              </a:spcBef>
              <a:buFont typeface="Arial" panose="020B0604020202020204" pitchFamily="34" charset="0"/>
              <a:buChar char="•"/>
              <a:defRPr lang="en-US" sz="1600" kern="1200" dirty="0">
                <a:solidFill>
                  <a:schemeClr val="tx1"/>
                </a:solidFill>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544638" lvl="4" indent="-346075" algn="l" defTabSz="892894" rtl="0" eaLnBrk="1" latinLnBrk="0" hangingPunct="1">
              <a:lnSpc>
                <a:spcPct val="110000"/>
              </a:lnSpc>
              <a:spcBef>
                <a:spcPts val="500"/>
              </a:spcBef>
              <a:buSzPct val="80000"/>
              <a:buFont typeface="Arial" panose="020B0604020202020204" pitchFamily="34" charset="0"/>
              <a:buChar char="•"/>
            </a:pPr>
            <a:r>
              <a:rPr lang="en-US" dirty="0"/>
              <a:t>Fifth level</a:t>
            </a:r>
          </a:p>
        </p:txBody>
      </p:sp>
    </p:spTree>
    <p:extLst>
      <p:ext uri="{BB962C8B-B14F-4D97-AF65-F5344CB8AC3E}">
        <p14:creationId xmlns:p14="http://schemas.microsoft.com/office/powerpoint/2010/main" val="8005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 Only">
    <p:spTree>
      <p:nvGrpSpPr>
        <p:cNvPr id="1" name=""/>
        <p:cNvGrpSpPr/>
        <p:nvPr/>
      </p:nvGrpSpPr>
      <p:grpSpPr>
        <a:xfrm>
          <a:off x="0" y="0"/>
          <a:ext cx="0" cy="0"/>
          <a:chOff x="0" y="0"/>
          <a:chExt cx="0" cy="0"/>
        </a:xfrm>
      </p:grpSpPr>
      <p:sp>
        <p:nvSpPr>
          <p:cNvPr id="5" name="Text Placeholder 6"/>
          <p:cNvSpPr>
            <a:spLocks noGrp="1"/>
          </p:cNvSpPr>
          <p:nvPr>
            <p:ph type="body" sz="quarter" idx="14"/>
          </p:nvPr>
        </p:nvSpPr>
        <p:spPr>
          <a:xfrm>
            <a:off x="642495" y="1138238"/>
            <a:ext cx="3940884" cy="1610697"/>
          </a:xfrm>
        </p:spPr>
        <p:txBody>
          <a:bodyPr wrap="square" lIns="0" tIns="0" rIns="0" bIns="0">
            <a:spAutoFit/>
          </a:bodyPr>
          <a:lstStyle>
            <a:lvl1pPr marL="342900" indent="-34290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1pPr>
            <a:lvl2pPr marL="631825"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2pPr>
            <a:lvl3pPr marL="923544" indent="-283464" algn="l" defTabSz="892894" rtl="0" eaLnBrk="1" latinLnBrk="0" hangingPunct="1">
              <a:lnSpc>
                <a:spcPct val="110000"/>
              </a:lnSpc>
              <a:spcBef>
                <a:spcPts val="500"/>
              </a:spcBef>
              <a:buSzPct val="90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4pPr>
            <a:lvl5pPr marL="1544638" indent="-346075" algn="l" defTabSz="892894" rtl="0" eaLnBrk="1" latinLnBrk="0" hangingPunct="1">
              <a:lnSpc>
                <a:spcPct val="110000"/>
              </a:lnSpc>
              <a:spcBef>
                <a:spcPts val="500"/>
              </a:spcBef>
              <a:buFont typeface="Arial" panose="020B0604020202020204" pitchFamily="34" charset="0"/>
              <a:buChar char="•"/>
              <a:defRPr lang="en-US" sz="1600" kern="1200" dirty="0">
                <a:solidFill>
                  <a:schemeClr val="tx1"/>
                </a:solidFill>
                <a:latin typeface="+mj-lt"/>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1544638" lvl="4" indent="-346075" algn="l" defTabSz="892894" rtl="0" eaLnBrk="1" latinLnBrk="0" hangingPunct="1">
              <a:lnSpc>
                <a:spcPct val="110000"/>
              </a:lnSpc>
              <a:spcBef>
                <a:spcPts val="500"/>
              </a:spcBef>
              <a:buSzPct val="80000"/>
              <a:buFont typeface="Arial" panose="020B0604020202020204" pitchFamily="34" charset="0"/>
              <a:buChar char="•"/>
            </a:pPr>
            <a:r>
              <a:rPr lang="en-US" dirty="0"/>
              <a:t>Fifth level</a:t>
            </a:r>
          </a:p>
        </p:txBody>
      </p:sp>
      <p:sp>
        <p:nvSpPr>
          <p:cNvPr id="6" name="Title 1"/>
          <p:cNvSpPr>
            <a:spLocks noGrp="1"/>
          </p:cNvSpPr>
          <p:nvPr>
            <p:ph type="title"/>
          </p:nvPr>
        </p:nvSpPr>
        <p:spPr>
          <a:xfrm>
            <a:off x="642495" y="329194"/>
            <a:ext cx="7859011" cy="369332"/>
          </a:xfrm>
        </p:spPr>
        <p:txBody>
          <a:bodyPr lIns="0" tIns="0" rIns="0">
            <a:spAutoFit/>
          </a:bodyPr>
          <a:lstStyle>
            <a:lvl1pPr>
              <a:defRPr>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87899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p:nvSpPr>
        <p:spPr>
          <a:xfrm>
            <a:off x="252163" y="4815816"/>
            <a:ext cx="3347859" cy="244048"/>
          </a:xfrm>
          <a:prstGeom prst="rect">
            <a:avLst/>
          </a:prstGeom>
          <a:noFill/>
        </p:spPr>
        <p:txBody>
          <a:bodyPr wrap="none" lIns="89290" tIns="44644" rIns="89290" bIns="44644" rtlCol="0">
            <a:spAutoFit/>
          </a:bodyPr>
          <a:lstStyle/>
          <a:p>
            <a:pPr algn="ctr"/>
            <a:r>
              <a:rPr lang="en-US" sz="1000" dirty="0">
                <a:solidFill>
                  <a:srgbClr val="757070">
                    <a:lumMod val="85000"/>
                    <a:lumOff val="15000"/>
                  </a:srgbClr>
                </a:solidFill>
                <a:latin typeface="Century Gothic" panose="020B0502020202020204" pitchFamily="34" charset="0"/>
                <a:ea typeface="Tahoma" panose="020B0604030504040204" pitchFamily="34" charset="0"/>
                <a:cs typeface="Tahoma" panose="020B0604030504040204" pitchFamily="34" charset="0"/>
              </a:rPr>
              <a:t>Confidential and Proprietary. © 2017 UST Global Inc</a:t>
            </a:r>
          </a:p>
        </p:txBody>
      </p:sp>
      <p:sp>
        <p:nvSpPr>
          <p:cNvPr id="35" name="Title Placeholder 34"/>
          <p:cNvSpPr>
            <a:spLocks noGrp="1"/>
          </p:cNvSpPr>
          <p:nvPr userDrawn="1">
            <p:ph type="title"/>
          </p:nvPr>
        </p:nvSpPr>
        <p:spPr>
          <a:xfrm>
            <a:off x="642495" y="209550"/>
            <a:ext cx="7859011" cy="608620"/>
          </a:xfrm>
          <a:prstGeom prst="rect">
            <a:avLst/>
          </a:prstGeom>
        </p:spPr>
        <p:txBody>
          <a:bodyPr vert="horz" lIns="89290" tIns="44644" rIns="89290" bIns="0" rtlCol="0" anchor="ctr" anchorCtr="0">
            <a:normAutofit/>
          </a:bodyPr>
          <a:lstStyle/>
          <a:p>
            <a:r>
              <a:rPr lang="en-US" dirty="0"/>
              <a:t>Click to edit Master title style</a:t>
            </a:r>
          </a:p>
        </p:txBody>
      </p:sp>
      <p:sp>
        <p:nvSpPr>
          <p:cNvPr id="2" name="Text Placeholder 1"/>
          <p:cNvSpPr>
            <a:spLocks noGrp="1"/>
          </p:cNvSpPr>
          <p:nvPr>
            <p:ph type="body" idx="1"/>
          </p:nvPr>
        </p:nvSpPr>
        <p:spPr>
          <a:xfrm>
            <a:off x="642494" y="1046226"/>
            <a:ext cx="7859012" cy="3519424"/>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a:p>
            <a:pPr lvl="2"/>
            <a:endParaRPr lang="en-US" dirty="0"/>
          </a:p>
          <a:p>
            <a:pPr lvl="2"/>
            <a:endParaRPr lang="en-US" dirty="0"/>
          </a:p>
          <a:p>
            <a:pPr lvl="2"/>
            <a:endParaRPr lang="en-US" dirty="0"/>
          </a:p>
          <a:p>
            <a:pPr lvl="1"/>
            <a:endParaRPr lang="en-US" dirty="0"/>
          </a:p>
        </p:txBody>
      </p:sp>
      <p:sp>
        <p:nvSpPr>
          <p:cNvPr id="7" name="Slide Number Placeholder 10"/>
          <p:cNvSpPr txBox="1">
            <a:spLocks/>
          </p:cNvSpPr>
          <p:nvPr userDrawn="1"/>
        </p:nvSpPr>
        <p:spPr>
          <a:xfrm>
            <a:off x="8294565" y="4806157"/>
            <a:ext cx="750336" cy="274637"/>
          </a:xfrm>
          <a:prstGeom prst="rect">
            <a:avLst/>
          </a:prstGeom>
        </p:spPr>
        <p:txBody>
          <a:bodyPr vert="horz" lIns="91440" tIns="45720" rIns="91440" bIns="45720" rtlCol="0" anchor="ctr"/>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ctr"/>
            <a:r>
              <a:rPr lang="en-US" dirty="0">
                <a:solidFill>
                  <a:srgbClr val="00ADEE"/>
                </a:solidFill>
                <a:latin typeface="Century Gothic" panose="020B0502020202020204" pitchFamily="34" charset="0"/>
                <a:cs typeface="Trebuchet MS"/>
              </a:rPr>
              <a:t> </a:t>
            </a:r>
            <a:fld id="{110FD68B-4EE4-9D43-89F2-B87D6C9CEE3A}" type="slidenum">
              <a:rPr lang="en-US" smtClean="0">
                <a:solidFill>
                  <a:srgbClr val="00ADEE"/>
                </a:solidFill>
                <a:latin typeface="Century Gothic" panose="020B0502020202020204" pitchFamily="34" charset="0"/>
                <a:cs typeface="Trebuchet MS"/>
              </a:rPr>
              <a:pPr algn="ctr"/>
              <a:t>‹#›</a:t>
            </a:fld>
            <a:endParaRPr lang="en-US" dirty="0">
              <a:solidFill>
                <a:srgbClr val="00ADEE"/>
              </a:solidFill>
              <a:latin typeface="Century Gothic" panose="020B0502020202020204" pitchFamily="34" charset="0"/>
              <a:cs typeface="Trebuchet MS"/>
            </a:endParaRPr>
          </a:p>
        </p:txBody>
      </p:sp>
    </p:spTree>
    <p:extLst>
      <p:ext uri="{BB962C8B-B14F-4D97-AF65-F5344CB8AC3E}">
        <p14:creationId xmlns:p14="http://schemas.microsoft.com/office/powerpoint/2010/main" val="82251978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3" r:id="rId15"/>
    <p:sldLayoutId id="2147483720" r:id="rId16"/>
    <p:sldLayoutId id="2147483721" r:id="rId17"/>
    <p:sldLayoutId id="2147483722" r:id="rId18"/>
    <p:sldLayoutId id="2147483731" r:id="rId19"/>
    <p:sldLayoutId id="2147483685" r:id="rId20"/>
    <p:sldLayoutId id="2147483684" r:id="rId21"/>
  </p:sldLayoutIdLst>
  <p:hf hdr="0" ftr="0" dt="0"/>
  <p:txStyles>
    <p:titleStyle>
      <a:lvl1pPr marL="0" indent="0" algn="l" defTabSz="892894" rtl="0" eaLnBrk="1" latinLnBrk="0" hangingPunct="1">
        <a:spcBef>
          <a:spcPct val="0"/>
        </a:spcBef>
        <a:buFontTx/>
        <a:buNone/>
        <a:defRPr sz="2400" b="0" kern="1200">
          <a:solidFill>
            <a:srgbClr val="00AEEF"/>
          </a:solidFill>
          <a:latin typeface="Rockwell" panose="02060603020205020403" pitchFamily="18" charset="0"/>
          <a:ea typeface="+mj-ea"/>
          <a:cs typeface="Helvetica"/>
        </a:defRPr>
      </a:lvl1pPr>
    </p:titleStyle>
    <p:bodyStyle>
      <a:lvl1pPr marL="342900" indent="-342900" algn="l" defTabSz="892894" rtl="0" eaLnBrk="1" latinLnBrk="0" hangingPunct="1">
        <a:lnSpc>
          <a:spcPct val="110000"/>
        </a:lnSpc>
        <a:spcBef>
          <a:spcPts val="500"/>
        </a:spcBef>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1pPr>
      <a:lvl2pPr marL="633222" indent="-285750" algn="l" defTabSz="892894" rtl="0" eaLnBrk="1" latinLnBrk="0" hangingPunct="1">
        <a:lnSpc>
          <a:spcPct val="110000"/>
        </a:lnSpc>
        <a:spcBef>
          <a:spcPts val="500"/>
        </a:spcBef>
        <a:buClr>
          <a:schemeClr val="tx1"/>
        </a:buClr>
        <a:buSzPct val="100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2pPr>
      <a:lvl3pPr marL="923544" marR="0" indent="-283464" algn="l" defTabSz="892894" rtl="0" eaLnBrk="1" fontAlgn="auto" latinLnBrk="0" hangingPunct="1">
        <a:lnSpc>
          <a:spcPct val="110000"/>
        </a:lnSpc>
        <a:spcBef>
          <a:spcPts val="500"/>
        </a:spcBef>
        <a:spcAft>
          <a:spcPts val="0"/>
        </a:spcAft>
        <a:buClrTx/>
        <a:buSzPct val="80000"/>
        <a:buFont typeface="Arial" panose="020B0604020202020204" pitchFamily="34" charset="0"/>
        <a:buChar char="•"/>
        <a:tabLst/>
        <a:defRPr lang="en-US" sz="1600" kern="1200" baseline="0" dirty="0" smtClean="0">
          <a:solidFill>
            <a:schemeClr val="tx1"/>
          </a:solidFill>
          <a:latin typeface="+mj-lt"/>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Clr>
          <a:schemeClr val="tx1"/>
        </a:buClr>
        <a:buSzPct val="84000"/>
        <a:buFont typeface="Arial" panose="020B0604020202020204" pitchFamily="34" charset="0"/>
        <a:buChar char="•"/>
        <a:defRPr lang="en-US" sz="1600" kern="1200" dirty="0" smtClean="0">
          <a:solidFill>
            <a:schemeClr val="tx1"/>
          </a:solidFill>
          <a:latin typeface="+mj-lt"/>
          <a:ea typeface="Tahoma" panose="020B0604030504040204" pitchFamily="34" charset="0"/>
          <a:cs typeface="Tahoma" panose="020B0604030504040204" pitchFamily="34" charset="0"/>
        </a:defRPr>
      </a:lvl4pPr>
      <a:lvl5pPr marL="0" indent="0" algn="l" defTabSz="892894" rtl="0" eaLnBrk="1" latinLnBrk="0" hangingPunct="1">
        <a:lnSpc>
          <a:spcPct val="110000"/>
        </a:lnSpc>
        <a:spcBef>
          <a:spcPts val="500"/>
        </a:spcBef>
        <a:buFont typeface="+mj-lt"/>
        <a:buNone/>
        <a:defRPr sz="1300" kern="1200">
          <a:solidFill>
            <a:schemeClr val="tx1"/>
          </a:solidFill>
          <a:latin typeface="+mj-lt"/>
          <a:ea typeface="+mn-ea"/>
          <a:cs typeface="Helvetica"/>
        </a:defRPr>
      </a:lvl5pPr>
      <a:lvl6pPr marL="2455457" indent="-223223" algn="l" defTabSz="892894" rtl="0" eaLnBrk="1" latinLnBrk="0" hangingPunct="1">
        <a:spcBef>
          <a:spcPct val="20000"/>
        </a:spcBef>
        <a:buFont typeface="Arial" pitchFamily="34" charset="0"/>
        <a:buNone/>
        <a:defRPr sz="2000" kern="1200">
          <a:solidFill>
            <a:schemeClr val="tx1"/>
          </a:solidFill>
          <a:latin typeface="+mn-lt"/>
          <a:ea typeface="+mn-ea"/>
          <a:cs typeface="+mn-cs"/>
        </a:defRPr>
      </a:lvl6pPr>
      <a:lvl7pPr marL="2901904" indent="-223223" algn="l" defTabSz="8928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48350" indent="-223223" algn="l" defTabSz="8928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94797" indent="-223223" algn="l" defTabSz="8928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2894" rtl="0" eaLnBrk="1" latinLnBrk="0" hangingPunct="1">
        <a:defRPr sz="1700" kern="1200">
          <a:solidFill>
            <a:schemeClr val="tx1"/>
          </a:solidFill>
          <a:latin typeface="+mn-lt"/>
          <a:ea typeface="+mn-ea"/>
          <a:cs typeface="+mn-cs"/>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r>
              <a:rPr lang="en-US" dirty="0" smtClean="0"/>
              <a:t>14</a:t>
            </a:r>
            <a:r>
              <a:rPr lang="en-US" baseline="30000" dirty="0" smtClean="0"/>
              <a:t>th</a:t>
            </a:r>
            <a:r>
              <a:rPr lang="en-US" dirty="0" smtClean="0"/>
              <a:t> March 2018</a:t>
            </a:r>
            <a:endParaRPr lang="en-US" dirty="0"/>
          </a:p>
        </p:txBody>
      </p:sp>
      <p:sp>
        <p:nvSpPr>
          <p:cNvPr id="3" name="Title 2"/>
          <p:cNvSpPr>
            <a:spLocks noGrp="1"/>
          </p:cNvSpPr>
          <p:nvPr>
            <p:ph type="title"/>
          </p:nvPr>
        </p:nvSpPr>
        <p:spPr>
          <a:xfrm>
            <a:off x="233102" y="1644138"/>
            <a:ext cx="4594082" cy="1100953"/>
          </a:xfrm>
        </p:spPr>
        <p:txBody>
          <a:bodyPr/>
          <a:lstStyle/>
          <a:p>
            <a:r>
              <a:rPr lang="en-US" dirty="0"/>
              <a:t>TOOL VAULT 2.0</a:t>
            </a:r>
          </a:p>
        </p:txBody>
      </p:sp>
      <p:sp>
        <p:nvSpPr>
          <p:cNvPr id="4" name="Text Placeholder 3"/>
          <p:cNvSpPr>
            <a:spLocks noGrp="1"/>
          </p:cNvSpPr>
          <p:nvPr>
            <p:ph type="body" sz="quarter" idx="17"/>
          </p:nvPr>
        </p:nvSpPr>
        <p:spPr>
          <a:xfrm>
            <a:off x="233101" y="3247615"/>
            <a:ext cx="4594084" cy="911225"/>
          </a:xfrm>
        </p:spPr>
        <p:txBody>
          <a:bodyPr/>
          <a:lstStyle/>
          <a:p>
            <a:r>
              <a:rPr lang="en-US" dirty="0"/>
              <a:t>UST’S Reusable Asset Library Leveraging Contest</a:t>
            </a:r>
          </a:p>
        </p:txBody>
      </p:sp>
      <p:pic>
        <p:nvPicPr>
          <p:cNvPr id="6" name="Picture Placeholder 4" descr="DT_Blueprint-flyer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435367" y="-2"/>
            <a:ext cx="4708782" cy="5156753"/>
          </a:xfrm>
          <a:custGeom>
            <a:avLst/>
            <a:gdLst>
              <a:gd name="connsiteX0" fmla="*/ 0 w 3406775"/>
              <a:gd name="connsiteY0" fmla="*/ 0 h 5143500"/>
              <a:gd name="connsiteX1" fmla="*/ 3406775 w 3406775"/>
              <a:gd name="connsiteY1" fmla="*/ 0 h 5143500"/>
              <a:gd name="connsiteX2" fmla="*/ 3406775 w 3406775"/>
              <a:gd name="connsiteY2" fmla="*/ 5143500 h 5143500"/>
              <a:gd name="connsiteX3" fmla="*/ 0 w 3406775"/>
              <a:gd name="connsiteY3" fmla="*/ 5143500 h 5143500"/>
              <a:gd name="connsiteX4" fmla="*/ 0 w 3406775"/>
              <a:gd name="connsiteY4" fmla="*/ 0 h 5143500"/>
              <a:gd name="connsiteX0" fmla="*/ 0 w 5871679"/>
              <a:gd name="connsiteY0" fmla="*/ 13252 h 5143500"/>
              <a:gd name="connsiteX1" fmla="*/ 5871679 w 5871679"/>
              <a:gd name="connsiteY1" fmla="*/ 0 h 5143500"/>
              <a:gd name="connsiteX2" fmla="*/ 5871679 w 5871679"/>
              <a:gd name="connsiteY2" fmla="*/ 5143500 h 5143500"/>
              <a:gd name="connsiteX3" fmla="*/ 2464904 w 5871679"/>
              <a:gd name="connsiteY3" fmla="*/ 5143500 h 5143500"/>
              <a:gd name="connsiteX4" fmla="*/ 0 w 5871679"/>
              <a:gd name="connsiteY4" fmla="*/ 13252 h 5143500"/>
              <a:gd name="connsiteX0" fmla="*/ 0 w 5871679"/>
              <a:gd name="connsiteY0" fmla="*/ 13252 h 5143500"/>
              <a:gd name="connsiteX1" fmla="*/ 3314009 w 5871679"/>
              <a:gd name="connsiteY1" fmla="*/ 0 h 5143500"/>
              <a:gd name="connsiteX2" fmla="*/ 5871679 w 5871679"/>
              <a:gd name="connsiteY2" fmla="*/ 5143500 h 5143500"/>
              <a:gd name="connsiteX3" fmla="*/ 2464904 w 5871679"/>
              <a:gd name="connsiteY3" fmla="*/ 5143500 h 5143500"/>
              <a:gd name="connsiteX4" fmla="*/ 0 w 5871679"/>
              <a:gd name="connsiteY4" fmla="*/ 13252 h 5143500"/>
              <a:gd name="connsiteX0" fmla="*/ 0 w 5871679"/>
              <a:gd name="connsiteY0" fmla="*/ 0 h 5143501"/>
              <a:gd name="connsiteX1" fmla="*/ 3314009 w 5871679"/>
              <a:gd name="connsiteY1" fmla="*/ 1 h 5143501"/>
              <a:gd name="connsiteX2" fmla="*/ 5871679 w 5871679"/>
              <a:gd name="connsiteY2" fmla="*/ 5143501 h 5143501"/>
              <a:gd name="connsiteX3" fmla="*/ 2464904 w 5871679"/>
              <a:gd name="connsiteY3" fmla="*/ 5143501 h 5143501"/>
              <a:gd name="connsiteX4" fmla="*/ 0 w 5871679"/>
              <a:gd name="connsiteY4" fmla="*/ 0 h 5143501"/>
              <a:gd name="connsiteX0" fmla="*/ 0 w 5871679"/>
              <a:gd name="connsiteY0" fmla="*/ 0 h 5143501"/>
              <a:gd name="connsiteX1" fmla="*/ 3314009 w 5871679"/>
              <a:gd name="connsiteY1" fmla="*/ 1 h 5143501"/>
              <a:gd name="connsiteX2" fmla="*/ 5871679 w 5871679"/>
              <a:gd name="connsiteY2" fmla="*/ 5143501 h 5143501"/>
              <a:gd name="connsiteX3" fmla="*/ 1736034 w 5871679"/>
              <a:gd name="connsiteY3" fmla="*/ 5130249 h 5143501"/>
              <a:gd name="connsiteX4" fmla="*/ 0 w 5871679"/>
              <a:gd name="connsiteY4" fmla="*/ 0 h 5143501"/>
              <a:gd name="connsiteX0" fmla="*/ 0 w 5553627"/>
              <a:gd name="connsiteY0" fmla="*/ 0 h 5143501"/>
              <a:gd name="connsiteX1" fmla="*/ 3314009 w 5553627"/>
              <a:gd name="connsiteY1" fmla="*/ 1 h 5143501"/>
              <a:gd name="connsiteX2" fmla="*/ 5553627 w 5553627"/>
              <a:gd name="connsiteY2" fmla="*/ 5143501 h 5143501"/>
              <a:gd name="connsiteX3" fmla="*/ 1736034 w 5553627"/>
              <a:gd name="connsiteY3" fmla="*/ 5130249 h 5143501"/>
              <a:gd name="connsiteX4" fmla="*/ 0 w 5553627"/>
              <a:gd name="connsiteY4" fmla="*/ 0 h 5143501"/>
              <a:gd name="connsiteX0" fmla="*/ 0 w 5116305"/>
              <a:gd name="connsiteY0" fmla="*/ 0 h 5156753"/>
              <a:gd name="connsiteX1" fmla="*/ 3314009 w 5116305"/>
              <a:gd name="connsiteY1" fmla="*/ 1 h 5156753"/>
              <a:gd name="connsiteX2" fmla="*/ 5116305 w 5116305"/>
              <a:gd name="connsiteY2" fmla="*/ 5156753 h 5156753"/>
              <a:gd name="connsiteX3" fmla="*/ 1736034 w 5116305"/>
              <a:gd name="connsiteY3" fmla="*/ 5130249 h 5156753"/>
              <a:gd name="connsiteX4" fmla="*/ 0 w 5116305"/>
              <a:gd name="connsiteY4" fmla="*/ 0 h 5156753"/>
              <a:gd name="connsiteX0" fmla="*/ 0 w 5116305"/>
              <a:gd name="connsiteY0" fmla="*/ 0 h 5156753"/>
              <a:gd name="connsiteX1" fmla="*/ 3314009 w 5116305"/>
              <a:gd name="connsiteY1" fmla="*/ 1 h 5156753"/>
              <a:gd name="connsiteX2" fmla="*/ 4397301 w 5116305"/>
              <a:gd name="connsiteY2" fmla="*/ 3101011 h 5156753"/>
              <a:gd name="connsiteX3" fmla="*/ 5116305 w 5116305"/>
              <a:gd name="connsiteY3" fmla="*/ 5156753 h 5156753"/>
              <a:gd name="connsiteX4" fmla="*/ 1736034 w 5116305"/>
              <a:gd name="connsiteY4" fmla="*/ 5130249 h 5156753"/>
              <a:gd name="connsiteX5" fmla="*/ 0 w 5116305"/>
              <a:gd name="connsiteY5" fmla="*/ 0 h 5156753"/>
              <a:gd name="connsiteX0" fmla="*/ 0 w 5116305"/>
              <a:gd name="connsiteY0" fmla="*/ 0 h 5156753"/>
              <a:gd name="connsiteX1" fmla="*/ 3314009 w 5116305"/>
              <a:gd name="connsiteY1" fmla="*/ 1 h 5156753"/>
              <a:gd name="connsiteX2" fmla="*/ 4397301 w 5116305"/>
              <a:gd name="connsiteY2" fmla="*/ 3101011 h 5156753"/>
              <a:gd name="connsiteX3" fmla="*/ 5116305 w 5116305"/>
              <a:gd name="connsiteY3" fmla="*/ 5156753 h 5156753"/>
              <a:gd name="connsiteX4" fmla="*/ 4384049 w 5116305"/>
              <a:gd name="connsiteY4" fmla="*/ 5141845 h 5156753"/>
              <a:gd name="connsiteX5" fmla="*/ 1736034 w 5116305"/>
              <a:gd name="connsiteY5" fmla="*/ 5130249 h 5156753"/>
              <a:gd name="connsiteX6" fmla="*/ 0 w 5116305"/>
              <a:gd name="connsiteY6" fmla="*/ 0 h 5156753"/>
              <a:gd name="connsiteX0" fmla="*/ 0 w 4397301"/>
              <a:gd name="connsiteY0" fmla="*/ 0 h 5141845"/>
              <a:gd name="connsiteX1" fmla="*/ 3314009 w 4397301"/>
              <a:gd name="connsiteY1" fmla="*/ 1 h 5141845"/>
              <a:gd name="connsiteX2" fmla="*/ 4397301 w 4397301"/>
              <a:gd name="connsiteY2" fmla="*/ 3101011 h 5141845"/>
              <a:gd name="connsiteX3" fmla="*/ 4384049 w 4397301"/>
              <a:gd name="connsiteY3" fmla="*/ 5141845 h 5141845"/>
              <a:gd name="connsiteX4" fmla="*/ 1736034 w 4397301"/>
              <a:gd name="connsiteY4" fmla="*/ 5130249 h 5141845"/>
              <a:gd name="connsiteX5" fmla="*/ 0 w 4397301"/>
              <a:gd name="connsiteY5" fmla="*/ 0 h 5141845"/>
              <a:gd name="connsiteX0" fmla="*/ 0 w 4411141"/>
              <a:gd name="connsiteY0" fmla="*/ 0 h 5155097"/>
              <a:gd name="connsiteX1" fmla="*/ 3314009 w 4411141"/>
              <a:gd name="connsiteY1" fmla="*/ 1 h 5155097"/>
              <a:gd name="connsiteX2" fmla="*/ 4397301 w 4411141"/>
              <a:gd name="connsiteY2" fmla="*/ 3101011 h 5155097"/>
              <a:gd name="connsiteX3" fmla="*/ 4410554 w 4411141"/>
              <a:gd name="connsiteY3" fmla="*/ 5155097 h 5155097"/>
              <a:gd name="connsiteX4" fmla="*/ 1736034 w 4411141"/>
              <a:gd name="connsiteY4" fmla="*/ 5130249 h 5155097"/>
              <a:gd name="connsiteX5" fmla="*/ 0 w 4411141"/>
              <a:gd name="connsiteY5" fmla="*/ 0 h 5155097"/>
              <a:gd name="connsiteX0" fmla="*/ 0 w 4411141"/>
              <a:gd name="connsiteY0" fmla="*/ 0 h 5262771"/>
              <a:gd name="connsiteX1" fmla="*/ 3314009 w 4411141"/>
              <a:gd name="connsiteY1" fmla="*/ 1 h 5262771"/>
              <a:gd name="connsiteX2" fmla="*/ 4397301 w 4411141"/>
              <a:gd name="connsiteY2" fmla="*/ 3101011 h 5262771"/>
              <a:gd name="connsiteX3" fmla="*/ 4410554 w 4411141"/>
              <a:gd name="connsiteY3" fmla="*/ 5155097 h 5262771"/>
              <a:gd name="connsiteX4" fmla="*/ 1749286 w 4411141"/>
              <a:gd name="connsiteY4" fmla="*/ 5262771 h 5262771"/>
              <a:gd name="connsiteX5" fmla="*/ 0 w 4411141"/>
              <a:gd name="connsiteY5" fmla="*/ 0 h 5262771"/>
              <a:gd name="connsiteX0" fmla="*/ 0 w 4411141"/>
              <a:gd name="connsiteY0" fmla="*/ 0 h 5156753"/>
              <a:gd name="connsiteX1" fmla="*/ 3314009 w 4411141"/>
              <a:gd name="connsiteY1" fmla="*/ 1 h 5156753"/>
              <a:gd name="connsiteX2" fmla="*/ 4397301 w 4411141"/>
              <a:gd name="connsiteY2" fmla="*/ 3101011 h 5156753"/>
              <a:gd name="connsiteX3" fmla="*/ 4410554 w 4411141"/>
              <a:gd name="connsiteY3" fmla="*/ 5155097 h 5156753"/>
              <a:gd name="connsiteX4" fmla="*/ 1696277 w 4411141"/>
              <a:gd name="connsiteY4" fmla="*/ 5156753 h 5156753"/>
              <a:gd name="connsiteX5" fmla="*/ 0 w 4411141"/>
              <a:gd name="connsiteY5" fmla="*/ 0 h 5156753"/>
              <a:gd name="connsiteX0" fmla="*/ 0 w 4500797"/>
              <a:gd name="connsiteY0" fmla="*/ 4942 h 5161695"/>
              <a:gd name="connsiteX1" fmla="*/ 4396461 w 4500797"/>
              <a:gd name="connsiteY1" fmla="*/ 0 h 5161695"/>
              <a:gd name="connsiteX2" fmla="*/ 4397301 w 4500797"/>
              <a:gd name="connsiteY2" fmla="*/ 3105953 h 5161695"/>
              <a:gd name="connsiteX3" fmla="*/ 4410554 w 4500797"/>
              <a:gd name="connsiteY3" fmla="*/ 5160039 h 5161695"/>
              <a:gd name="connsiteX4" fmla="*/ 1696277 w 4500797"/>
              <a:gd name="connsiteY4" fmla="*/ 5161695 h 5161695"/>
              <a:gd name="connsiteX5" fmla="*/ 0 w 4500797"/>
              <a:gd name="connsiteY5" fmla="*/ 4942 h 5161695"/>
              <a:gd name="connsiteX0" fmla="*/ 0 w 4513944"/>
              <a:gd name="connsiteY0" fmla="*/ 0 h 5156753"/>
              <a:gd name="connsiteX1" fmla="*/ 4411289 w 4513944"/>
              <a:gd name="connsiteY1" fmla="*/ 1 h 5156753"/>
              <a:gd name="connsiteX2" fmla="*/ 4397301 w 4513944"/>
              <a:gd name="connsiteY2" fmla="*/ 3101011 h 5156753"/>
              <a:gd name="connsiteX3" fmla="*/ 4410554 w 4513944"/>
              <a:gd name="connsiteY3" fmla="*/ 5155097 h 5156753"/>
              <a:gd name="connsiteX4" fmla="*/ 1696277 w 4513944"/>
              <a:gd name="connsiteY4" fmla="*/ 5156753 h 5156753"/>
              <a:gd name="connsiteX5" fmla="*/ 0 w 4513944"/>
              <a:gd name="connsiteY5" fmla="*/ 0 h 5156753"/>
              <a:gd name="connsiteX0" fmla="*/ 0 w 4411289"/>
              <a:gd name="connsiteY0" fmla="*/ 0 h 5156753"/>
              <a:gd name="connsiteX1" fmla="*/ 4411289 w 4411289"/>
              <a:gd name="connsiteY1" fmla="*/ 1 h 5156753"/>
              <a:gd name="connsiteX2" fmla="*/ 4397301 w 4411289"/>
              <a:gd name="connsiteY2" fmla="*/ 3101011 h 5156753"/>
              <a:gd name="connsiteX3" fmla="*/ 4410554 w 4411289"/>
              <a:gd name="connsiteY3" fmla="*/ 5155097 h 5156753"/>
              <a:gd name="connsiteX4" fmla="*/ 1696277 w 4411289"/>
              <a:gd name="connsiteY4" fmla="*/ 5156753 h 5156753"/>
              <a:gd name="connsiteX5" fmla="*/ 0 w 4411289"/>
              <a:gd name="connsiteY5" fmla="*/ 0 h 5156753"/>
              <a:gd name="connsiteX0" fmla="*/ 0 w 4862468"/>
              <a:gd name="connsiteY0" fmla="*/ 0 h 5156753"/>
              <a:gd name="connsiteX1" fmla="*/ 4411289 w 4862468"/>
              <a:gd name="connsiteY1" fmla="*/ 1 h 5156753"/>
              <a:gd name="connsiteX2" fmla="*/ 4410554 w 4862468"/>
              <a:gd name="connsiteY2" fmla="*/ 5155097 h 5156753"/>
              <a:gd name="connsiteX3" fmla="*/ 1696277 w 4862468"/>
              <a:gd name="connsiteY3" fmla="*/ 5156753 h 5156753"/>
              <a:gd name="connsiteX4" fmla="*/ 0 w 4862468"/>
              <a:gd name="connsiteY4" fmla="*/ 0 h 5156753"/>
              <a:gd name="connsiteX0" fmla="*/ 0 w 4737887"/>
              <a:gd name="connsiteY0" fmla="*/ 0 h 5156753"/>
              <a:gd name="connsiteX1" fmla="*/ 4411289 w 4737887"/>
              <a:gd name="connsiteY1" fmla="*/ 1 h 5156753"/>
              <a:gd name="connsiteX2" fmla="*/ 4410554 w 4737887"/>
              <a:gd name="connsiteY2" fmla="*/ 5155097 h 5156753"/>
              <a:gd name="connsiteX3" fmla="*/ 1696277 w 4737887"/>
              <a:gd name="connsiteY3" fmla="*/ 5156753 h 5156753"/>
              <a:gd name="connsiteX4" fmla="*/ 0 w 4737887"/>
              <a:gd name="connsiteY4" fmla="*/ 0 h 5156753"/>
              <a:gd name="connsiteX0" fmla="*/ 0 w 4411289"/>
              <a:gd name="connsiteY0" fmla="*/ 0 h 5156753"/>
              <a:gd name="connsiteX1" fmla="*/ 4411289 w 4411289"/>
              <a:gd name="connsiteY1" fmla="*/ 1 h 5156753"/>
              <a:gd name="connsiteX2" fmla="*/ 4410554 w 4411289"/>
              <a:gd name="connsiteY2" fmla="*/ 5155097 h 5156753"/>
              <a:gd name="connsiteX3" fmla="*/ 1696277 w 4411289"/>
              <a:gd name="connsiteY3" fmla="*/ 5156753 h 5156753"/>
              <a:gd name="connsiteX4" fmla="*/ 0 w 4411289"/>
              <a:gd name="connsiteY4" fmla="*/ 0 h 5156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1289" h="5156753">
                <a:moveTo>
                  <a:pt x="0" y="0"/>
                </a:moveTo>
                <a:lnTo>
                  <a:pt x="4411289" y="1"/>
                </a:lnTo>
                <a:cubicBezTo>
                  <a:pt x="4410921" y="2577549"/>
                  <a:pt x="4410921" y="2577549"/>
                  <a:pt x="4410554" y="5155097"/>
                </a:cubicBezTo>
                <a:lnTo>
                  <a:pt x="1696277" y="5156753"/>
                </a:lnTo>
                <a:lnTo>
                  <a:pt x="0" y="0"/>
                </a:lnTo>
                <a:close/>
              </a:path>
            </a:pathLst>
          </a:custGeom>
        </p:spPr>
      </p:pic>
      <p:sp>
        <p:nvSpPr>
          <p:cNvPr id="7" name="Rectangle 6"/>
          <p:cNvSpPr/>
          <p:nvPr/>
        </p:nvSpPr>
        <p:spPr>
          <a:xfrm>
            <a:off x="0" y="-2"/>
            <a:ext cx="9144000" cy="103241"/>
          </a:xfrm>
          <a:prstGeom prst="rect">
            <a:avLst/>
          </a:prstGeom>
          <a:solidFill>
            <a:srgbClr val="B6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59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Team</a:t>
            </a:r>
          </a:p>
        </p:txBody>
      </p:sp>
      <p:sp>
        <p:nvSpPr>
          <p:cNvPr id="3" name="TextBox 2"/>
          <p:cNvSpPr txBox="1"/>
          <p:nvPr/>
        </p:nvSpPr>
        <p:spPr>
          <a:xfrm>
            <a:off x="642494" y="1015055"/>
            <a:ext cx="6611745" cy="113877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Vishnu Vimala</a:t>
            </a:r>
          </a:p>
          <a:p>
            <a:pPr lvl="1"/>
            <a:r>
              <a:rPr lang="en-US" dirty="0"/>
              <a:t> </a:t>
            </a:r>
            <a:r>
              <a:rPr lang="en-US" sz="1200" dirty="0" smtClean="0"/>
              <a:t>Work for Equifax for last 2 years. </a:t>
            </a:r>
            <a:r>
              <a:rPr lang="en-US" sz="1200" dirty="0"/>
              <a:t>.NET/UI developer</a:t>
            </a:r>
            <a:endParaRPr lang="en-US" sz="1200" dirty="0" smtClean="0"/>
          </a:p>
          <a:p>
            <a:pPr marL="285750" indent="-285750">
              <a:buFont typeface="Arial" panose="020B0604020202020204" pitchFamily="34" charset="0"/>
              <a:buChar char="•"/>
            </a:pPr>
            <a:r>
              <a:rPr lang="en-US" dirty="0" smtClean="0"/>
              <a:t>Firos Shamsudeen</a:t>
            </a:r>
          </a:p>
          <a:p>
            <a:pPr lvl="1"/>
            <a:r>
              <a:rPr lang="en-US" dirty="0" smtClean="0"/>
              <a:t> </a:t>
            </a:r>
            <a:r>
              <a:rPr lang="en-US" sz="1200" dirty="0" smtClean="0"/>
              <a:t>Work for Equifax for last 5 years. .NET/UI developer</a:t>
            </a:r>
          </a:p>
        </p:txBody>
      </p:sp>
    </p:spTree>
    <p:extLst>
      <p:ext uri="{BB962C8B-B14F-4D97-AF65-F5344CB8AC3E}">
        <p14:creationId xmlns:p14="http://schemas.microsoft.com/office/powerpoint/2010/main" val="1130157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066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Box 3"/>
          <p:cNvSpPr txBox="1"/>
          <p:nvPr/>
        </p:nvSpPr>
        <p:spPr>
          <a:xfrm>
            <a:off x="688848" y="969264"/>
            <a:ext cx="6918960" cy="1815882"/>
          </a:xfrm>
          <a:prstGeom prst="rect">
            <a:avLst/>
          </a:prstGeom>
          <a:noFill/>
        </p:spPr>
        <p:txBody>
          <a:bodyPr wrap="square" rtlCol="0">
            <a:spAutoFit/>
          </a:bodyPr>
          <a:lstStyle/>
          <a:p>
            <a:r>
              <a:rPr lang="en-US" sz="1600" u="sng" dirty="0" smtClean="0"/>
              <a:t>TFS Reporting Utility</a:t>
            </a:r>
          </a:p>
          <a:p>
            <a:endParaRPr lang="en-US" sz="1600" dirty="0"/>
          </a:p>
          <a:p>
            <a:r>
              <a:rPr lang="en-US" sz="1600" dirty="0" smtClean="0"/>
              <a:t>This application will be connecting to TFS (Team Foundation Server) and fetch product backlog items and generate detailed report of user stories for a given sprint along with description, status, assignee, velocity/effort, change sets, test cases etc. and show overall summary and this report will be sending to configured users. </a:t>
            </a:r>
            <a:endParaRPr lang="en-US" dirty="0"/>
          </a:p>
        </p:txBody>
      </p:sp>
    </p:spTree>
    <p:extLst>
      <p:ext uri="{BB962C8B-B14F-4D97-AF65-F5344CB8AC3E}">
        <p14:creationId xmlns:p14="http://schemas.microsoft.com/office/powerpoint/2010/main" val="2650016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Features</a:t>
            </a:r>
          </a:p>
        </p:txBody>
      </p:sp>
      <p:sp>
        <p:nvSpPr>
          <p:cNvPr id="3" name="TextBox 2"/>
          <p:cNvSpPr txBox="1"/>
          <p:nvPr/>
        </p:nvSpPr>
        <p:spPr>
          <a:xfrm>
            <a:off x="583431" y="813887"/>
            <a:ext cx="6582479" cy="4016484"/>
          </a:xfrm>
          <a:prstGeom prst="rect">
            <a:avLst/>
          </a:prstGeom>
          <a:noFill/>
        </p:spPr>
        <p:txBody>
          <a:bodyPr wrap="square" rtlCol="0">
            <a:spAutoFit/>
          </a:bodyPr>
          <a:lstStyle/>
          <a:p>
            <a:r>
              <a:rPr lang="en-US" dirty="0" smtClean="0"/>
              <a:t>TFS Reporting Utility is a windows application built in .NET 4.5. </a:t>
            </a:r>
            <a:br>
              <a:rPr lang="en-US" dirty="0" smtClean="0"/>
            </a:br>
            <a:r>
              <a:rPr lang="en-US" dirty="0" smtClean="0"/>
              <a:t>The core part is to connect to TFS and fetch information using the </a:t>
            </a:r>
            <a:br>
              <a:rPr lang="en-US" dirty="0" smtClean="0"/>
            </a:br>
            <a:r>
              <a:rPr lang="en-US" dirty="0" smtClean="0"/>
              <a:t>.NET assembly </a:t>
            </a:r>
            <a:r>
              <a:rPr lang="en-US" dirty="0" err="1" smtClean="0"/>
              <a:t>Microsoft.TeamFoundation</a:t>
            </a:r>
            <a:r>
              <a:rPr lang="en-US" dirty="0" smtClean="0"/>
              <a:t>.</a:t>
            </a:r>
          </a:p>
          <a:p>
            <a:endParaRPr lang="en-US" dirty="0"/>
          </a:p>
          <a:p>
            <a:r>
              <a:rPr lang="en-US" u="sng" dirty="0" smtClean="0"/>
              <a:t>Features</a:t>
            </a:r>
          </a:p>
          <a:p>
            <a:pPr marL="285750" indent="-285750">
              <a:buFont typeface="Arial" panose="020B0604020202020204" pitchFamily="34" charset="0"/>
              <a:buChar char="•"/>
            </a:pPr>
            <a:r>
              <a:rPr lang="en-US" dirty="0" smtClean="0"/>
              <a:t>Create details sprint report in HTML format.</a:t>
            </a:r>
          </a:p>
          <a:p>
            <a:pPr marL="285750" indent="-285750">
              <a:buFont typeface="Arial" panose="020B0604020202020204" pitchFamily="34" charset="0"/>
              <a:buChar char="•"/>
            </a:pPr>
            <a:r>
              <a:rPr lang="en-US" dirty="0" smtClean="0"/>
              <a:t>Each user stories and child work items.</a:t>
            </a:r>
          </a:p>
          <a:p>
            <a:pPr marL="285750" indent="-285750">
              <a:buFont typeface="Arial" panose="020B0604020202020204" pitchFamily="34" charset="0"/>
              <a:buChar char="•"/>
            </a:pPr>
            <a:r>
              <a:rPr lang="en-US" dirty="0" smtClean="0"/>
              <a:t>Display status of each task.</a:t>
            </a:r>
          </a:p>
          <a:p>
            <a:pPr marL="285750" indent="-285750">
              <a:buFont typeface="Arial" panose="020B0604020202020204" pitchFamily="34" charset="0"/>
              <a:buChar char="•"/>
            </a:pPr>
            <a:r>
              <a:rPr lang="en-US" dirty="0" smtClean="0"/>
              <a:t>Check-in details.</a:t>
            </a:r>
          </a:p>
          <a:p>
            <a:pPr marL="285750" indent="-285750">
              <a:buFont typeface="Arial" panose="020B0604020202020204" pitchFamily="34" charset="0"/>
              <a:buChar char="•"/>
            </a:pPr>
            <a:r>
              <a:rPr lang="en-US" dirty="0" smtClean="0"/>
              <a:t>All items will be linked to TFS so user can navigate to respective pages of TFS.</a:t>
            </a:r>
          </a:p>
          <a:p>
            <a:pPr marL="285750" indent="-285750">
              <a:buFont typeface="Arial" panose="020B0604020202020204" pitchFamily="34" charset="0"/>
              <a:buChar char="•"/>
            </a:pPr>
            <a:r>
              <a:rPr lang="en-US" dirty="0" smtClean="0"/>
              <a:t>Customized reporting.</a:t>
            </a:r>
          </a:p>
          <a:p>
            <a:pPr marL="285750" indent="-285750">
              <a:buFont typeface="Arial" panose="020B0604020202020204" pitchFamily="34" charset="0"/>
              <a:buChar char="•"/>
            </a:pPr>
            <a:r>
              <a:rPr lang="en-US" dirty="0" smtClean="0"/>
              <a:t>Output format can be extended to XML, Excel, PDF etc.</a:t>
            </a:r>
          </a:p>
          <a:p>
            <a:pPr marL="285750" indent="-285750">
              <a:buFont typeface="Arial" panose="020B0604020202020204" pitchFamily="34" charset="0"/>
              <a:buChar char="•"/>
            </a:pPr>
            <a:r>
              <a:rPr lang="en-US" dirty="0" smtClean="0"/>
              <a:t>Report will be sending via email to configured users.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83964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B55CA85-C20A-4C35-96E1-ED7AECAF20AD}"/>
              </a:ext>
            </a:extLst>
          </p:cNvPr>
          <p:cNvSpPr>
            <a:spLocks noGrp="1"/>
          </p:cNvSpPr>
          <p:nvPr>
            <p:ph type="body" sz="quarter" idx="14"/>
          </p:nvPr>
        </p:nvSpPr>
        <p:spPr>
          <a:xfrm>
            <a:off x="642495" y="1056958"/>
            <a:ext cx="7415605" cy="605807"/>
          </a:xfrm>
        </p:spPr>
        <p:txBody>
          <a:bodyPr/>
          <a:lstStyle/>
          <a:p>
            <a:r>
              <a:rPr lang="en-US" dirty="0" smtClean="0"/>
              <a:t>TFS urban turtle is too complex for users.</a:t>
            </a:r>
          </a:p>
          <a:p>
            <a:r>
              <a:rPr lang="en-US" dirty="0" smtClean="0"/>
              <a:t>Difficult to configure for generating customized report in urban turtle.</a:t>
            </a:r>
            <a:endParaRPr lang="en-US" dirty="0"/>
          </a:p>
        </p:txBody>
      </p:sp>
      <p:sp>
        <p:nvSpPr>
          <p:cNvPr id="3" name="Title 2">
            <a:extLst>
              <a:ext uri="{FF2B5EF4-FFF2-40B4-BE49-F238E27FC236}">
                <a16:creationId xmlns:a16="http://schemas.microsoft.com/office/drawing/2014/main" xmlns="" id="{2395D577-9C8D-4F24-B60F-14291330FAA7}"/>
              </a:ext>
            </a:extLst>
          </p:cNvPr>
          <p:cNvSpPr>
            <a:spLocks noGrp="1"/>
          </p:cNvSpPr>
          <p:nvPr>
            <p:ph type="title"/>
          </p:nvPr>
        </p:nvSpPr>
        <p:spPr/>
        <p:txBody>
          <a:bodyPr/>
          <a:lstStyle/>
          <a:p>
            <a:r>
              <a:rPr lang="en-US" dirty="0" smtClean="0"/>
              <a:t>Why we have a separate tool if TFS Urban Turtle</a:t>
            </a:r>
            <a:endParaRPr lang="en-US" dirty="0"/>
          </a:p>
        </p:txBody>
      </p:sp>
    </p:spTree>
    <p:extLst>
      <p:ext uri="{BB962C8B-B14F-4D97-AF65-F5344CB8AC3E}">
        <p14:creationId xmlns:p14="http://schemas.microsoft.com/office/powerpoint/2010/main" val="3848626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B55CA85-C20A-4C35-96E1-ED7AECAF20AD}"/>
              </a:ext>
            </a:extLst>
          </p:cNvPr>
          <p:cNvSpPr>
            <a:spLocks noGrp="1"/>
          </p:cNvSpPr>
          <p:nvPr>
            <p:ph type="body" sz="quarter" idx="14"/>
          </p:nvPr>
        </p:nvSpPr>
        <p:spPr>
          <a:xfrm>
            <a:off x="642495" y="1056958"/>
            <a:ext cx="7415605" cy="249812"/>
          </a:xfrm>
        </p:spPr>
        <p:txBody>
          <a:bodyPr/>
          <a:lstStyle/>
          <a:p>
            <a:pPr marL="0" indent="0">
              <a:buNone/>
            </a:pPr>
            <a:r>
              <a:rPr lang="en-US" dirty="0" smtClean="0"/>
              <a:t>Application can be pre-configured with project and team information.</a:t>
            </a:r>
            <a:endParaRPr lang="en-US" dirty="0"/>
          </a:p>
        </p:txBody>
      </p:sp>
      <p:sp>
        <p:nvSpPr>
          <p:cNvPr id="3" name="Title 2">
            <a:extLst>
              <a:ext uri="{FF2B5EF4-FFF2-40B4-BE49-F238E27FC236}">
                <a16:creationId xmlns:a16="http://schemas.microsoft.com/office/drawing/2014/main" xmlns="" id="{2395D577-9C8D-4F24-B60F-14291330FAA7}"/>
              </a:ext>
            </a:extLst>
          </p:cNvPr>
          <p:cNvSpPr>
            <a:spLocks noGrp="1"/>
          </p:cNvSpPr>
          <p:nvPr>
            <p:ph type="title"/>
          </p:nvPr>
        </p:nvSpPr>
        <p:spPr/>
        <p:txBody>
          <a:bodyPr/>
          <a:lstStyle/>
          <a:p>
            <a:r>
              <a:rPr lang="en-US" dirty="0" smtClean="0"/>
              <a:t>Configuration</a:t>
            </a:r>
            <a:endParaRPr lang="en-US" dirty="0"/>
          </a:p>
        </p:txBody>
      </p:sp>
      <p:sp>
        <p:nvSpPr>
          <p:cNvPr id="4" name="Rectangle 3"/>
          <p:cNvSpPr/>
          <p:nvPr/>
        </p:nvSpPr>
        <p:spPr>
          <a:xfrm>
            <a:off x="707136" y="1412007"/>
            <a:ext cx="6937248" cy="1938992"/>
          </a:xfrm>
          <a:prstGeom prst="rect">
            <a:avLst/>
          </a:prstGeom>
        </p:spPr>
        <p:txBody>
          <a:bodyPr wrap="square">
            <a:spAutoFit/>
          </a:bodyPr>
          <a:lstStyle/>
          <a:p>
            <a:r>
              <a:rPr lang="en-US" sz="800" dirty="0"/>
              <a:t>&lt;</a:t>
            </a:r>
            <a:r>
              <a:rPr lang="en-US" sz="800" dirty="0" err="1"/>
              <a:t>appSettings</a:t>
            </a:r>
            <a:r>
              <a:rPr lang="en-US" sz="800" dirty="0"/>
              <a:t>&gt;</a:t>
            </a:r>
          </a:p>
          <a:p>
            <a:r>
              <a:rPr lang="en-US" sz="800" dirty="0"/>
              <a:t>    &lt;add key="</a:t>
            </a:r>
            <a:r>
              <a:rPr lang="en-US" sz="800" dirty="0" err="1"/>
              <a:t>TFSLocation</a:t>
            </a:r>
            <a:r>
              <a:rPr lang="en-US" sz="800" dirty="0"/>
              <a:t>" value</a:t>
            </a:r>
            <a:r>
              <a:rPr lang="en-US" sz="800" dirty="0" smtClean="0"/>
              <a:t>=“&lt;TFS URL&gt;" </a:t>
            </a:r>
            <a:r>
              <a:rPr lang="en-US" sz="800" dirty="0"/>
              <a:t>/&gt;</a:t>
            </a:r>
          </a:p>
          <a:p>
            <a:r>
              <a:rPr lang="en-US" sz="800" dirty="0"/>
              <a:t>    &lt;add key="</a:t>
            </a:r>
            <a:r>
              <a:rPr lang="en-US" sz="800" dirty="0" err="1"/>
              <a:t>ReportFileName</a:t>
            </a:r>
            <a:r>
              <a:rPr lang="en-US" sz="800" dirty="0"/>
              <a:t>" value="TFSProjectReport.html" /&gt;</a:t>
            </a:r>
          </a:p>
          <a:p>
            <a:r>
              <a:rPr lang="en-US" sz="800" dirty="0"/>
              <a:t>    &lt;add key="</a:t>
            </a:r>
            <a:r>
              <a:rPr lang="en-US" sz="800" dirty="0" err="1"/>
              <a:t>ProjectName</a:t>
            </a:r>
            <a:r>
              <a:rPr lang="en-US" sz="800" dirty="0"/>
              <a:t>" value</a:t>
            </a:r>
            <a:r>
              <a:rPr lang="en-US" sz="800" dirty="0" smtClean="0"/>
              <a:t>=“&lt;</a:t>
            </a:r>
            <a:r>
              <a:rPr lang="en-US" sz="800" dirty="0" err="1" smtClean="0"/>
              <a:t>ProjectName</a:t>
            </a:r>
            <a:r>
              <a:rPr lang="en-US" sz="800" dirty="0" smtClean="0"/>
              <a:t>&gt;" </a:t>
            </a:r>
            <a:r>
              <a:rPr lang="en-US" sz="800" dirty="0"/>
              <a:t>/&gt;</a:t>
            </a:r>
          </a:p>
          <a:p>
            <a:r>
              <a:rPr lang="en-US" sz="800" dirty="0"/>
              <a:t> </a:t>
            </a:r>
            <a:r>
              <a:rPr lang="en-US" sz="800" dirty="0" smtClean="0"/>
              <a:t>   &lt;</a:t>
            </a:r>
            <a:r>
              <a:rPr lang="en-US" sz="800" dirty="0"/>
              <a:t>add key="</a:t>
            </a:r>
            <a:r>
              <a:rPr lang="en-US" sz="800" dirty="0" err="1"/>
              <a:t>SMTPServer</a:t>
            </a:r>
            <a:r>
              <a:rPr lang="en-US" sz="800" dirty="0"/>
              <a:t>" value</a:t>
            </a:r>
            <a:r>
              <a:rPr lang="en-US" sz="800" dirty="0" smtClean="0"/>
              <a:t>=""/&gt;</a:t>
            </a:r>
            <a:endParaRPr lang="en-US" sz="800" dirty="0"/>
          </a:p>
          <a:p>
            <a:r>
              <a:rPr lang="en-US" sz="800" dirty="0"/>
              <a:t>    &lt;add key="</a:t>
            </a:r>
            <a:r>
              <a:rPr lang="en-US" sz="800" dirty="0" err="1"/>
              <a:t>MailFrom</a:t>
            </a:r>
            <a:r>
              <a:rPr lang="en-US" sz="800" dirty="0"/>
              <a:t>" value</a:t>
            </a:r>
            <a:r>
              <a:rPr lang="en-US" sz="800" dirty="0" smtClean="0"/>
              <a:t>=""/&gt;</a:t>
            </a:r>
            <a:endParaRPr lang="en-US" sz="800" dirty="0"/>
          </a:p>
          <a:p>
            <a:r>
              <a:rPr lang="en-US" sz="800" dirty="0"/>
              <a:t>    </a:t>
            </a:r>
          </a:p>
          <a:p>
            <a:r>
              <a:rPr lang="en-US" sz="800" dirty="0"/>
              <a:t>    &lt;!-- {0}=&gt;Project, {1}=&gt;Sprint  --&gt;</a:t>
            </a:r>
          </a:p>
          <a:p>
            <a:r>
              <a:rPr lang="en-US" sz="800" dirty="0"/>
              <a:t>    &lt;add key="</a:t>
            </a:r>
            <a:r>
              <a:rPr lang="en-US" sz="800" dirty="0" err="1"/>
              <a:t>MailSubject</a:t>
            </a:r>
            <a:r>
              <a:rPr lang="en-US" sz="800" dirty="0"/>
              <a:t>" value="TFS Project Report - {0} {1}"/&gt;</a:t>
            </a:r>
          </a:p>
          <a:p>
            <a:endParaRPr lang="en-US" sz="800" dirty="0"/>
          </a:p>
          <a:p>
            <a:r>
              <a:rPr lang="en-US" sz="800" dirty="0"/>
              <a:t>    &lt;!-- {0}=&gt;Project, {1}=&gt;Sprint  --&gt;</a:t>
            </a:r>
          </a:p>
          <a:p>
            <a:r>
              <a:rPr lang="en-US" sz="800" dirty="0"/>
              <a:t>    &lt;add key="</a:t>
            </a:r>
            <a:r>
              <a:rPr lang="en-US" sz="800" dirty="0" err="1"/>
              <a:t>MailBody</a:t>
            </a:r>
            <a:r>
              <a:rPr lang="en-US" sz="800" dirty="0"/>
              <a:t>" value="Please find attached TFS Project Report &amp;#13;&amp;#10;Project: {0} &amp;#13;&amp;#10;Sprint: {1}"/&gt;</a:t>
            </a:r>
          </a:p>
          <a:p>
            <a:endParaRPr lang="en-US" sz="800" dirty="0"/>
          </a:p>
          <a:p>
            <a:r>
              <a:rPr lang="en-US" sz="800" dirty="0"/>
              <a:t>    &lt;add key="</a:t>
            </a:r>
            <a:r>
              <a:rPr lang="en-US" sz="800" dirty="0" err="1"/>
              <a:t>DefaultEmailAddresses</a:t>
            </a:r>
            <a:r>
              <a:rPr lang="en-US" sz="800" dirty="0"/>
              <a:t>" value</a:t>
            </a:r>
            <a:r>
              <a:rPr lang="en-US" sz="800" dirty="0" smtClean="0"/>
              <a:t>=“</a:t>
            </a:r>
            <a:r>
              <a:rPr lang="en-US" sz="800" dirty="0" err="1" smtClean="0"/>
              <a:t>Firos.Shamsudeen@ust-global.com;Vishnu.Vimala@ust-global.com</a:t>
            </a:r>
            <a:r>
              <a:rPr lang="en-US" sz="800" dirty="0" smtClean="0"/>
              <a:t>"/&gt;</a:t>
            </a:r>
            <a:endParaRPr lang="en-US" sz="800" dirty="0"/>
          </a:p>
          <a:p>
            <a:r>
              <a:rPr lang="en-US" sz="800" dirty="0"/>
              <a:t>  &lt;/</a:t>
            </a:r>
            <a:r>
              <a:rPr lang="en-US" sz="800" dirty="0" err="1"/>
              <a:t>appSettings</a:t>
            </a:r>
            <a:r>
              <a:rPr lang="en-US" sz="800" dirty="0"/>
              <a:t>&gt;</a:t>
            </a:r>
            <a:endParaRPr lang="en-US" sz="800" dirty="0"/>
          </a:p>
        </p:txBody>
      </p:sp>
    </p:spTree>
    <p:extLst>
      <p:ext uri="{BB962C8B-B14F-4D97-AF65-F5344CB8AC3E}">
        <p14:creationId xmlns:p14="http://schemas.microsoft.com/office/powerpoint/2010/main" val="3508831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28" y="840163"/>
            <a:ext cx="3668268" cy="3623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422" y="1138872"/>
            <a:ext cx="515612" cy="674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63612" y="884956"/>
            <a:ext cx="1090363" cy="253916"/>
          </a:xfrm>
          <a:prstGeom prst="rect">
            <a:avLst/>
          </a:prstGeom>
          <a:noFill/>
        </p:spPr>
        <p:txBody>
          <a:bodyPr wrap="none" rtlCol="0">
            <a:spAutoFit/>
          </a:bodyPr>
          <a:lstStyle/>
          <a:p>
            <a:r>
              <a:rPr lang="en-US" sz="1050" u="sng" dirty="0" smtClean="0"/>
              <a:t>Different states</a:t>
            </a:r>
            <a:endParaRPr lang="en-US" sz="1050" u="sng"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430" y="2306206"/>
            <a:ext cx="1584962" cy="2157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663438" y="2042138"/>
            <a:ext cx="2143536" cy="253916"/>
          </a:xfrm>
          <a:prstGeom prst="rect">
            <a:avLst/>
          </a:prstGeom>
          <a:noFill/>
        </p:spPr>
        <p:txBody>
          <a:bodyPr wrap="none" rtlCol="0">
            <a:spAutoFit/>
          </a:bodyPr>
          <a:lstStyle/>
          <a:p>
            <a:r>
              <a:rPr lang="en-US" sz="1050" u="sng" dirty="0" smtClean="0"/>
              <a:t>Configured emails to send report</a:t>
            </a:r>
            <a:endParaRPr lang="en-US" sz="1050" u="sng" dirty="0"/>
          </a:p>
        </p:txBody>
      </p:sp>
    </p:spTree>
    <p:extLst>
      <p:ext uri="{BB962C8B-B14F-4D97-AF65-F5344CB8AC3E}">
        <p14:creationId xmlns:p14="http://schemas.microsoft.com/office/powerpoint/2010/main" val="3926496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C25E86D-FE21-417F-A397-6DC7977BC66B}"/>
              </a:ext>
            </a:extLst>
          </p:cNvPr>
          <p:cNvSpPr>
            <a:spLocks noGrp="1"/>
          </p:cNvSpPr>
          <p:nvPr>
            <p:ph type="title"/>
          </p:nvPr>
        </p:nvSpPr>
        <p:spPr/>
        <p:txBody>
          <a:bodyPr/>
          <a:lstStyle/>
          <a:p>
            <a:r>
              <a:rPr lang="en-US" dirty="0" smtClean="0"/>
              <a:t>Report template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95" y="838735"/>
            <a:ext cx="3748312" cy="364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149" y="838735"/>
            <a:ext cx="4401956" cy="294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168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C25E86D-FE21-417F-A397-6DC7977BC66B}"/>
              </a:ext>
            </a:extLst>
          </p:cNvPr>
          <p:cNvSpPr>
            <a:spLocks noGrp="1"/>
          </p:cNvSpPr>
          <p:nvPr>
            <p:ph type="title"/>
          </p:nvPr>
        </p:nvSpPr>
        <p:spPr/>
        <p:txBody>
          <a:bodyPr/>
          <a:lstStyle/>
          <a:p>
            <a:r>
              <a:rPr lang="en-US" dirty="0" smtClean="0"/>
              <a:t>Overall Summary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95" y="1371600"/>
            <a:ext cx="1257886" cy="2734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9838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Reusability</a:t>
            </a:r>
          </a:p>
        </p:txBody>
      </p:sp>
      <p:sp>
        <p:nvSpPr>
          <p:cNvPr id="3" name="TextBox 2"/>
          <p:cNvSpPr txBox="1"/>
          <p:nvPr/>
        </p:nvSpPr>
        <p:spPr>
          <a:xfrm>
            <a:off x="642495" y="938784"/>
            <a:ext cx="7209025" cy="1815882"/>
          </a:xfrm>
          <a:prstGeom prst="rect">
            <a:avLst/>
          </a:prstGeom>
          <a:noFill/>
        </p:spPr>
        <p:txBody>
          <a:bodyPr wrap="none" rtlCol="0">
            <a:spAutoFit/>
          </a:bodyPr>
          <a:lstStyle/>
          <a:p>
            <a:pPr marL="285750" indent="-285750">
              <a:buFont typeface="Arial" panose="020B0604020202020204" pitchFamily="34" charset="0"/>
              <a:buChar char="•"/>
            </a:pPr>
            <a:r>
              <a:rPr lang="en-US" sz="1600" dirty="0" smtClean="0"/>
              <a:t>This tool can be used for any team who are working in Agile using TFS.</a:t>
            </a:r>
            <a:br>
              <a:rPr lang="en-US" sz="1600" dirty="0" smtClean="0"/>
            </a:br>
            <a:endParaRPr lang="en-US" sz="1600" dirty="0" smtClean="0"/>
          </a:p>
          <a:p>
            <a:pPr marL="285750" indent="-285750">
              <a:buFont typeface="Arial" panose="020B0604020202020204" pitchFamily="34" charset="0"/>
              <a:buChar char="•"/>
            </a:pPr>
            <a:r>
              <a:rPr lang="en-US" sz="1600" dirty="0" smtClean="0"/>
              <a:t>Even though this is a windows application, the design logic can be reused </a:t>
            </a:r>
            <a:br>
              <a:rPr lang="en-US" sz="1600" dirty="0" smtClean="0"/>
            </a:br>
            <a:r>
              <a:rPr lang="en-US" sz="1600" dirty="0" smtClean="0"/>
              <a:t>for making a web application or web/windows service.</a:t>
            </a:r>
            <a:br>
              <a:rPr lang="en-US" sz="1600" dirty="0" smtClean="0"/>
            </a:br>
            <a:endParaRPr lang="en-US" sz="1600" dirty="0" smtClean="0"/>
          </a:p>
          <a:p>
            <a:pPr marL="285750" indent="-285750">
              <a:buFont typeface="Arial" panose="020B0604020202020204" pitchFamily="34" charset="0"/>
              <a:buChar char="•"/>
            </a:pPr>
            <a:r>
              <a:rPr lang="en-US" sz="1600" dirty="0" smtClean="0"/>
              <a:t>The report template is plain html and the design can be changed easily </a:t>
            </a:r>
            <a:br>
              <a:rPr lang="en-US" sz="1600" dirty="0" smtClean="0"/>
            </a:br>
            <a:r>
              <a:rPr lang="en-US" sz="1600" dirty="0" smtClean="0"/>
              <a:t>asper the requirements.</a:t>
            </a:r>
            <a:endParaRPr lang="en-US" sz="1600" dirty="0"/>
          </a:p>
        </p:txBody>
      </p:sp>
    </p:spTree>
    <p:extLst>
      <p:ext uri="{BB962C8B-B14F-4D97-AF65-F5344CB8AC3E}">
        <p14:creationId xmlns:p14="http://schemas.microsoft.com/office/powerpoint/2010/main" val="356123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UST_Master">
  <a:themeElements>
    <a:clrScheme name="Custom 1">
      <a:dk1>
        <a:srgbClr val="757070"/>
      </a:dk1>
      <a:lt1>
        <a:sysClr val="window" lastClr="FFFFFF"/>
      </a:lt1>
      <a:dk2>
        <a:srgbClr val="80808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tatus xmlns="2a5145cd-5f35-4e40-804b-04ad7a33edf7" xsi:nil="true"/>
    <SharedWithUsers xmlns="f7113b4e-2ce0-4a3d-8ddb-863e1beee682">
      <UserInfo>
        <DisplayName>Sini Sahadevan1 (UST, IND)</DisplayName>
        <AccountId>9932</AccountId>
        <AccountType/>
      </UserInfo>
      <UserInfo>
        <DisplayName>Riju Kuttappan (UST, IND)</DisplayName>
        <AccountId>465</AccountId>
        <AccountType/>
      </UserInfo>
      <UserInfo>
        <DisplayName>Reemadevi Pillai (UST, IND)</DisplayName>
        <AccountId>9933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0" ma:contentTypeDescription="Create a new document." ma:contentTypeScope="" ma:versionID="b0f284427c3916c0ffead677daf2afbd">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46a1fe3b787d156046afa08647d7c489"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10D9C-FEFD-4CCB-AF98-8766BF6B8CF3}">
  <ds:schemaRefs>
    <ds:schemaRef ds:uri="http://schemas.microsoft.com/office/2006/documentManagement/types"/>
    <ds:schemaRef ds:uri="http://purl.org/dc/dcmitype/"/>
    <ds:schemaRef ds:uri="http://www.w3.org/XML/1998/namespace"/>
    <ds:schemaRef ds:uri="http://schemas.microsoft.com/office/2006/metadata/properties"/>
    <ds:schemaRef ds:uri="http://purl.org/dc/elements/1.1/"/>
    <ds:schemaRef ds:uri="http://purl.org/dc/terms/"/>
    <ds:schemaRef ds:uri="f7113b4e-2ce0-4a3d-8ddb-863e1beee682"/>
    <ds:schemaRef ds:uri="http://schemas.microsoft.com/office/infopath/2007/PartnerControls"/>
    <ds:schemaRef ds:uri="http://schemas.openxmlformats.org/package/2006/metadata/core-properties"/>
    <ds:schemaRef ds:uri="2a5145cd-5f35-4e40-804b-04ad7a33edf7"/>
  </ds:schemaRefs>
</ds:datastoreItem>
</file>

<file path=customXml/itemProps2.xml><?xml version="1.0" encoding="utf-8"?>
<ds:datastoreItem xmlns:ds="http://schemas.openxmlformats.org/officeDocument/2006/customXml" ds:itemID="{CF08A9DC-4AB3-4D8D-AD7E-B11AB2CD3E00}">
  <ds:schemaRefs>
    <ds:schemaRef ds:uri="http://schemas.microsoft.com/sharepoint/v3/contenttype/forms"/>
  </ds:schemaRefs>
</ds:datastoreItem>
</file>

<file path=customXml/itemProps3.xml><?xml version="1.0" encoding="utf-8"?>
<ds:datastoreItem xmlns:ds="http://schemas.openxmlformats.org/officeDocument/2006/customXml" ds:itemID="{4F84ADB5-79D4-4614-9114-918C6594C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10849</TotalTime>
  <Words>340</Words>
  <Application>Microsoft Office PowerPoint</Application>
  <PresentationFormat>On-screen Show (16:9)</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2_UST_Master</vt:lpstr>
      <vt:lpstr>TOOL VAULT 2.0</vt:lpstr>
      <vt:lpstr>Introduction</vt:lpstr>
      <vt:lpstr>Design and Features</vt:lpstr>
      <vt:lpstr>Why we have a separate tool if TFS Urban Turtle</vt:lpstr>
      <vt:lpstr>Configuration</vt:lpstr>
      <vt:lpstr>Screenshots</vt:lpstr>
      <vt:lpstr>Report template</vt:lpstr>
      <vt:lpstr>Overall Summary</vt:lpstr>
      <vt:lpstr>Reusability</vt:lpstr>
      <vt:lpstr>About the Team</vt:lpstr>
      <vt:lpstr>PowerPoint Presentation</vt:lpstr>
    </vt:vector>
  </TitlesOfParts>
  <Company>UST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Janardhanan (UST, IND)</dc:creator>
  <cp:lastModifiedBy>Firos Shamsudeen</cp:lastModifiedBy>
  <cp:revision>505</cp:revision>
  <dcterms:created xsi:type="dcterms:W3CDTF">2015-06-09T16:10:03Z</dcterms:created>
  <dcterms:modified xsi:type="dcterms:W3CDTF">2018-03-14T14:11:32Z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