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4" r:id="rId2"/>
    <p:sldId id="265" r:id="rId3"/>
    <p:sldId id="262" r:id="rId4"/>
    <p:sldId id="259" r:id="rId5"/>
    <p:sldId id="258" r:id="rId6"/>
    <p:sldId id="257" r:id="rId7"/>
    <p:sldId id="256" r:id="rId8"/>
    <p:sldId id="260" r:id="rId9"/>
    <p:sldId id="261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1735B0-7016-4C2E-B6EB-0BAC30691ABB}">
          <p14:sldIdLst>
            <p14:sldId id="264"/>
            <p14:sldId id="265"/>
            <p14:sldId id="262"/>
            <p14:sldId id="259"/>
            <p14:sldId id="258"/>
            <p14:sldId id="257"/>
            <p14:sldId id="256"/>
            <p14:sldId id="260"/>
            <p14:sldId id="261"/>
            <p14:sldId id="263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3E0"/>
    <a:srgbClr val="E4E2DE"/>
    <a:srgbClr val="734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2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3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25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2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3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3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4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149A-A527-441E-85E5-08B7F813367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DB93-2417-442F-A025-1102E447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NORTHWIND WAREHOUSE AND PROCUREMENT ANALYSIS REPORT</a:t>
            </a:r>
          </a:p>
        </p:txBody>
      </p:sp>
      <p:pic>
        <p:nvPicPr>
          <p:cNvPr id="5" name="Content Placeholder 4" descr="Worker scanning inventory">
            <a:extLst>
              <a:ext uri="{FF2B5EF4-FFF2-40B4-BE49-F238E27FC236}">
                <a16:creationId xmlns:a16="http://schemas.microsoft.com/office/drawing/2014/main" id="{77AE3DD3-7102-4496-808E-8135812DD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02" y="2016125"/>
            <a:ext cx="5175720" cy="34496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F96AF6-C42F-46FD-9A5D-294889EA103F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</p:spTree>
    <p:extLst>
      <p:ext uri="{BB962C8B-B14F-4D97-AF65-F5344CB8AC3E}">
        <p14:creationId xmlns:p14="http://schemas.microsoft.com/office/powerpoint/2010/main" val="25552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8BFB-652A-4D13-AD1B-CD74B3DA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67554-9EB2-4D73-9FD2-A90091FC0574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08199-9391-4B4E-B661-41525D593E9C}"/>
              </a:ext>
            </a:extLst>
          </p:cNvPr>
          <p:cNvSpPr txBox="1"/>
          <p:nvPr/>
        </p:nvSpPr>
        <p:spPr>
          <a:xfrm>
            <a:off x="1451578" y="2474259"/>
            <a:ext cx="6500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15 out of 74 products (20.27%) meet ongoing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shortage, random procurement and inadequate inventory levels affecting 43.24% of supplies.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Urgent need to procure 25 products to meet the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over stocked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discontinued products and not sure if alternates are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E0283F-B90B-4ED5-BEBF-27C5AC94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8BFB-652A-4D13-AD1B-CD74B3DA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67554-9EB2-4D73-9FD2-A90091FC0574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08199-9391-4B4E-B661-41525D593E9C}"/>
              </a:ext>
            </a:extLst>
          </p:cNvPr>
          <p:cNvSpPr txBox="1"/>
          <p:nvPr/>
        </p:nvSpPr>
        <p:spPr>
          <a:xfrm>
            <a:off x="1451578" y="2474259"/>
            <a:ext cx="6500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technology and automation tools for better demand forecasting and inventory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 supplier management and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Reorganize the reorder levels system for more efficient operations.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reorder points and quantities to balance inventory levels and customer demand.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D2A9B-43AC-4F84-A09A-FF5C97B4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8BFB-652A-4D13-AD1B-CD74B3DA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67554-9EB2-4D73-9FD2-A90091FC0574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08199-9391-4B4E-B661-41525D593E9C}"/>
              </a:ext>
            </a:extLst>
          </p:cNvPr>
          <p:cNvSpPr txBox="1"/>
          <p:nvPr/>
        </p:nvSpPr>
        <p:spPr>
          <a:xfrm>
            <a:off x="1451578" y="2474259"/>
            <a:ext cx="6500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procurement and inventory management practices are inadequate.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Improvements are necessary to meet customer demand, avoid revenue losses, and enhance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recommended changes will lead to improved operations, customer satisfaction, and profitability.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DD1C-3658-451B-B601-07CA3C9E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3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5455-6654-4389-8E5F-A4061811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EC8E-94B4-4295-ACFB-395B14B4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 appreciate your time and attention. For any further questions or inquiries, please feel free to reach out. </a:t>
            </a:r>
          </a:p>
          <a:p>
            <a:pPr marL="0" indent="0" algn="r">
              <a:buNone/>
            </a:pPr>
            <a:r>
              <a:rPr lang="en-US" sz="1800" dirty="0"/>
              <a:t>[Firoz </a:t>
            </a:r>
            <a:r>
              <a:rPr lang="en-US" sz="1800" dirty="0" err="1"/>
              <a:t>Nagaria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B584E-5846-4E03-91A8-26D98B935E3B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</p:spTree>
    <p:extLst>
      <p:ext uri="{BB962C8B-B14F-4D97-AF65-F5344CB8AC3E}">
        <p14:creationId xmlns:p14="http://schemas.microsoft.com/office/powerpoint/2010/main" val="2205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DB93-2417-442F-A025-1102E447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4292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0" i="0" dirty="0">
                <a:effectLst/>
                <a:latin typeface="+mj-lt"/>
              </a:rPr>
              <a:t>Optimizing Procurement and Inventory Management: </a:t>
            </a:r>
            <a:br>
              <a:rPr lang="en-US" sz="3200" b="0" i="0" dirty="0">
                <a:effectLst/>
                <a:latin typeface="+mj-lt"/>
              </a:rPr>
            </a:br>
            <a:r>
              <a:rPr lang="en-US" sz="3200" b="0" i="0" dirty="0">
                <a:effectLst/>
                <a:latin typeface="+mj-lt"/>
              </a:rPr>
              <a:t>A Comprehensive Analysis and Strategic </a:t>
            </a:r>
            <a:r>
              <a:rPr lang="en-US" sz="3200" b="0" i="0" dirty="0">
                <a:effectLst/>
              </a:rPr>
              <a:t>Insights</a:t>
            </a:r>
            <a:br>
              <a:rPr lang="en-US" sz="3200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96AF6-C42F-46FD-9A5D-294889EA103F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E136F-1B02-4942-A10A-A41E3061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We will be focusing on</a:t>
            </a:r>
          </a:p>
          <a:p>
            <a:r>
              <a:rPr lang="en-US" dirty="0"/>
              <a:t>Proper balanced inventory levels</a:t>
            </a:r>
          </a:p>
          <a:p>
            <a:r>
              <a:rPr lang="en-US" dirty="0"/>
              <a:t>Discontinued products</a:t>
            </a:r>
          </a:p>
          <a:p>
            <a:r>
              <a:rPr lang="en-US" dirty="0"/>
              <a:t>Not moving &amp; Over stocked products</a:t>
            </a:r>
          </a:p>
          <a:p>
            <a:r>
              <a:rPr lang="en-US" dirty="0"/>
              <a:t>Irregularities in order placements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5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AB13B-64FD-4100-89A3-505607FC824E}"/>
              </a:ext>
            </a:extLst>
          </p:cNvPr>
          <p:cNvSpPr txBox="1"/>
          <p:nvPr/>
        </p:nvSpPr>
        <p:spPr>
          <a:xfrm>
            <a:off x="641699" y="4264395"/>
            <a:ext cx="10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15 products found as perfectly fine to match the ongoing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sad part is that out of 74 products only 15 products are meeting the ongoing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only 20.27% of the whole inventory.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3E16E-DC46-4032-B4C6-F7E66D66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2" y="838201"/>
            <a:ext cx="11354783" cy="2895599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914ABC-BAE0-4883-A27F-34E99E86162D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DD9776-65B7-40E9-A53A-21F979BF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Proper and balanced inventory level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472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1CBF76-5BFC-48CB-B7DE-3C1F6D5D2218}"/>
              </a:ext>
            </a:extLst>
          </p:cNvPr>
          <p:cNvSpPr txBox="1"/>
          <p:nvPr/>
        </p:nvSpPr>
        <p:spPr>
          <a:xfrm>
            <a:off x="641694" y="4178670"/>
            <a:ext cx="10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9 products found discontinued.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any alternate options available to meet the ongoing demand?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that the marked 40 quantity is the last shipment and after that the product will be discontinued.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0804DB-7B35-46B4-9990-F638BC8D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2" y="843825"/>
            <a:ext cx="11354784" cy="2065199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68837B-3EDA-467D-9E6A-E2252424CDA6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72B6E5C9-67CD-4F43-B222-999F9F911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DISCONTINUED PRODUCTS</a:t>
            </a:r>
          </a:p>
        </p:txBody>
      </p:sp>
    </p:spTree>
    <p:extLst>
      <p:ext uri="{BB962C8B-B14F-4D97-AF65-F5344CB8AC3E}">
        <p14:creationId xmlns:p14="http://schemas.microsoft.com/office/powerpoint/2010/main" val="57611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1CBF76-5BFC-48CB-B7DE-3C1F6D5D2218}"/>
              </a:ext>
            </a:extLst>
          </p:cNvPr>
          <p:cNvSpPr txBox="1"/>
          <p:nvPr/>
        </p:nvSpPr>
        <p:spPr>
          <a:xfrm>
            <a:off x="641694" y="4169145"/>
            <a:ext cx="10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3 products found as no sales orders.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these products expired, missing or bad quality?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demand of these products and 1 product is procured.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56111-4994-4A5A-8F8E-0DF1780C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2" y="1072469"/>
            <a:ext cx="11354784" cy="1756455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908B52-7CD7-4187-8961-1C05AE678FB2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EAB73019-5828-4B5D-BD3D-6CD0F839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NO SALES ORDERS IN LAST 6 WEEKS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8503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1CBF76-5BFC-48CB-B7DE-3C1F6D5D2218}"/>
              </a:ext>
            </a:extLst>
          </p:cNvPr>
          <p:cNvSpPr txBox="1"/>
          <p:nvPr/>
        </p:nvSpPr>
        <p:spPr>
          <a:xfrm>
            <a:off x="641694" y="4169145"/>
            <a:ext cx="10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9 products found as over stocked.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inventory levels in these products are more than 3 times of the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product in the list is more than 100 times and 1 product is more than 50 times of the demand.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109B1-8B9A-4A15-B4E1-728CD380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4" y="1158982"/>
            <a:ext cx="11354784" cy="2065199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EE726E-920B-4198-A617-1B70DFE03306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5DFA39A-EEB5-4933-8B47-125B2ECE5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OVER STOCKED PRODUCTS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7394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1CBF76-5BFC-48CB-B7DE-3C1F6D5D2218}"/>
              </a:ext>
            </a:extLst>
          </p:cNvPr>
          <p:cNvSpPr txBox="1"/>
          <p:nvPr/>
        </p:nvSpPr>
        <p:spPr>
          <a:xfrm>
            <a:off x="641699" y="3924301"/>
            <a:ext cx="1090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closely watching data of procurement these 2 products were found mis procured. 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1B10F-C3D3-429E-81E1-517735E7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38" y="1152525"/>
            <a:ext cx="11189519" cy="1781175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9EFA78-16CE-4019-B1AC-884045263BB5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73D10599-E2FA-449D-A53A-0A0450DD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MIS PROCUREMENT</a:t>
            </a:r>
          </a:p>
        </p:txBody>
      </p:sp>
    </p:spTree>
    <p:extLst>
      <p:ext uri="{BB962C8B-B14F-4D97-AF65-F5344CB8AC3E}">
        <p14:creationId xmlns:p14="http://schemas.microsoft.com/office/powerpoint/2010/main" val="167197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AB13B-64FD-4100-89A3-505607FC824E}"/>
              </a:ext>
            </a:extLst>
          </p:cNvPr>
          <p:cNvSpPr txBox="1"/>
          <p:nvPr/>
        </p:nvSpPr>
        <p:spPr>
          <a:xfrm>
            <a:off x="641694" y="4178670"/>
            <a:ext cx="1090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7 products found as randomly procured and not keeping demand and orders in mind.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ongoing need of these products but not enough supplies to match the demand?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highlighted numbers are supplies on the way and it is an evidence of the point above of supplies not meeting demand. There are more orders than the supplies.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49D552-D532-4E52-AC12-59F455B2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8" y="896096"/>
            <a:ext cx="11354783" cy="2093647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16C706-0E54-4184-A04E-A9F9DA7E534C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ADA7B02-4FCA-4E4B-909C-16E0CE3B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Procurement doesn’t meet the demand</a:t>
            </a:r>
          </a:p>
        </p:txBody>
      </p:sp>
    </p:spTree>
    <p:extLst>
      <p:ext uri="{BB962C8B-B14F-4D97-AF65-F5344CB8AC3E}">
        <p14:creationId xmlns:p14="http://schemas.microsoft.com/office/powerpoint/2010/main" val="321465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AB13B-64FD-4100-89A3-505607FC824E}"/>
              </a:ext>
            </a:extLst>
          </p:cNvPr>
          <p:cNvSpPr txBox="1"/>
          <p:nvPr/>
        </p:nvSpPr>
        <p:spPr>
          <a:xfrm>
            <a:off x="641692" y="4778745"/>
            <a:ext cx="1090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slide is the continuation of previous slide. In this slide there is urgent requirement to procure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25 products found as to procure urgently to meet the ongoing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high time to reorganize the reorder levels system as it seems that the current system is not working efficiently.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A7381-EC22-40C2-8CF2-FED8DB2A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2" y="770354"/>
            <a:ext cx="11354783" cy="3817951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9D6A3-B93B-49FF-B375-50F1A2E50A16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650CF58-0DDA-4D7E-A3DC-EF02E66C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Procurement doesn’t meet the demand</a:t>
            </a:r>
          </a:p>
        </p:txBody>
      </p:sp>
    </p:spTree>
    <p:extLst>
      <p:ext uri="{BB962C8B-B14F-4D97-AF65-F5344CB8AC3E}">
        <p14:creationId xmlns:p14="http://schemas.microsoft.com/office/powerpoint/2010/main" val="2024789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669</TotalTime>
  <Words>554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Cooper Black</vt:lpstr>
      <vt:lpstr>Gill Sans MT</vt:lpstr>
      <vt:lpstr>Gallery</vt:lpstr>
      <vt:lpstr>NORTHWIND WAREHOUSE AND PROCUREMENT ANALYSIS REPORT</vt:lpstr>
      <vt:lpstr>Optimizing Procurement and Inventory Management:  A Comprehensive Analysis and Strategic Insights </vt:lpstr>
      <vt:lpstr>Proper and balanced inventory level</vt:lpstr>
      <vt:lpstr>DISCONTINUED PRODUCTS</vt:lpstr>
      <vt:lpstr>NO SALES ORDERS IN LAST 6 WEEKS</vt:lpstr>
      <vt:lpstr>OVER STOCKED PRODUCTS</vt:lpstr>
      <vt:lpstr>MIS PROCUREMENT</vt:lpstr>
      <vt:lpstr>Procurement doesn’t meet the demand</vt:lpstr>
      <vt:lpstr>Procurement doesn’t meet the demand</vt:lpstr>
      <vt:lpstr>summary</vt:lpstr>
      <vt:lpstr>recommendations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Firoz Nagariya</dc:creator>
  <cp:lastModifiedBy>Firoz Nagariya</cp:lastModifiedBy>
  <cp:revision>23</cp:revision>
  <dcterms:created xsi:type="dcterms:W3CDTF">2023-07-13T16:05:16Z</dcterms:created>
  <dcterms:modified xsi:type="dcterms:W3CDTF">2023-07-14T03:14:21Z</dcterms:modified>
</cp:coreProperties>
</file>