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4" r:id="rId4"/>
    <p:sldId id="261" r:id="rId5"/>
    <p:sldId id="257" r:id="rId6"/>
    <p:sldId id="258" r:id="rId7"/>
    <p:sldId id="262" r:id="rId8"/>
    <p:sldId id="259" r:id="rId9"/>
    <p:sldId id="263" r:id="rId10"/>
    <p:sldId id="265" r:id="rId11"/>
    <p:sldId id="267" r:id="rId12"/>
    <p:sldId id="260" r:id="rId13"/>
    <p:sldId id="266" r:id="rId14"/>
    <p:sldId id="264" r:id="rId15"/>
    <p:sldId id="285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863-1240-42F5-8818-226C5E9DFB9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2599475"/>
            <a:ext cx="1238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Roboto"/>
              </a:rPr>
              <a:t>Language </a:t>
            </a:r>
            <a:r>
              <a:rPr lang="en-US" sz="6000" b="1" dirty="0">
                <a:solidFill>
                  <a:srgbClr val="00B0F0"/>
                </a:solidFill>
                <a:latin typeface="Roboto"/>
              </a:rPr>
              <a:t>Component &amp; Loop</a:t>
            </a:r>
            <a:endParaRPr lang="en-US" sz="6000" b="1" dirty="0" smtClean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3249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4" y="1196000"/>
            <a:ext cx="86010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8872" y="1676349"/>
            <a:ext cx="2073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9</a:t>
            </a:r>
          </a:p>
          <a:p>
            <a:r>
              <a:rPr lang="en-US" sz="2800" dirty="0"/>
              <a:t>b = </a:t>
            </a:r>
            <a:r>
              <a:rPr lang="en-US" sz="2800" dirty="0" smtClean="0"/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print(a </a:t>
            </a:r>
            <a:r>
              <a:rPr lang="en-US" sz="2800" dirty="0"/>
              <a:t>&gt; 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print(a &lt; 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print(a == 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print(a != 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print(a &gt;= 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print(a &lt;= b)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108" y="1044342"/>
            <a:ext cx="1549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Example: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05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80" y="838790"/>
            <a:ext cx="5854151" cy="22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08779" y="3545515"/>
            <a:ext cx="585415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10</a:t>
            </a:r>
          </a:p>
          <a:p>
            <a:r>
              <a:rPr lang="en-US" dirty="0"/>
              <a:t>c = -10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 and c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Atleast</a:t>
            </a:r>
            <a:r>
              <a:rPr lang="en-US" dirty="0"/>
              <a:t> one number is not greater than 0")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2564" y="315052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</a:t>
            </a:r>
          </a:p>
        </p:txBody>
      </p:sp>
    </p:spTree>
    <p:extLst>
      <p:ext uri="{BB962C8B-B14F-4D97-AF65-F5344CB8AC3E}">
        <p14:creationId xmlns:p14="http://schemas.microsoft.com/office/powerpoint/2010/main" val="18524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986" y="1709090"/>
            <a:ext cx="500053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-10</a:t>
            </a:r>
          </a:p>
          <a:p>
            <a:r>
              <a:rPr lang="en-US" dirty="0"/>
              <a:t>c = 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or b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b &gt; 0 or c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7782" y="1709090"/>
            <a:ext cx="442110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if not </a:t>
            </a:r>
            <a:r>
              <a:rPr lang="en-US" dirty="0" smtClean="0"/>
              <a:t>a%3 </a:t>
            </a:r>
            <a:r>
              <a:rPr lang="en-US" dirty="0"/>
              <a:t>== 0 or a%5 == </a:t>
            </a:r>
            <a:r>
              <a:rPr lang="en-US" dirty="0" smtClean="0"/>
              <a:t>0:</a:t>
            </a:r>
            <a:endParaRPr lang="en-US" dirty="0"/>
          </a:p>
          <a:p>
            <a:r>
              <a:rPr lang="en-US" dirty="0"/>
              <a:t>    print("10 is not divisible by either 3 or 5")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print("10 is divisible by either 3 or 5")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986" y="133875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97782" y="1338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102" y="912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37446"/>
            <a:ext cx="9582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079" y="1582155"/>
            <a:ext cx="1083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complex number is a number with real and imaginary components. For example, 5 + 6j is a complex number where 5 is the real component and 6 multiplied by j is an imaginary component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Complex data types is used while developing scientific applications where complex mathematical operation is required.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0079" y="1250711"/>
            <a:ext cx="1067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Complex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089142" y="3264985"/>
            <a:ext cx="236704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a=6+7j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a.real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a.imag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print(type(a))</a:t>
            </a:r>
          </a:p>
          <a:p>
            <a:endParaRPr lang="en-US" dirty="0" smtClean="0"/>
          </a:p>
          <a:p>
            <a:r>
              <a:rPr lang="en-US" dirty="0" smtClean="0"/>
              <a:t>b=5+5j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2" y="3113928"/>
            <a:ext cx="64865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68" y="3473156"/>
            <a:ext cx="2269220" cy="12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3" y="134117"/>
            <a:ext cx="281864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 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4" y="1829601"/>
            <a:ext cx="72866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127" y="901181"/>
            <a:ext cx="9832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while loop statement in Python programming language repeatedly executes a target statement as long as a given condition is true.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3164" y="2769119"/>
            <a:ext cx="3082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count = 0</a:t>
            </a:r>
          </a:p>
          <a:p>
            <a:r>
              <a:rPr lang="en-US" dirty="0" smtClean="0"/>
              <a:t>while count &lt; 9:</a:t>
            </a:r>
          </a:p>
          <a:p>
            <a:r>
              <a:rPr lang="en-US" dirty="0" smtClean="0"/>
              <a:t>   print('The count is:', count)</a:t>
            </a:r>
          </a:p>
          <a:p>
            <a:r>
              <a:rPr lang="en-US" dirty="0" smtClean="0"/>
              <a:t>   count = count + 1</a:t>
            </a:r>
          </a:p>
          <a:p>
            <a:endParaRPr lang="en-US" dirty="0" smtClean="0"/>
          </a:p>
          <a:p>
            <a:r>
              <a:rPr lang="en-US" dirty="0" smtClean="0"/>
              <a:t>print("Good bye!")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9481" y="152224"/>
            <a:ext cx="745401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4047" y="1972416"/>
            <a:ext cx="18408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= 1</a:t>
            </a:r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6:</a:t>
            </a:r>
          </a:p>
          <a:p>
            <a:r>
              <a:rPr lang="en-US" sz="2400" dirty="0" smtClean="0"/>
              <a:t>  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if </a:t>
            </a:r>
            <a:r>
              <a:rPr lang="en-US" sz="2400" dirty="0" err="1" smtClean="0"/>
              <a:t>i</a:t>
            </a:r>
            <a:r>
              <a:rPr lang="en-US" sz="2400" dirty="0" smtClean="0"/>
              <a:t> == 3:</a:t>
            </a:r>
          </a:p>
          <a:p>
            <a:r>
              <a:rPr lang="en-US" sz="2400" dirty="0" smtClean="0"/>
              <a:t>    break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 += 1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289141" y="1972416"/>
            <a:ext cx="21577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= 0</a:t>
            </a:r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6: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 += 1</a:t>
            </a:r>
          </a:p>
          <a:p>
            <a:r>
              <a:rPr lang="en-US" sz="2400" dirty="0" smtClean="0"/>
              <a:t>  if </a:t>
            </a:r>
            <a:r>
              <a:rPr lang="en-US" sz="2400" dirty="0" err="1" smtClean="0"/>
              <a:t>i</a:t>
            </a:r>
            <a:r>
              <a:rPr lang="en-US" sz="2400" dirty="0" smtClean="0"/>
              <a:t> == 3:</a:t>
            </a:r>
          </a:p>
          <a:p>
            <a:r>
              <a:rPr lang="en-US" sz="2400" dirty="0" smtClean="0"/>
              <a:t>    continue</a:t>
            </a:r>
          </a:p>
          <a:p>
            <a:r>
              <a:rPr lang="en-US" sz="2400" dirty="0" smtClean="0"/>
              <a:t>  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25955" y="1603084"/>
            <a:ext cx="73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Break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43124" y="1603084"/>
            <a:ext cx="104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8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802" y="262551"/>
            <a:ext cx="6096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 smtClean="0">
                <a:solidFill>
                  <a:srgbClr val="92D050"/>
                </a:solidFill>
              </a:rPr>
              <a:t>Sum </a:t>
            </a:r>
            <a:r>
              <a:rPr lang="en-US" sz="3200" dirty="0">
                <a:solidFill>
                  <a:srgbClr val="92D050"/>
                </a:solidFill>
              </a:rPr>
              <a:t>of n </a:t>
            </a:r>
            <a:r>
              <a:rPr lang="en-US" sz="3200" dirty="0" smtClean="0">
                <a:solidFill>
                  <a:srgbClr val="92D050"/>
                </a:solidFill>
              </a:rPr>
              <a:t>Numbers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276" y="1747040"/>
            <a:ext cx="570090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int</a:t>
            </a:r>
            <a:r>
              <a:rPr lang="en-US" sz="2400" dirty="0"/>
              <a:t>(input("Enter the n Number:"))</a:t>
            </a:r>
          </a:p>
          <a:p>
            <a:r>
              <a:rPr lang="en-US" sz="2400" dirty="0"/>
              <a:t>sum = 0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</a:p>
          <a:p>
            <a:r>
              <a:rPr lang="en-US" sz="2400" dirty="0"/>
              <a:t>    sum = sum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+1</a:t>
            </a:r>
          </a:p>
          <a:p>
            <a:endParaRPr lang="en-US" sz="2400" dirty="0"/>
          </a:p>
          <a:p>
            <a:r>
              <a:rPr lang="en-US" sz="2400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0196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1929" y="948412"/>
            <a:ext cx="101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Loops</a:t>
            </a:r>
          </a:p>
          <a:p>
            <a:r>
              <a:rPr lang="en-US" dirty="0"/>
              <a:t>A for loop is used for iterating over a sequence (that is either a list, a tuple, a dictionary, a set, or a string).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77" y="1783816"/>
            <a:ext cx="6126149" cy="50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552" y="332509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40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7236" y="1289464"/>
            <a:ext cx="6096000" cy="4814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n Numbers Program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with Range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Nested 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527" y="1565972"/>
            <a:ext cx="28820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#Looping </a:t>
            </a:r>
            <a:r>
              <a:rPr lang="en-US" dirty="0"/>
              <a:t>Through a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dirty="0"/>
              <a:t>for x in "banana":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1454" y="1565972"/>
            <a:ext cx="377831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</a:t>
            </a:r>
            <a:r>
              <a:rPr lang="en-US" dirty="0" smtClean="0"/>
              <a:t>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8381" y="1565972"/>
            <a:ext cx="36138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#The </a:t>
            </a:r>
            <a:r>
              <a:rPr lang="en-US" dirty="0"/>
              <a:t>break Statement</a:t>
            </a:r>
          </a:p>
          <a:p>
            <a:r>
              <a:rPr lang="en-US" dirty="0" smtClean="0"/>
              <a:t>#Exit </a:t>
            </a:r>
            <a:r>
              <a:rPr lang="en-US" dirty="0"/>
              <a:t>the loop when x is "banana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break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527" y="3747241"/>
            <a:ext cx="37692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#The </a:t>
            </a:r>
            <a:r>
              <a:rPr lang="en-US" dirty="0"/>
              <a:t>continue Statement</a:t>
            </a:r>
          </a:p>
          <a:p>
            <a:r>
              <a:rPr lang="en-US" dirty="0" smtClean="0"/>
              <a:t>#Do </a:t>
            </a:r>
            <a:r>
              <a:rPr lang="en-US" dirty="0"/>
              <a:t>not print banana: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3230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5484" y="206545"/>
            <a:ext cx="5561845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9156" y="1628383"/>
            <a:ext cx="318078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index = 0</a:t>
            </a:r>
          </a:p>
          <a:p>
            <a:r>
              <a:rPr lang="pt-BR" dirty="0"/>
              <a:t>n = len(num)</a:t>
            </a:r>
          </a:p>
          <a:p>
            <a:r>
              <a:rPr lang="pt-BR" dirty="0"/>
              <a:t>while index &lt; n:</a:t>
            </a:r>
          </a:p>
          <a:p>
            <a:r>
              <a:rPr lang="pt-BR" dirty="0"/>
              <a:t>    print(num[index])</a:t>
            </a:r>
          </a:p>
          <a:p>
            <a:r>
              <a:rPr lang="pt-BR" dirty="0"/>
              <a:t>    index = index+1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156" y="117494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2681" y="1628383"/>
            <a:ext cx="272811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for x in num:</a:t>
            </a:r>
          </a:p>
          <a:p>
            <a:r>
              <a:rPr lang="pt-BR" dirty="0"/>
              <a:t>    print(x)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681" y="1174944"/>
            <a:ext cx="50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</a:p>
        </p:txBody>
      </p:sp>
    </p:spTree>
    <p:extLst>
      <p:ext uri="{BB962C8B-B14F-4D97-AF65-F5344CB8AC3E}">
        <p14:creationId xmlns:p14="http://schemas.microsoft.com/office/powerpoint/2010/main" val="41119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658" y="912198"/>
            <a:ext cx="97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range() Function</a:t>
            </a:r>
          </a:p>
          <a:p>
            <a:r>
              <a:rPr lang="en-US" dirty="0"/>
              <a:t>To loop through a set of code a specified number of times, we can use the range() function,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409" y="3037066"/>
            <a:ext cx="2999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#Using </a:t>
            </a:r>
            <a:r>
              <a:rPr lang="en-US" dirty="0"/>
              <a:t>the range() function:</a:t>
            </a:r>
          </a:p>
          <a:p>
            <a:endParaRPr lang="en-US" dirty="0"/>
          </a:p>
          <a:p>
            <a:r>
              <a:rPr lang="en-US" dirty="0"/>
              <a:t>for x in range(6):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978" y="3037065"/>
            <a:ext cx="27733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#Using </a:t>
            </a:r>
            <a:r>
              <a:rPr lang="en-US" dirty="0"/>
              <a:t>the start parameter:</a:t>
            </a:r>
          </a:p>
          <a:p>
            <a:endParaRPr lang="en-US" dirty="0"/>
          </a:p>
          <a:p>
            <a:r>
              <a:rPr lang="en-US" dirty="0"/>
              <a:t>for x in range(2, 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6818" y="3037065"/>
            <a:ext cx="46957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#Increment </a:t>
            </a:r>
            <a:r>
              <a:rPr lang="en-US" dirty="0"/>
              <a:t>the sequence with 3 (default is 1):</a:t>
            </a:r>
          </a:p>
          <a:p>
            <a:endParaRPr lang="en-US" dirty="0"/>
          </a:p>
          <a:p>
            <a:r>
              <a:rPr lang="en-US" dirty="0"/>
              <a:t>for x in range(2, 30, 3):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1791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4128" y="116010"/>
            <a:ext cx="290917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</a:rPr>
              <a:t>Nested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8079" y="1528795"/>
            <a:ext cx="39412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adj</a:t>
            </a:r>
            <a:r>
              <a:rPr lang="en-US" dirty="0" smtClean="0"/>
              <a:t> = ["red", "big", "tasty"]</a:t>
            </a:r>
          </a:p>
          <a:p>
            <a:r>
              <a:rPr lang="en-US" dirty="0" smtClean="0"/>
              <a:t>fruits = ["apple", "banana", "cherry"]</a:t>
            </a:r>
          </a:p>
          <a:p>
            <a:endParaRPr lang="en-US" dirty="0" smtClean="0"/>
          </a:p>
          <a:p>
            <a:r>
              <a:rPr lang="en-US" dirty="0" smtClean="0"/>
              <a:t>for x in </a:t>
            </a:r>
            <a:r>
              <a:rPr lang="en-US" dirty="0" err="1" smtClean="0"/>
              <a:t>adj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for y in fruits:</a:t>
            </a:r>
          </a:p>
          <a:p>
            <a:r>
              <a:rPr lang="en-US" dirty="0" smtClean="0"/>
              <a:t>    print(x,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01882"/>
            <a:ext cx="1059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351" y="1970679"/>
            <a:ext cx="25651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val1 = 3</a:t>
            </a:r>
          </a:p>
          <a:p>
            <a:r>
              <a:rPr lang="nn-NO" dirty="0"/>
              <a:t>val2 = 2</a:t>
            </a:r>
          </a:p>
          <a:p>
            <a:endParaRPr lang="nn-NO" dirty="0"/>
          </a:p>
          <a:p>
            <a:r>
              <a:rPr lang="nn-NO" dirty="0"/>
              <a:t>print(val1 + val2)</a:t>
            </a:r>
          </a:p>
          <a:p>
            <a:r>
              <a:rPr lang="nn-NO" dirty="0"/>
              <a:t>print(val1 - val2)</a:t>
            </a:r>
          </a:p>
          <a:p>
            <a:r>
              <a:rPr lang="nn-NO" dirty="0"/>
              <a:t>print(val1 * val2)</a:t>
            </a:r>
          </a:p>
          <a:p>
            <a:r>
              <a:rPr lang="nn-NO" dirty="0"/>
              <a:t>print(val1 / val2)</a:t>
            </a:r>
          </a:p>
          <a:p>
            <a:r>
              <a:rPr lang="nn-NO" dirty="0"/>
              <a:t>print(val1 // val2)</a:t>
            </a:r>
          </a:p>
          <a:p>
            <a:r>
              <a:rPr lang="nn-NO" dirty="0"/>
              <a:t>print(val1 % val2)</a:t>
            </a:r>
          </a:p>
          <a:p>
            <a:r>
              <a:rPr lang="nn-NO" dirty="0"/>
              <a:t>print(val1 ** val2)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4225" y="147890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1" y="0"/>
            <a:ext cx="6096000" cy="712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75106"/>
              </p:ext>
            </p:extLst>
          </p:nvPr>
        </p:nvGraphicFramePr>
        <p:xfrm>
          <a:off x="3322321" y="1440974"/>
          <a:ext cx="5547360" cy="2560320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Parentheses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*, /, //, %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Addition, Subtraction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9919" y="4357910"/>
            <a:ext cx="3281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print(10+3*2**</a:t>
            </a:r>
            <a:r>
              <a:rPr lang="en-US" sz="2800" dirty="0" smtClean="0"/>
              <a:t>2+45)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6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424" y="118410"/>
            <a:ext cx="7206560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Functions/Module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4176" y="3710851"/>
            <a:ext cx="956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math Module</a:t>
            </a:r>
          </a:p>
          <a:p>
            <a:r>
              <a:rPr lang="en-US" dirty="0"/>
              <a:t>Python has a built-in module that you can use for mathematical </a:t>
            </a:r>
            <a:r>
              <a:rPr lang="en-US" dirty="0" smtClean="0"/>
              <a:t>tasks. The </a:t>
            </a:r>
            <a:r>
              <a:rPr lang="en-US" dirty="0"/>
              <a:t>math module has a set of methods and constants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26457" y="2684257"/>
            <a:ext cx="211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x=2.9</a:t>
            </a:r>
          </a:p>
          <a:p>
            <a:r>
              <a:rPr lang="en-US" dirty="0"/>
              <a:t>print(round(x))</a:t>
            </a:r>
          </a:p>
          <a:p>
            <a:r>
              <a:rPr lang="en-US" dirty="0"/>
              <a:t>print(abs(-2.9))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429" y="1472997"/>
            <a:ext cx="10251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Math functions is one of the most used functions in Python Programming. In python there are different built-in math functions. Beside there is also a math module in python.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7429" y="1103665"/>
            <a:ext cx="240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 math </a:t>
            </a: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91343" y="4737445"/>
            <a:ext cx="306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x=2.9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796" y="6318037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https://www.w3schools.com/python/module_math.asp</a:t>
            </a:r>
          </a:p>
        </p:txBody>
      </p:sp>
    </p:spTree>
    <p:extLst>
      <p:ext uri="{BB962C8B-B14F-4D97-AF65-F5344CB8AC3E}">
        <p14:creationId xmlns:p14="http://schemas.microsoft.com/office/powerpoint/2010/main" val="35249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14" y="263267"/>
            <a:ext cx="420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 Indentation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7509" y="172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692" y="2779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5 &gt; 2:</a:t>
            </a:r>
          </a:p>
          <a:p>
            <a:r>
              <a:rPr lang="en-US" dirty="0"/>
              <a:t>    print("Five is greater than two!")</a:t>
            </a:r>
          </a:p>
        </p:txBody>
      </p:sp>
    </p:spTree>
    <p:extLst>
      <p:ext uri="{BB962C8B-B14F-4D97-AF65-F5344CB8AC3E}">
        <p14:creationId xmlns:p14="http://schemas.microsoft.com/office/powerpoint/2010/main" val="37030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394" y="82197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101" y="701469"/>
            <a:ext cx="114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statement</a:t>
            </a:r>
          </a:p>
          <a:p>
            <a:r>
              <a:rPr lang="en-US" dirty="0"/>
              <a:t>if statement is the most simple decision-making statement. It is used to decide whether a certain statement or block of statements will be executed or not </a:t>
            </a:r>
            <a:r>
              <a:rPr lang="en-US" dirty="0" err="1"/>
              <a:t>i.e</a:t>
            </a:r>
            <a:r>
              <a:rPr lang="en-US" dirty="0"/>
              <a:t> if a certain condition is true then a block of statement is executed otherwise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" y="2150306"/>
            <a:ext cx="2860518" cy="457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72" y="2124590"/>
            <a:ext cx="3014403" cy="460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28" y="2111732"/>
            <a:ext cx="4234313" cy="462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9104" y="1742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8912" y="168359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7720" y="168237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If……</a:t>
            </a:r>
            <a:r>
              <a:rPr lang="en-US" b="1" dirty="0" err="1" smtClean="0"/>
              <a:t>elif</a:t>
            </a:r>
            <a:r>
              <a:rPr lang="en-US" b="1" dirty="0" smtClean="0"/>
              <a:t>……else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7899" y="19867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005" y="198675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3921" y="198675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If……</a:t>
            </a:r>
            <a:r>
              <a:rPr lang="en-US" b="1" dirty="0" err="1" smtClean="0"/>
              <a:t>elif</a:t>
            </a:r>
            <a:r>
              <a:rPr lang="en-US" b="1" dirty="0" smtClean="0"/>
              <a:t>……else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392" y="2409678"/>
            <a:ext cx="285060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15:</a:t>
            </a:r>
            <a:endParaRPr lang="en-US" dirty="0"/>
          </a:p>
          <a:p>
            <a:r>
              <a:rPr lang="en-US" dirty="0"/>
              <a:t>    print("10 is less than 15")</a:t>
            </a:r>
          </a:p>
          <a:p>
            <a:r>
              <a:rPr lang="en-US" dirty="0"/>
              <a:t>print("I am Not in if")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6887" y="2409678"/>
            <a:ext cx="40951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15: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smaller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if Block")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greater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else Block")</a:t>
            </a:r>
          </a:p>
          <a:p>
            <a:r>
              <a:rPr lang="en-US" dirty="0"/>
              <a:t>print("</a:t>
            </a:r>
            <a:r>
              <a:rPr lang="en-US" dirty="0" err="1"/>
              <a:t>i'm</a:t>
            </a:r>
            <a:r>
              <a:rPr lang="en-US" dirty="0"/>
              <a:t> not in if and not in else Block")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461" y="2409678"/>
            <a:ext cx="335883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10")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15: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15")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20: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20")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not present")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995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1218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Roboto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55</cp:revision>
  <dcterms:created xsi:type="dcterms:W3CDTF">2022-04-08T16:55:51Z</dcterms:created>
  <dcterms:modified xsi:type="dcterms:W3CDTF">2023-07-13T16:31:57Z</dcterms:modified>
</cp:coreProperties>
</file>