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56" r:id="rId5"/>
    <p:sldId id="257" r:id="rId6"/>
    <p:sldId id="260" r:id="rId7"/>
    <p:sldId id="262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37C-B82E-44F4-80BC-F1FB75D4E44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 smtClean="0">
                <a:solidFill>
                  <a:srgbClr val="00B0F0"/>
                </a:solidFill>
                <a:latin typeface="Roboto"/>
              </a:rPr>
              <a:t>Functions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6654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7914" y="208013"/>
            <a:ext cx="4384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Map and Filter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831" y="1362174"/>
            <a:ext cx="43848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(a):</a:t>
            </a:r>
          </a:p>
          <a:p>
            <a:r>
              <a:rPr lang="en-US" dirty="0"/>
              <a:t>  return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x = map(</a:t>
            </a:r>
            <a:r>
              <a:rPr lang="en-US" dirty="0" err="1"/>
              <a:t>myfunc</a:t>
            </a:r>
            <a:r>
              <a:rPr lang="en-US" dirty="0"/>
              <a:t>, ('apple', 'banana', 'cherry</a:t>
            </a:r>
            <a:r>
              <a:rPr lang="en-US" dirty="0" smtClean="0"/>
              <a:t>'))</a:t>
            </a:r>
          </a:p>
          <a:p>
            <a:r>
              <a:rPr lang="en-US" dirty="0"/>
              <a:t>print(list(x))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272" y="1362174"/>
            <a:ext cx="393222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square(x):</a:t>
            </a:r>
          </a:p>
          <a:p>
            <a:r>
              <a:rPr lang="en-US" dirty="0"/>
              <a:t>    return x*x</a:t>
            </a:r>
          </a:p>
          <a:p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= [1, 2, 3, 4, 5]</a:t>
            </a:r>
          </a:p>
          <a:p>
            <a:r>
              <a:rPr lang="en-US" dirty="0"/>
              <a:t>result = list(map(square,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print(result)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831" y="3393499"/>
            <a:ext cx="438489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ages = [5, 12, 17, 18, 24, 32]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r>
              <a:rPr lang="en-US" dirty="0"/>
              <a:t>  if x &lt; 18: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True</a:t>
            </a:r>
          </a:p>
          <a:p>
            <a:endParaRPr lang="en-US" dirty="0"/>
          </a:p>
          <a:p>
            <a:r>
              <a:rPr lang="en-US" dirty="0"/>
              <a:t>adults = list(filter(</a:t>
            </a:r>
            <a:r>
              <a:rPr lang="en-US" dirty="0" err="1"/>
              <a:t>myFunc</a:t>
            </a:r>
            <a:r>
              <a:rPr lang="en-US" dirty="0"/>
              <a:t>, ages))</a:t>
            </a:r>
          </a:p>
          <a:p>
            <a:endParaRPr lang="en-US" dirty="0"/>
          </a:p>
          <a:p>
            <a:r>
              <a:rPr lang="en-US" dirty="0"/>
              <a:t>print(adults)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8272" y="3746894"/>
            <a:ext cx="439395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[5, 12, 17, 18, 25, 32]</a:t>
            </a:r>
          </a:p>
          <a:p>
            <a:endParaRPr lang="pt-BR" dirty="0"/>
          </a:p>
          <a:p>
            <a:r>
              <a:rPr lang="pt-BR" dirty="0"/>
              <a:t>result = list(filter(lambda x: x%2==0, num))</a:t>
            </a:r>
          </a:p>
          <a:p>
            <a:endParaRPr lang="pt-BR" dirty="0"/>
          </a:p>
          <a:p>
            <a:r>
              <a:rPr lang="pt-BR" dirty="0"/>
              <a:t>print(result)</a:t>
            </a:r>
          </a:p>
          <a:p>
            <a:r>
              <a:rPr lang="pt-BR" dirty="0"/>
              <a:t>print(num)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5855" y="1096255"/>
            <a:ext cx="6096000" cy="305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Parameters/Arguments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Parameters/Arguments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Parameter Value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and Filter </a:t>
            </a:r>
            <a:r>
              <a:rPr lang="en-US" sz="20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594" y="1069765"/>
            <a:ext cx="106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function is a block of code which only runs when it is called. You can pass data, known as parameters, into a function. A function can return data as a result.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53432" y="2477261"/>
            <a:ext cx="331658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def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my_function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print("Hello from a function")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my_function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8316" y="1951526"/>
            <a:ext cx="215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define function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6532" y="19515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Built in function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6532" y="247726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6532" y="312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6532" y="407452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6532" y="4869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132" y="19523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Parameters/Arguments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848" y="1130443"/>
            <a:ext cx="42128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):  #</a:t>
            </a:r>
            <a:r>
              <a:rPr lang="en-US" dirty="0" smtClean="0">
                <a:solidFill>
                  <a:srgbClr val="92D050"/>
                </a:solidFill>
              </a:rPr>
              <a:t>Parameters</a:t>
            </a:r>
            <a:endParaRPr lang="en-US" dirty="0" smtClean="0"/>
          </a:p>
          <a:p>
            <a:r>
              <a:rPr lang="en-US" dirty="0" smtClean="0"/>
              <a:t>  print("Good morning! " + 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my_function</a:t>
            </a:r>
            <a:r>
              <a:rPr lang="en-US" dirty="0" smtClean="0"/>
              <a:t>("Emil")  #</a:t>
            </a:r>
            <a:r>
              <a:rPr lang="en-US" dirty="0" smtClean="0">
                <a:solidFill>
                  <a:srgbClr val="92D050"/>
                </a:solidFill>
              </a:rPr>
              <a:t>Arguments</a:t>
            </a:r>
            <a:endParaRPr lang="en-US" dirty="0" smtClean="0"/>
          </a:p>
          <a:p>
            <a:r>
              <a:rPr lang="en-US" dirty="0" err="1" smtClean="0"/>
              <a:t>my_function</a:t>
            </a:r>
            <a:r>
              <a:rPr lang="en-US" dirty="0" smtClean="0"/>
              <a:t>("Tobias")</a:t>
            </a:r>
          </a:p>
          <a:p>
            <a:r>
              <a:rPr lang="en-US" dirty="0" err="1" smtClean="0"/>
              <a:t>my_function</a:t>
            </a:r>
            <a:r>
              <a:rPr lang="en-US" dirty="0" smtClean="0"/>
              <a:t>("Linus")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8938" y="1130443"/>
            <a:ext cx="588777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#This function expects 2 arguments, and gets 2 arguments: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print(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my_function</a:t>
            </a:r>
            <a:r>
              <a:rPr lang="en-US" dirty="0" smtClean="0"/>
              <a:t>("Emil", "</a:t>
            </a:r>
            <a:r>
              <a:rPr lang="en-US" dirty="0" err="1" smtClean="0"/>
              <a:t>Refsnes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6888" y="1952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Keyword Parameters/Arguments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725" y="206720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#You can also send arguments with the key = value syntax.</a:t>
            </a:r>
          </a:p>
          <a:p>
            <a:r>
              <a:rPr lang="en-US" dirty="0" smtClean="0"/>
              <a:t>#This way the order of the arguments does not matter.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(child3, child2, child1):</a:t>
            </a:r>
          </a:p>
          <a:p>
            <a:r>
              <a:rPr lang="en-US" dirty="0" smtClean="0"/>
              <a:t>  print("The youngest child is " + child3)</a:t>
            </a:r>
          </a:p>
          <a:p>
            <a:endParaRPr lang="en-US" dirty="0" smtClean="0"/>
          </a:p>
          <a:p>
            <a:r>
              <a:rPr lang="en-US" dirty="0" err="1" smtClean="0"/>
              <a:t>my_function</a:t>
            </a:r>
            <a:r>
              <a:rPr lang="en-US" dirty="0" smtClean="0"/>
              <a:t>(child1 = "Emil", child2 = "Tobias", child3 = "Linus")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7" y="403470"/>
            <a:ext cx="492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Default Parameter Value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837" y="1725273"/>
            <a:ext cx="43758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(country = "Norway"):</a:t>
            </a:r>
          </a:p>
          <a:p>
            <a:r>
              <a:rPr lang="en-US" dirty="0" smtClean="0"/>
              <a:t>  print("I am from " + country)</a:t>
            </a:r>
          </a:p>
          <a:p>
            <a:endParaRPr lang="en-US" dirty="0" smtClean="0"/>
          </a:p>
          <a:p>
            <a:r>
              <a:rPr lang="en-US" dirty="0" err="1" smtClean="0"/>
              <a:t>my_function</a:t>
            </a:r>
            <a:r>
              <a:rPr lang="en-US" dirty="0" smtClean="0"/>
              <a:t>("Sweden")</a:t>
            </a:r>
          </a:p>
          <a:p>
            <a:r>
              <a:rPr lang="en-US" dirty="0" err="1" smtClean="0"/>
              <a:t>my_function</a:t>
            </a:r>
            <a:r>
              <a:rPr lang="en-US" dirty="0" smtClean="0"/>
              <a:t>("India")</a:t>
            </a:r>
          </a:p>
          <a:p>
            <a:r>
              <a:rPr lang="en-US" dirty="0" err="1" smtClean="0"/>
              <a:t>my_function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my_function</a:t>
            </a:r>
            <a:r>
              <a:rPr lang="en-US" dirty="0" smtClean="0"/>
              <a:t>("Brazil")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7501" y="39441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Return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85853" y="1990522"/>
            <a:ext cx="3081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(x):</a:t>
            </a:r>
          </a:p>
          <a:p>
            <a:r>
              <a:rPr lang="en-US" dirty="0" smtClean="0"/>
              <a:t>  return 5 * x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my_function</a:t>
            </a:r>
            <a:r>
              <a:rPr lang="en-US" dirty="0" smtClean="0"/>
              <a:t>(3))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my_function</a:t>
            </a:r>
            <a:r>
              <a:rPr lang="en-US" dirty="0" smtClean="0"/>
              <a:t>(5))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my_function</a:t>
            </a:r>
            <a:r>
              <a:rPr lang="en-US" dirty="0" smtClean="0"/>
              <a:t>(9))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5734" y="251252"/>
            <a:ext cx="313899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1637" y="1582157"/>
            <a:ext cx="40917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This will take two parameter</a:t>
            </a:r>
          </a:p>
          <a:p>
            <a:r>
              <a:rPr lang="en-US" dirty="0"/>
              <a:t>    Return value is integer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return a +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print(Add(10, 20</a:t>
            </a:r>
            <a:r>
              <a:rPr lang="en-US" dirty="0" smtClean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Add.__doc</a:t>
            </a:r>
            <a:r>
              <a:rPr lang="en-US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2326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8159" y="178867"/>
            <a:ext cx="312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Lambda </a:t>
            </a:r>
            <a:r>
              <a:rPr lang="en-US" sz="3200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7921" y="766656"/>
            <a:ext cx="934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Python Lambda Functions are anonymous function means that the function is without a name.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4892" y="1262210"/>
            <a:ext cx="44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(lambda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parameters</a:t>
            </a:r>
            <a:r>
              <a:rPr lang="en-US" b="1" dirty="0" smtClean="0"/>
              <a:t>: </a:t>
            </a:r>
            <a:r>
              <a:rPr lang="en-US" dirty="0" smtClean="0">
                <a:solidFill>
                  <a:schemeClr val="accent4"/>
                </a:solidFill>
              </a:rPr>
              <a:t>expression) (arguments)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5231" y="1679460"/>
            <a:ext cx="28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print((lambda a : a + 10) (5))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276" y="2280649"/>
            <a:ext cx="267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x = lambda a : a + 10</a:t>
            </a:r>
          </a:p>
          <a:p>
            <a:r>
              <a:rPr lang="pt-BR" dirty="0" smtClean="0"/>
              <a:t>print(x(5))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5231" y="3037354"/>
            <a:ext cx="275406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x = lambda a, b, c : a + b + c</a:t>
            </a:r>
          </a:p>
          <a:p>
            <a:r>
              <a:rPr lang="pt-BR" dirty="0" smtClean="0"/>
              <a:t>print(x(5, 6, 2))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6539" y="3915542"/>
            <a:ext cx="366400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 smtClean="0"/>
              <a:t>def</a:t>
            </a:r>
            <a:r>
              <a:rPr lang="es-ES" dirty="0" smtClean="0"/>
              <a:t> cube(y):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return</a:t>
            </a:r>
            <a:r>
              <a:rPr lang="es-ES" dirty="0" smtClean="0"/>
              <a:t> y * y * y</a:t>
            </a:r>
          </a:p>
          <a:p>
            <a:endParaRPr lang="es-ES" dirty="0" smtClean="0"/>
          </a:p>
          <a:p>
            <a:r>
              <a:rPr lang="es-ES" dirty="0" err="1" smtClean="0"/>
              <a:t>lambda_cube</a:t>
            </a:r>
            <a:r>
              <a:rPr lang="es-ES" dirty="0" smtClean="0"/>
              <a:t> = lambda y: y * y * y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(cube(5))</a:t>
            </a:r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lambda </a:t>
            </a:r>
            <a:r>
              <a:rPr lang="es-ES" dirty="0" err="1" smtClean="0"/>
              <a:t>function</a:t>
            </a:r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lambda_cube</a:t>
            </a:r>
            <a:r>
              <a:rPr lang="es-ES" dirty="0" smtClean="0"/>
              <a:t>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523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Consolas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2022-04-11T13:29:51Z</dcterms:created>
  <dcterms:modified xsi:type="dcterms:W3CDTF">2023-02-13T17:20:21Z</dcterms:modified>
</cp:coreProperties>
</file>