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8" autoAdjust="0"/>
    <p:restoredTop sz="94660"/>
  </p:normalViewPr>
  <p:slideViewPr>
    <p:cSldViewPr snapToGrid="0">
      <p:cViewPr varScale="1">
        <p:scale>
          <a:sx n="69" d="100"/>
          <a:sy n="6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3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5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327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59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47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14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33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5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6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0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F8C33F-71CB-42A7-BC67-44BE7FBD83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1C2F-434E-401D-AD78-5C6EFC026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33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Information System (MIS) Proposal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6639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Stanbic Bank Uganda Limited (SBUL)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April 2025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NANYONJO BELINDA 23/BIT/BU/R/1017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BIRUNGI FLORENCE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MUTEBI ENOCH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FAROUK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NTWATWA NEYTHAN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7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bank-wide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reporting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key processes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performance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strategic decisions</a:t>
            </a:r>
          </a:p>
        </p:txBody>
      </p:sp>
    </p:spTree>
    <p:extLst>
      <p:ext uri="{BB962C8B-B14F-4D97-AF65-F5344CB8AC3E}">
        <p14:creationId xmlns:p14="http://schemas.microsoft.com/office/powerpoint/2010/main" val="274184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8560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digital transformation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customer service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Aligns with SDGs (5, 12, 17)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 in a data-driven market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Executives, Managers, IT team, Employees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Customers, Regulators, Vendors, Shareholders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Subsidiaries: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FlyHub, Business Incubator, SBG Securities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1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 and decision-making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compliance and data governance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service delivery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brand and stakeholder trust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6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Scope: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Dashboards, CRM, HR, Reporting, Compliance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Scope: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branches and agents in Uganda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Scope: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2025 – January 2026 (Phase-wise)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9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856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 critical in banking for agility and accuracy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show MIS improves forecasting and customer experience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references: Laudon &amp; Laudon (2021), O'Brien (2020)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interviews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and gap analysis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and prototyping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 and phased rollout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support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6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Cloud-based, secure, scalable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integrations, role-based access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 and analytics tools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developers, project team, trainers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End-user onboarding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5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6258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system with custom dashboards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database with analytics layer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User-friendly, mobile-compatible UI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for new features or entities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May–Jun 2025: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Assessment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Jul–Sep 2025: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&amp; Integration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 2025: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Nov–Jan 2026: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Rollout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 2026 onwards: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&amp; Optimization</a:t>
            </a:r>
          </a:p>
        </p:txBody>
      </p:sp>
    </p:spTree>
    <p:extLst>
      <p:ext uri="{BB962C8B-B14F-4D97-AF65-F5344CB8AC3E}">
        <p14:creationId xmlns:p14="http://schemas.microsoft.com/office/powerpoint/2010/main" val="165970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 is essential to future-proof Stanbic’s operations and support digital banking leadership in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Uganda.</a:t>
            </a:r>
          </a:p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3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Stanbic Bank Uganda Limited (SBUL)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431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Location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Headquarters: Plot 18, Hannington Road, Kampala, Uganda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in all major towns in Uganda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branches, 6,483 agents, 1,968 POS, 115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ATMs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Uganda’s largest commercial bank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retail, corporate, SME, and digital banking services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Products: Loans, Savings, Mortgages, Insurance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Programs: Stanbic4Her, SME Financing, Business Incubator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customer base and operations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Disconnected systems limit real-time insight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 is needed to unify data, improve efficiency, and decision-making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to the Problem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expansion without synchronized IT systems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Subsidiaries operate independently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 is slowed due to fragmented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4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Structure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Parent: Stanbic Uganda Holdings Ltd (SUHL)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Subsidiaries: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Stanbic Bank Uganda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SBG Securities Uganda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FlyHub Uganda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Stanbic Business Incubator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Stanbic Properties Ltd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6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316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banking platforms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 and HRM tools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tools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Agency banking software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data analytics and dashboards</a:t>
            </a:r>
          </a:p>
          <a:p>
            <a:pPr marL="0" lv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in IT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fully integrated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data consolidation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reports and compliance risks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unified dashboard for executives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8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centralized, integrated MIS limits Stanbic’s ability to operate efficiently, respond swiftly, and make data-driven decisions across all business units.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MIS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access across departments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reporting and compliance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operations and customer service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3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 Situation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Disconnected systems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decision-making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risk and inefficiencies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Ineffective use of data assets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42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Repercussions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competitiveness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operational costs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stakeholder experience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agility in market response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0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(IT Solution)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 integrated MIS to: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 data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efficiency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decision-making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compliance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3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520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Ion</vt:lpstr>
      <vt:lpstr>Management Information System (MIS) Proposal </vt:lpstr>
      <vt:lpstr>Stanbic Bank Uganda Limited (SBUL) </vt:lpstr>
      <vt:lpstr>Introduction</vt:lpstr>
      <vt:lpstr>Organization Structure</vt:lpstr>
      <vt:lpstr>IT Usage</vt:lpstr>
      <vt:lpstr>Problem Statement</vt:lpstr>
      <vt:lpstr>Problematic Situation </vt:lpstr>
      <vt:lpstr>Repercussions</vt:lpstr>
      <vt:lpstr>Main Objective (IT Solution) </vt:lpstr>
      <vt:lpstr>Specific Objectives </vt:lpstr>
      <vt:lpstr>Justification</vt:lpstr>
      <vt:lpstr>Benefits </vt:lpstr>
      <vt:lpstr>Scope</vt:lpstr>
      <vt:lpstr>Literature Review</vt:lpstr>
      <vt:lpstr>Requirements</vt:lpstr>
      <vt:lpstr>Design</vt:lpstr>
      <vt:lpstr>Conclusion: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Information System (MIS) Proposal </dc:title>
  <dc:creator>Windows User</dc:creator>
  <cp:lastModifiedBy>Windows User</cp:lastModifiedBy>
  <cp:revision>23</cp:revision>
  <dcterms:created xsi:type="dcterms:W3CDTF">2025-04-21T15:09:42Z</dcterms:created>
  <dcterms:modified xsi:type="dcterms:W3CDTF">2025-04-21T15:52:02Z</dcterms:modified>
</cp:coreProperties>
</file>