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8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8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1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84D3-AE1F-490C-84A2-73E175BAF202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63A8-37C6-414A-841B-9EAF257CC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7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NANYONJO BELINDA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23/BIT/BU/R/1017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30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SITE MAP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1812747"/>
            <a:ext cx="11057585" cy="4884267"/>
          </a:xfrm>
        </p:spPr>
      </p:pic>
    </p:spTree>
    <p:extLst>
      <p:ext uri="{BB962C8B-B14F-4D97-AF65-F5344CB8AC3E}">
        <p14:creationId xmlns:p14="http://schemas.microsoft.com/office/powerpoint/2010/main" val="74064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USE-CASE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173236" cy="4910026"/>
          </a:xfrm>
        </p:spPr>
      </p:pic>
    </p:spTree>
    <p:extLst>
      <p:ext uri="{BB962C8B-B14F-4D97-AF65-F5344CB8AC3E}">
        <p14:creationId xmlns:p14="http://schemas.microsoft.com/office/powerpoint/2010/main" val="368094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291" y="2791445"/>
            <a:ext cx="3321624" cy="3385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61" y="2791446"/>
            <a:ext cx="3181568" cy="3385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31" y="2791445"/>
            <a:ext cx="3596630" cy="33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PAGES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907332" cy="4922905"/>
          </a:xfrm>
        </p:spPr>
        <p:txBody>
          <a:bodyPr/>
          <a:lstStyle/>
          <a:p>
            <a:r>
              <a:rPr lang="en-GB" dirty="0" smtClean="0"/>
              <a:t>Home                                                                              Services                                                                     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736" y="2392295"/>
            <a:ext cx="5203064" cy="3784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6" y="2392295"/>
            <a:ext cx="4827968" cy="37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35" y="1352282"/>
            <a:ext cx="11590985" cy="56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NANYONJO BELINDA </vt:lpstr>
      <vt:lpstr>SITE MAP</vt:lpstr>
      <vt:lpstr>USE-CASE DIAGRAM</vt:lpstr>
      <vt:lpstr>INTERFACE DESIGNS</vt:lpstr>
      <vt:lpstr>WEB PAGES</vt:lpstr>
      <vt:lpstr>ENTITY RELATIONSHIP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NANYONJO BELINDA</dc:title>
  <dc:creator>STUDENT</dc:creator>
  <cp:lastModifiedBy>STUDENT</cp:lastModifiedBy>
  <cp:revision>10</cp:revision>
  <dcterms:created xsi:type="dcterms:W3CDTF">2025-04-16T14:57:13Z</dcterms:created>
  <dcterms:modified xsi:type="dcterms:W3CDTF">2025-04-16T15:32:35Z</dcterms:modified>
</cp:coreProperties>
</file>