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01FCB-2B5E-4E31-BD0B-26BFE67CC0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63360-6C37-412F-A704-DED649ECB86A}">
      <dgm:prSet phldrT="[Text]" custT="1"/>
      <dgm:spPr/>
      <dgm:t>
        <a:bodyPr/>
        <a:lstStyle/>
        <a:p>
          <a:r>
            <a:rPr lang="zh-CN" altLang="en-US" sz="2800" dirty="0"/>
            <a:t>图书信息管理功能菜单</a:t>
          </a:r>
          <a:endParaRPr lang="en-US" sz="2800" dirty="0"/>
        </a:p>
      </dgm:t>
    </dgm:pt>
    <dgm:pt modelId="{0341D7E0-4B0B-4EBD-8A9B-F819FBE68E5B}" type="parTrans" cxnId="{A89DB3D0-B2E4-439D-8051-8AD329AC0911}">
      <dgm:prSet/>
      <dgm:spPr/>
      <dgm:t>
        <a:bodyPr/>
        <a:lstStyle/>
        <a:p>
          <a:endParaRPr lang="en-US"/>
        </a:p>
      </dgm:t>
    </dgm:pt>
    <dgm:pt modelId="{A639B872-F2E1-4F7C-A9DF-DED60342221F}" type="sibTrans" cxnId="{A89DB3D0-B2E4-439D-8051-8AD329AC0911}">
      <dgm:prSet/>
      <dgm:spPr/>
      <dgm:t>
        <a:bodyPr/>
        <a:lstStyle/>
        <a:p>
          <a:endParaRPr lang="en-US"/>
        </a:p>
      </dgm:t>
    </dgm:pt>
    <dgm:pt modelId="{04FAEE65-336A-45C7-B32B-B29CFF6DE809}">
      <dgm:prSet phldrT="[Text]"/>
      <dgm:spPr/>
      <dgm:t>
        <a:bodyPr/>
        <a:lstStyle/>
        <a:p>
          <a:r>
            <a:rPr lang="en-US" altLang="zh-CN" dirty="0"/>
            <a:t>0 </a:t>
          </a:r>
          <a:r>
            <a:rPr lang="zh-CN" altLang="en-US" dirty="0"/>
            <a:t>退出系统</a:t>
          </a:r>
          <a:endParaRPr lang="en-US" dirty="0"/>
        </a:p>
      </dgm:t>
    </dgm:pt>
    <dgm:pt modelId="{0409B6C7-A7CA-4685-9D8D-719B8E923FF3}" type="parTrans" cxnId="{D27EB73C-5ACC-4A14-8AEB-CB2B50190BF1}">
      <dgm:prSet/>
      <dgm:spPr/>
      <dgm:t>
        <a:bodyPr/>
        <a:lstStyle/>
        <a:p>
          <a:endParaRPr lang="en-US"/>
        </a:p>
      </dgm:t>
    </dgm:pt>
    <dgm:pt modelId="{3C129BAF-9B0E-4FE5-B4B9-F0329A2EE136}" type="sibTrans" cxnId="{D27EB73C-5ACC-4A14-8AEB-CB2B50190BF1}">
      <dgm:prSet/>
      <dgm:spPr/>
      <dgm:t>
        <a:bodyPr/>
        <a:lstStyle/>
        <a:p>
          <a:endParaRPr lang="en-US"/>
        </a:p>
      </dgm:t>
    </dgm:pt>
    <dgm:pt modelId="{A85B7D0C-3C81-4207-932D-5D1901B61650}">
      <dgm:prSet/>
      <dgm:spPr/>
      <dgm:t>
        <a:bodyPr/>
        <a:lstStyle/>
        <a:p>
          <a:r>
            <a:rPr lang="en-US" altLang="zh-CN" dirty="0"/>
            <a:t>1 </a:t>
          </a:r>
          <a:r>
            <a:rPr lang="zh-CN" altLang="en-US" dirty="0"/>
            <a:t>添加信息</a:t>
          </a:r>
          <a:endParaRPr lang="en-US" dirty="0"/>
        </a:p>
      </dgm:t>
    </dgm:pt>
    <dgm:pt modelId="{91706B95-DC8B-4B86-973B-71835740EEA3}" type="parTrans" cxnId="{5A701FE4-1C1E-4ABA-A9BE-9E371D5E9D6E}">
      <dgm:prSet/>
      <dgm:spPr/>
      <dgm:t>
        <a:bodyPr/>
        <a:lstStyle/>
        <a:p>
          <a:endParaRPr lang="en-US"/>
        </a:p>
      </dgm:t>
    </dgm:pt>
    <dgm:pt modelId="{C1DDD921-6B66-40C6-BA90-60A727803FEF}" type="sibTrans" cxnId="{5A701FE4-1C1E-4ABA-A9BE-9E371D5E9D6E}">
      <dgm:prSet/>
      <dgm:spPr/>
      <dgm:t>
        <a:bodyPr/>
        <a:lstStyle/>
        <a:p>
          <a:endParaRPr lang="en-US"/>
        </a:p>
      </dgm:t>
    </dgm:pt>
    <dgm:pt modelId="{0128E99C-2A9E-408D-AC04-BDE2279129AA}">
      <dgm:prSet/>
      <dgm:spPr/>
      <dgm:t>
        <a:bodyPr/>
        <a:lstStyle/>
        <a:p>
          <a:r>
            <a:rPr lang="en-US" altLang="zh-CN" dirty="0"/>
            <a:t>2 </a:t>
          </a:r>
          <a:r>
            <a:rPr lang="zh-CN" altLang="en-US" dirty="0"/>
            <a:t>显示信息</a:t>
          </a:r>
          <a:endParaRPr lang="en-US" dirty="0"/>
        </a:p>
      </dgm:t>
    </dgm:pt>
    <dgm:pt modelId="{B4520FAB-B15B-43CC-BAA1-9DF132FDB5BC}" type="parTrans" cxnId="{16A7939B-70E4-4BCA-B466-5B04FDA78FD2}">
      <dgm:prSet/>
      <dgm:spPr/>
      <dgm:t>
        <a:bodyPr/>
        <a:lstStyle/>
        <a:p>
          <a:endParaRPr lang="en-US"/>
        </a:p>
      </dgm:t>
    </dgm:pt>
    <dgm:pt modelId="{55AF217A-9913-4ED4-9B2C-7236040244D5}" type="sibTrans" cxnId="{16A7939B-70E4-4BCA-B466-5B04FDA78FD2}">
      <dgm:prSet/>
      <dgm:spPr/>
      <dgm:t>
        <a:bodyPr/>
        <a:lstStyle/>
        <a:p>
          <a:endParaRPr lang="en-US"/>
        </a:p>
      </dgm:t>
    </dgm:pt>
    <dgm:pt modelId="{A8528510-A7BC-48AF-A39D-F75B608808A9}">
      <dgm:prSet/>
      <dgm:spPr/>
      <dgm:t>
        <a:bodyPr/>
        <a:lstStyle/>
        <a:p>
          <a:r>
            <a:rPr lang="en-US" altLang="zh-CN" dirty="0"/>
            <a:t>3 </a:t>
          </a:r>
          <a:r>
            <a:rPr lang="zh-CN" altLang="en-US" dirty="0"/>
            <a:t>保存信息</a:t>
          </a:r>
          <a:endParaRPr lang="en-US" dirty="0"/>
        </a:p>
      </dgm:t>
    </dgm:pt>
    <dgm:pt modelId="{F28CDAD6-63CA-4C95-B2E5-16861364F73E}" type="parTrans" cxnId="{7615EAA3-D163-4D81-AC31-293BBBBE68BE}">
      <dgm:prSet/>
      <dgm:spPr/>
      <dgm:t>
        <a:bodyPr/>
        <a:lstStyle/>
        <a:p>
          <a:endParaRPr lang="en-US"/>
        </a:p>
      </dgm:t>
    </dgm:pt>
    <dgm:pt modelId="{4306D2E7-6459-4F18-97C8-56BDF2B0321C}" type="sibTrans" cxnId="{7615EAA3-D163-4D81-AC31-293BBBBE68BE}">
      <dgm:prSet/>
      <dgm:spPr/>
      <dgm:t>
        <a:bodyPr/>
        <a:lstStyle/>
        <a:p>
          <a:endParaRPr lang="en-US"/>
        </a:p>
      </dgm:t>
    </dgm:pt>
    <dgm:pt modelId="{40EEA18E-500F-4A11-82FE-2EE151765BAB}">
      <dgm:prSet/>
      <dgm:spPr/>
      <dgm:t>
        <a:bodyPr/>
        <a:lstStyle/>
        <a:p>
          <a:r>
            <a:rPr lang="en-US" altLang="zh-CN" dirty="0"/>
            <a:t>4 </a:t>
          </a:r>
          <a:r>
            <a:rPr lang="zh-CN" altLang="en-US" dirty="0"/>
            <a:t>查找信息</a:t>
          </a:r>
          <a:endParaRPr lang="en-US" dirty="0"/>
        </a:p>
      </dgm:t>
    </dgm:pt>
    <dgm:pt modelId="{9FE0447B-4DDA-4217-BD1C-E032FC4B2412}" type="parTrans" cxnId="{FBD972F8-99E5-4960-9DD7-0CAA5155D6E8}">
      <dgm:prSet/>
      <dgm:spPr/>
      <dgm:t>
        <a:bodyPr/>
        <a:lstStyle/>
        <a:p>
          <a:endParaRPr lang="en-US"/>
        </a:p>
      </dgm:t>
    </dgm:pt>
    <dgm:pt modelId="{74588908-2AEC-41F3-BBFE-85137AFF55E3}" type="sibTrans" cxnId="{FBD972F8-99E5-4960-9DD7-0CAA5155D6E8}">
      <dgm:prSet/>
      <dgm:spPr/>
      <dgm:t>
        <a:bodyPr/>
        <a:lstStyle/>
        <a:p>
          <a:endParaRPr lang="en-US"/>
        </a:p>
      </dgm:t>
    </dgm:pt>
    <dgm:pt modelId="{B4808E00-B47F-4B7D-BBB1-D2B04EBD4F86}">
      <dgm:prSet/>
      <dgm:spPr/>
      <dgm:t>
        <a:bodyPr/>
        <a:lstStyle/>
        <a:p>
          <a:r>
            <a:rPr lang="en-US" altLang="zh-CN" dirty="0"/>
            <a:t>5 </a:t>
          </a:r>
          <a:r>
            <a:rPr lang="zh-CN" altLang="en-US" dirty="0"/>
            <a:t>修改信息</a:t>
          </a:r>
          <a:endParaRPr lang="en-US" dirty="0"/>
        </a:p>
      </dgm:t>
    </dgm:pt>
    <dgm:pt modelId="{ABB64654-C6D0-417C-828D-4C528E8A3229}" type="parTrans" cxnId="{AE34C27F-1A89-4A44-B7E0-A70BF73B00E3}">
      <dgm:prSet/>
      <dgm:spPr/>
      <dgm:t>
        <a:bodyPr/>
        <a:lstStyle/>
        <a:p>
          <a:endParaRPr lang="en-US"/>
        </a:p>
      </dgm:t>
    </dgm:pt>
    <dgm:pt modelId="{03260655-E4A2-4B9A-AD44-99AAF41F5850}" type="sibTrans" cxnId="{AE34C27F-1A89-4A44-B7E0-A70BF73B00E3}">
      <dgm:prSet/>
      <dgm:spPr/>
      <dgm:t>
        <a:bodyPr/>
        <a:lstStyle/>
        <a:p>
          <a:endParaRPr lang="en-US"/>
        </a:p>
      </dgm:t>
    </dgm:pt>
    <dgm:pt modelId="{9AA36CF5-0898-4857-9055-26B83B2FA9FB}">
      <dgm:prSet/>
      <dgm:spPr/>
      <dgm:t>
        <a:bodyPr/>
        <a:lstStyle/>
        <a:p>
          <a:r>
            <a:rPr lang="en-US" altLang="zh-CN" dirty="0"/>
            <a:t>6 </a:t>
          </a:r>
          <a:r>
            <a:rPr lang="zh-CN" altLang="en-US" dirty="0"/>
            <a:t>删除信息</a:t>
          </a:r>
          <a:endParaRPr lang="en-US" dirty="0"/>
        </a:p>
      </dgm:t>
    </dgm:pt>
    <dgm:pt modelId="{1E5910F6-6A9B-4D12-B457-6D18FD319913}" type="parTrans" cxnId="{FD4B3265-DD16-4E62-AA33-EE76A4DE1E95}">
      <dgm:prSet/>
      <dgm:spPr/>
      <dgm:t>
        <a:bodyPr/>
        <a:lstStyle/>
        <a:p>
          <a:endParaRPr lang="en-US"/>
        </a:p>
      </dgm:t>
    </dgm:pt>
    <dgm:pt modelId="{3A8723C6-B5F7-45CA-AB8B-8AF61810A876}" type="sibTrans" cxnId="{FD4B3265-DD16-4E62-AA33-EE76A4DE1E95}">
      <dgm:prSet/>
      <dgm:spPr/>
      <dgm:t>
        <a:bodyPr/>
        <a:lstStyle/>
        <a:p>
          <a:endParaRPr lang="en-US"/>
        </a:p>
      </dgm:t>
    </dgm:pt>
    <dgm:pt modelId="{202F8F78-B8C1-419B-8B12-18EB7BFEA3B3}">
      <dgm:prSet/>
      <dgm:spPr/>
      <dgm:t>
        <a:bodyPr/>
        <a:lstStyle/>
        <a:p>
          <a:r>
            <a:rPr lang="en-US" altLang="zh-CN" dirty="0"/>
            <a:t>7 </a:t>
          </a:r>
          <a:r>
            <a:rPr lang="zh-CN" altLang="en-US" dirty="0"/>
            <a:t>排序信息</a:t>
          </a:r>
          <a:endParaRPr lang="en-US" dirty="0"/>
        </a:p>
      </dgm:t>
    </dgm:pt>
    <dgm:pt modelId="{C2CE4400-A44B-4766-8DCE-9563444F7DFC}" type="parTrans" cxnId="{F09BAE0C-EBA3-4C68-AEE2-CFF237DE7E90}">
      <dgm:prSet/>
      <dgm:spPr/>
      <dgm:t>
        <a:bodyPr/>
        <a:lstStyle/>
        <a:p>
          <a:endParaRPr lang="en-US"/>
        </a:p>
      </dgm:t>
    </dgm:pt>
    <dgm:pt modelId="{A7251F8B-9FC9-4C0F-8BA6-D9CFE1772417}" type="sibTrans" cxnId="{F09BAE0C-EBA3-4C68-AEE2-CFF237DE7E90}">
      <dgm:prSet/>
      <dgm:spPr/>
      <dgm:t>
        <a:bodyPr/>
        <a:lstStyle/>
        <a:p>
          <a:endParaRPr lang="en-US"/>
        </a:p>
      </dgm:t>
    </dgm:pt>
    <dgm:pt modelId="{1F5DFCCD-CDB8-40E3-9768-938D94DC74DA}" type="pres">
      <dgm:prSet presAssocID="{74D01FCB-2B5E-4E31-BD0B-26BFE67CC0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E68534-7A4A-473B-8CDF-32C76B6ECC84}" type="pres">
      <dgm:prSet presAssocID="{ACA63360-6C37-412F-A704-DED649ECB86A}" presName="hierRoot1" presStyleCnt="0">
        <dgm:presLayoutVars>
          <dgm:hierBranch val="init"/>
        </dgm:presLayoutVars>
      </dgm:prSet>
      <dgm:spPr/>
    </dgm:pt>
    <dgm:pt modelId="{4848A756-DAA2-4194-A991-88BC55B02F2D}" type="pres">
      <dgm:prSet presAssocID="{ACA63360-6C37-412F-A704-DED649ECB86A}" presName="rootComposite1" presStyleCnt="0"/>
      <dgm:spPr/>
    </dgm:pt>
    <dgm:pt modelId="{E4EF5B71-04CB-4219-98F7-396B5E46E22E}" type="pres">
      <dgm:prSet presAssocID="{ACA63360-6C37-412F-A704-DED649ECB86A}" presName="rootText1" presStyleLbl="node0" presStyleIdx="0" presStyleCnt="1" custScaleX="1136274" custScaleY="442567" custLinFactY="-44719" custLinFactNeighborX="-6799" custLinFactNeighborY="-100000">
        <dgm:presLayoutVars>
          <dgm:chPref val="3"/>
        </dgm:presLayoutVars>
      </dgm:prSet>
      <dgm:spPr/>
    </dgm:pt>
    <dgm:pt modelId="{89AE66D5-C83B-4A7A-8FD9-ED047541E854}" type="pres">
      <dgm:prSet presAssocID="{ACA63360-6C37-412F-A704-DED649ECB86A}" presName="rootConnector1" presStyleLbl="node1" presStyleIdx="0" presStyleCnt="0"/>
      <dgm:spPr/>
    </dgm:pt>
    <dgm:pt modelId="{16B07D1C-6D15-4DAB-BA44-0D9A54F6DCD1}" type="pres">
      <dgm:prSet presAssocID="{ACA63360-6C37-412F-A704-DED649ECB86A}" presName="hierChild2" presStyleCnt="0"/>
      <dgm:spPr/>
    </dgm:pt>
    <dgm:pt modelId="{2B7C98A0-42F9-4847-AB50-F96AAF37792B}" type="pres">
      <dgm:prSet presAssocID="{0409B6C7-A7CA-4685-9D8D-719B8E923FF3}" presName="Name37" presStyleLbl="parChTrans1D2" presStyleIdx="0" presStyleCnt="8"/>
      <dgm:spPr/>
    </dgm:pt>
    <dgm:pt modelId="{1198923D-D72A-4DD7-BC7D-FBDC3209EE76}" type="pres">
      <dgm:prSet presAssocID="{04FAEE65-336A-45C7-B32B-B29CFF6DE809}" presName="hierRoot2" presStyleCnt="0">
        <dgm:presLayoutVars>
          <dgm:hierBranch val="init"/>
        </dgm:presLayoutVars>
      </dgm:prSet>
      <dgm:spPr/>
    </dgm:pt>
    <dgm:pt modelId="{E6EF74BD-D3BF-46AE-85C7-3AAD8F967C78}" type="pres">
      <dgm:prSet presAssocID="{04FAEE65-336A-45C7-B32B-B29CFF6DE809}" presName="rootComposite" presStyleCnt="0"/>
      <dgm:spPr/>
    </dgm:pt>
    <dgm:pt modelId="{44A48B65-2508-4E91-A8A2-B696A24CF1DA}" type="pres">
      <dgm:prSet presAssocID="{04FAEE65-336A-45C7-B32B-B29CFF6DE809}" presName="rootText" presStyleLbl="node2" presStyleIdx="0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ED59A730-4D6E-4896-AC7B-30D1F87F316C}" type="pres">
      <dgm:prSet presAssocID="{04FAEE65-336A-45C7-B32B-B29CFF6DE809}" presName="rootConnector" presStyleLbl="node2" presStyleIdx="0" presStyleCnt="8"/>
      <dgm:spPr/>
    </dgm:pt>
    <dgm:pt modelId="{27FF5688-D69E-4E51-AACB-78D9ADE13F34}" type="pres">
      <dgm:prSet presAssocID="{04FAEE65-336A-45C7-B32B-B29CFF6DE809}" presName="hierChild4" presStyleCnt="0"/>
      <dgm:spPr/>
    </dgm:pt>
    <dgm:pt modelId="{6A2EEE6B-B4E0-43A8-B161-5475D47574C6}" type="pres">
      <dgm:prSet presAssocID="{04FAEE65-336A-45C7-B32B-B29CFF6DE809}" presName="hierChild5" presStyleCnt="0"/>
      <dgm:spPr/>
    </dgm:pt>
    <dgm:pt modelId="{F8CFB469-0489-4472-B62E-4A7351AF30D8}" type="pres">
      <dgm:prSet presAssocID="{91706B95-DC8B-4B86-973B-71835740EEA3}" presName="Name37" presStyleLbl="parChTrans1D2" presStyleIdx="1" presStyleCnt="8"/>
      <dgm:spPr/>
    </dgm:pt>
    <dgm:pt modelId="{DE982136-ABE1-4CC0-B4F5-6B89E84F73E2}" type="pres">
      <dgm:prSet presAssocID="{A85B7D0C-3C81-4207-932D-5D1901B61650}" presName="hierRoot2" presStyleCnt="0">
        <dgm:presLayoutVars>
          <dgm:hierBranch val="init"/>
        </dgm:presLayoutVars>
      </dgm:prSet>
      <dgm:spPr/>
    </dgm:pt>
    <dgm:pt modelId="{D46DB296-A487-43D5-8DEA-E1FB6D20F99B}" type="pres">
      <dgm:prSet presAssocID="{A85B7D0C-3C81-4207-932D-5D1901B61650}" presName="rootComposite" presStyleCnt="0"/>
      <dgm:spPr/>
    </dgm:pt>
    <dgm:pt modelId="{1CEE0E00-6343-485E-A308-2405178F9D50}" type="pres">
      <dgm:prSet presAssocID="{A85B7D0C-3C81-4207-932D-5D1901B61650}" presName="rootText" presStyleLbl="node2" presStyleIdx="1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1215655D-9EEE-4D5A-B0D6-269CF9D84816}" type="pres">
      <dgm:prSet presAssocID="{A85B7D0C-3C81-4207-932D-5D1901B61650}" presName="rootConnector" presStyleLbl="node2" presStyleIdx="1" presStyleCnt="8"/>
      <dgm:spPr/>
    </dgm:pt>
    <dgm:pt modelId="{543FCA58-47A0-4D09-9624-533EA0B4DAB1}" type="pres">
      <dgm:prSet presAssocID="{A85B7D0C-3C81-4207-932D-5D1901B61650}" presName="hierChild4" presStyleCnt="0"/>
      <dgm:spPr/>
    </dgm:pt>
    <dgm:pt modelId="{307B47FD-6FB0-4CBE-A545-07E0ECCF8659}" type="pres">
      <dgm:prSet presAssocID="{A85B7D0C-3C81-4207-932D-5D1901B61650}" presName="hierChild5" presStyleCnt="0"/>
      <dgm:spPr/>
    </dgm:pt>
    <dgm:pt modelId="{3050E932-B552-4C04-9DA6-F73347003F7F}" type="pres">
      <dgm:prSet presAssocID="{B4520FAB-B15B-43CC-BAA1-9DF132FDB5BC}" presName="Name37" presStyleLbl="parChTrans1D2" presStyleIdx="2" presStyleCnt="8"/>
      <dgm:spPr/>
    </dgm:pt>
    <dgm:pt modelId="{91DB5FB4-E219-4039-BFBE-9E3F8498C3FA}" type="pres">
      <dgm:prSet presAssocID="{0128E99C-2A9E-408D-AC04-BDE2279129AA}" presName="hierRoot2" presStyleCnt="0">
        <dgm:presLayoutVars>
          <dgm:hierBranch val="init"/>
        </dgm:presLayoutVars>
      </dgm:prSet>
      <dgm:spPr/>
    </dgm:pt>
    <dgm:pt modelId="{E57C5901-AB1E-4512-89D3-F7852348EF99}" type="pres">
      <dgm:prSet presAssocID="{0128E99C-2A9E-408D-AC04-BDE2279129AA}" presName="rootComposite" presStyleCnt="0"/>
      <dgm:spPr/>
    </dgm:pt>
    <dgm:pt modelId="{91FBFDED-8510-4F51-A7B6-0733A85E1CE7}" type="pres">
      <dgm:prSet presAssocID="{0128E99C-2A9E-408D-AC04-BDE2279129AA}" presName="rootText" presStyleLbl="node2" presStyleIdx="2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7C80C3E0-093A-4228-9337-CC634B9B83E3}" type="pres">
      <dgm:prSet presAssocID="{0128E99C-2A9E-408D-AC04-BDE2279129AA}" presName="rootConnector" presStyleLbl="node2" presStyleIdx="2" presStyleCnt="8"/>
      <dgm:spPr/>
    </dgm:pt>
    <dgm:pt modelId="{F8D62F37-0CD2-4915-9DD9-AE8379238FD2}" type="pres">
      <dgm:prSet presAssocID="{0128E99C-2A9E-408D-AC04-BDE2279129AA}" presName="hierChild4" presStyleCnt="0"/>
      <dgm:spPr/>
    </dgm:pt>
    <dgm:pt modelId="{BCFEAB11-C13E-4C67-BBFF-F548372BA9DF}" type="pres">
      <dgm:prSet presAssocID="{0128E99C-2A9E-408D-AC04-BDE2279129AA}" presName="hierChild5" presStyleCnt="0"/>
      <dgm:spPr/>
    </dgm:pt>
    <dgm:pt modelId="{6A0CD624-0288-4EA3-87D3-A24621A4D260}" type="pres">
      <dgm:prSet presAssocID="{F28CDAD6-63CA-4C95-B2E5-16861364F73E}" presName="Name37" presStyleLbl="parChTrans1D2" presStyleIdx="3" presStyleCnt="8"/>
      <dgm:spPr/>
    </dgm:pt>
    <dgm:pt modelId="{C30DD4FD-D099-435C-9C72-74DF9AE4FF01}" type="pres">
      <dgm:prSet presAssocID="{A8528510-A7BC-48AF-A39D-F75B608808A9}" presName="hierRoot2" presStyleCnt="0">
        <dgm:presLayoutVars>
          <dgm:hierBranch val="init"/>
        </dgm:presLayoutVars>
      </dgm:prSet>
      <dgm:spPr/>
    </dgm:pt>
    <dgm:pt modelId="{F29FE61B-0F8C-4373-BCF6-4B6CE7B42BBB}" type="pres">
      <dgm:prSet presAssocID="{A8528510-A7BC-48AF-A39D-F75B608808A9}" presName="rootComposite" presStyleCnt="0"/>
      <dgm:spPr/>
    </dgm:pt>
    <dgm:pt modelId="{0752B7DA-D334-4263-8938-83CA7C33624A}" type="pres">
      <dgm:prSet presAssocID="{A8528510-A7BC-48AF-A39D-F75B608808A9}" presName="rootText" presStyleLbl="node2" presStyleIdx="3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B8E0E928-0A85-49C9-B77F-A0DEFA3D9891}" type="pres">
      <dgm:prSet presAssocID="{A8528510-A7BC-48AF-A39D-F75B608808A9}" presName="rootConnector" presStyleLbl="node2" presStyleIdx="3" presStyleCnt="8"/>
      <dgm:spPr/>
    </dgm:pt>
    <dgm:pt modelId="{9D31E5BB-0E1C-480A-AC49-BC5E03437C75}" type="pres">
      <dgm:prSet presAssocID="{A8528510-A7BC-48AF-A39D-F75B608808A9}" presName="hierChild4" presStyleCnt="0"/>
      <dgm:spPr/>
    </dgm:pt>
    <dgm:pt modelId="{8E368A28-FB12-45F0-A18D-F9455F569E86}" type="pres">
      <dgm:prSet presAssocID="{A8528510-A7BC-48AF-A39D-F75B608808A9}" presName="hierChild5" presStyleCnt="0"/>
      <dgm:spPr/>
    </dgm:pt>
    <dgm:pt modelId="{3451C37A-0802-4B08-AFB7-A9A8913034DA}" type="pres">
      <dgm:prSet presAssocID="{9FE0447B-4DDA-4217-BD1C-E032FC4B2412}" presName="Name37" presStyleLbl="parChTrans1D2" presStyleIdx="4" presStyleCnt="8"/>
      <dgm:spPr/>
    </dgm:pt>
    <dgm:pt modelId="{2E46775B-9F68-4AF8-9686-0863F118131A}" type="pres">
      <dgm:prSet presAssocID="{40EEA18E-500F-4A11-82FE-2EE151765BAB}" presName="hierRoot2" presStyleCnt="0">
        <dgm:presLayoutVars>
          <dgm:hierBranch val="init"/>
        </dgm:presLayoutVars>
      </dgm:prSet>
      <dgm:spPr/>
    </dgm:pt>
    <dgm:pt modelId="{93BC3DCC-8DC8-4A0A-BD33-E976F3431B6D}" type="pres">
      <dgm:prSet presAssocID="{40EEA18E-500F-4A11-82FE-2EE151765BAB}" presName="rootComposite" presStyleCnt="0"/>
      <dgm:spPr/>
    </dgm:pt>
    <dgm:pt modelId="{CF2AF937-B33B-466A-8A36-E6AB9C0D5ACF}" type="pres">
      <dgm:prSet presAssocID="{40EEA18E-500F-4A11-82FE-2EE151765BAB}" presName="rootText" presStyleLbl="node2" presStyleIdx="4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C43713B5-8234-4B8C-B5CC-3B6F8A031C9E}" type="pres">
      <dgm:prSet presAssocID="{40EEA18E-500F-4A11-82FE-2EE151765BAB}" presName="rootConnector" presStyleLbl="node2" presStyleIdx="4" presStyleCnt="8"/>
      <dgm:spPr/>
    </dgm:pt>
    <dgm:pt modelId="{6A7E03E6-8EF3-4BB6-AB86-6984EE59EFBA}" type="pres">
      <dgm:prSet presAssocID="{40EEA18E-500F-4A11-82FE-2EE151765BAB}" presName="hierChild4" presStyleCnt="0"/>
      <dgm:spPr/>
    </dgm:pt>
    <dgm:pt modelId="{D960E2FB-85CE-481E-BEAA-0387F286FEEE}" type="pres">
      <dgm:prSet presAssocID="{40EEA18E-500F-4A11-82FE-2EE151765BAB}" presName="hierChild5" presStyleCnt="0"/>
      <dgm:spPr/>
    </dgm:pt>
    <dgm:pt modelId="{D91394E4-30FC-430B-A89E-C3208F0A6495}" type="pres">
      <dgm:prSet presAssocID="{ABB64654-C6D0-417C-828D-4C528E8A3229}" presName="Name37" presStyleLbl="parChTrans1D2" presStyleIdx="5" presStyleCnt="8"/>
      <dgm:spPr/>
    </dgm:pt>
    <dgm:pt modelId="{FA1A88D4-8B4A-43D1-8732-0FAB4B29804D}" type="pres">
      <dgm:prSet presAssocID="{B4808E00-B47F-4B7D-BBB1-D2B04EBD4F86}" presName="hierRoot2" presStyleCnt="0">
        <dgm:presLayoutVars>
          <dgm:hierBranch val="init"/>
        </dgm:presLayoutVars>
      </dgm:prSet>
      <dgm:spPr/>
    </dgm:pt>
    <dgm:pt modelId="{63EA2F03-41C2-4112-8A12-3D87B67F1EC0}" type="pres">
      <dgm:prSet presAssocID="{B4808E00-B47F-4B7D-BBB1-D2B04EBD4F86}" presName="rootComposite" presStyleCnt="0"/>
      <dgm:spPr/>
    </dgm:pt>
    <dgm:pt modelId="{8842E774-F052-44C8-91B1-E218D9FDE7D3}" type="pres">
      <dgm:prSet presAssocID="{B4808E00-B47F-4B7D-BBB1-D2B04EBD4F86}" presName="rootText" presStyleLbl="node2" presStyleIdx="5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19FA4D54-7DCE-4473-99F3-A2D8C5F45F8F}" type="pres">
      <dgm:prSet presAssocID="{B4808E00-B47F-4B7D-BBB1-D2B04EBD4F86}" presName="rootConnector" presStyleLbl="node2" presStyleIdx="5" presStyleCnt="8"/>
      <dgm:spPr/>
    </dgm:pt>
    <dgm:pt modelId="{8BB17738-9360-43E5-9EDD-2015A3B00811}" type="pres">
      <dgm:prSet presAssocID="{B4808E00-B47F-4B7D-BBB1-D2B04EBD4F86}" presName="hierChild4" presStyleCnt="0"/>
      <dgm:spPr/>
    </dgm:pt>
    <dgm:pt modelId="{7B2F42BC-8E02-4401-8AE1-279AEBD905B4}" type="pres">
      <dgm:prSet presAssocID="{B4808E00-B47F-4B7D-BBB1-D2B04EBD4F86}" presName="hierChild5" presStyleCnt="0"/>
      <dgm:spPr/>
    </dgm:pt>
    <dgm:pt modelId="{5FE3F4B9-FA79-46A8-A5A8-75CAC81A4DD6}" type="pres">
      <dgm:prSet presAssocID="{1E5910F6-6A9B-4D12-B457-6D18FD319913}" presName="Name37" presStyleLbl="parChTrans1D2" presStyleIdx="6" presStyleCnt="8"/>
      <dgm:spPr/>
    </dgm:pt>
    <dgm:pt modelId="{998E3C52-C823-43D9-A624-D0D6EECD7BE6}" type="pres">
      <dgm:prSet presAssocID="{9AA36CF5-0898-4857-9055-26B83B2FA9FB}" presName="hierRoot2" presStyleCnt="0">
        <dgm:presLayoutVars>
          <dgm:hierBranch val="init"/>
        </dgm:presLayoutVars>
      </dgm:prSet>
      <dgm:spPr/>
    </dgm:pt>
    <dgm:pt modelId="{B76E98E6-2C29-4D1C-AD5C-23708920E219}" type="pres">
      <dgm:prSet presAssocID="{9AA36CF5-0898-4857-9055-26B83B2FA9FB}" presName="rootComposite" presStyleCnt="0"/>
      <dgm:spPr/>
    </dgm:pt>
    <dgm:pt modelId="{895606DD-AB39-4B2C-9FD0-61455C866084}" type="pres">
      <dgm:prSet presAssocID="{9AA36CF5-0898-4857-9055-26B83B2FA9FB}" presName="rootText" presStyleLbl="node2" presStyleIdx="6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5A8B855F-D65F-4296-A707-8D13B97A967F}" type="pres">
      <dgm:prSet presAssocID="{9AA36CF5-0898-4857-9055-26B83B2FA9FB}" presName="rootConnector" presStyleLbl="node2" presStyleIdx="6" presStyleCnt="8"/>
      <dgm:spPr/>
    </dgm:pt>
    <dgm:pt modelId="{DCF89B12-072C-41A6-B755-8B8B25DE4995}" type="pres">
      <dgm:prSet presAssocID="{9AA36CF5-0898-4857-9055-26B83B2FA9FB}" presName="hierChild4" presStyleCnt="0"/>
      <dgm:spPr/>
    </dgm:pt>
    <dgm:pt modelId="{5DDE3FFB-F585-444E-AE8D-A64A703F9D1A}" type="pres">
      <dgm:prSet presAssocID="{9AA36CF5-0898-4857-9055-26B83B2FA9FB}" presName="hierChild5" presStyleCnt="0"/>
      <dgm:spPr/>
    </dgm:pt>
    <dgm:pt modelId="{2EDE61F4-7DE6-47AC-AB2B-0B6B5FA00B74}" type="pres">
      <dgm:prSet presAssocID="{C2CE4400-A44B-4766-8DCE-9563444F7DFC}" presName="Name37" presStyleLbl="parChTrans1D2" presStyleIdx="7" presStyleCnt="8"/>
      <dgm:spPr/>
    </dgm:pt>
    <dgm:pt modelId="{40CAC969-AB61-41D0-A7E1-A90BD54D753D}" type="pres">
      <dgm:prSet presAssocID="{202F8F78-B8C1-419B-8B12-18EB7BFEA3B3}" presName="hierRoot2" presStyleCnt="0">
        <dgm:presLayoutVars>
          <dgm:hierBranch val="init"/>
        </dgm:presLayoutVars>
      </dgm:prSet>
      <dgm:spPr/>
    </dgm:pt>
    <dgm:pt modelId="{3B408030-63FA-4E97-91BD-DE0C460BF130}" type="pres">
      <dgm:prSet presAssocID="{202F8F78-B8C1-419B-8B12-18EB7BFEA3B3}" presName="rootComposite" presStyleCnt="0"/>
      <dgm:spPr/>
    </dgm:pt>
    <dgm:pt modelId="{0057DA55-2B6A-4F51-8493-8E2B10C4555A}" type="pres">
      <dgm:prSet presAssocID="{202F8F78-B8C1-419B-8B12-18EB7BFEA3B3}" presName="rootText" presStyleLbl="node2" presStyleIdx="7" presStyleCnt="8" custScaleX="268522" custScaleY="164179" custLinFactNeighborX="931" custLinFactNeighborY="52993">
        <dgm:presLayoutVars>
          <dgm:chPref val="3"/>
        </dgm:presLayoutVars>
      </dgm:prSet>
      <dgm:spPr/>
    </dgm:pt>
    <dgm:pt modelId="{0918B1C4-EBDE-4AC8-B87B-CC3129115720}" type="pres">
      <dgm:prSet presAssocID="{202F8F78-B8C1-419B-8B12-18EB7BFEA3B3}" presName="rootConnector" presStyleLbl="node2" presStyleIdx="7" presStyleCnt="8"/>
      <dgm:spPr/>
    </dgm:pt>
    <dgm:pt modelId="{98970C9F-25CE-4BA4-8C12-DC1BA5CBD46C}" type="pres">
      <dgm:prSet presAssocID="{202F8F78-B8C1-419B-8B12-18EB7BFEA3B3}" presName="hierChild4" presStyleCnt="0"/>
      <dgm:spPr/>
    </dgm:pt>
    <dgm:pt modelId="{17DCDC1A-DA73-4D64-8CF7-4A20A4F86060}" type="pres">
      <dgm:prSet presAssocID="{202F8F78-B8C1-419B-8B12-18EB7BFEA3B3}" presName="hierChild5" presStyleCnt="0"/>
      <dgm:spPr/>
    </dgm:pt>
    <dgm:pt modelId="{8C79793C-572B-4679-9FEF-A22E7635BDAF}" type="pres">
      <dgm:prSet presAssocID="{ACA63360-6C37-412F-A704-DED649ECB86A}" presName="hierChild3" presStyleCnt="0"/>
      <dgm:spPr/>
    </dgm:pt>
  </dgm:ptLst>
  <dgm:cxnLst>
    <dgm:cxn modelId="{F5FF6308-30D1-4649-9465-61CF7F2C7C5E}" type="presOf" srcId="{B4520FAB-B15B-43CC-BAA1-9DF132FDB5BC}" destId="{3050E932-B552-4C04-9DA6-F73347003F7F}" srcOrd="0" destOrd="0" presId="urn:microsoft.com/office/officeart/2005/8/layout/orgChart1"/>
    <dgm:cxn modelId="{F09BAE0C-EBA3-4C68-AEE2-CFF237DE7E90}" srcId="{ACA63360-6C37-412F-A704-DED649ECB86A}" destId="{202F8F78-B8C1-419B-8B12-18EB7BFEA3B3}" srcOrd="7" destOrd="0" parTransId="{C2CE4400-A44B-4766-8DCE-9563444F7DFC}" sibTransId="{A7251F8B-9FC9-4C0F-8BA6-D9CFE1772417}"/>
    <dgm:cxn modelId="{4D80A61A-55B2-4D84-9889-6311D842AEA5}" type="presOf" srcId="{A8528510-A7BC-48AF-A39D-F75B608808A9}" destId="{B8E0E928-0A85-49C9-B77F-A0DEFA3D9891}" srcOrd="1" destOrd="0" presId="urn:microsoft.com/office/officeart/2005/8/layout/orgChart1"/>
    <dgm:cxn modelId="{4FF8CC1C-72EA-4D50-BD2F-F58D6B4973D8}" type="presOf" srcId="{04FAEE65-336A-45C7-B32B-B29CFF6DE809}" destId="{ED59A730-4D6E-4896-AC7B-30D1F87F316C}" srcOrd="1" destOrd="0" presId="urn:microsoft.com/office/officeart/2005/8/layout/orgChart1"/>
    <dgm:cxn modelId="{870DB62B-652E-4F9C-8E4D-B3968889F31B}" type="presOf" srcId="{74D01FCB-2B5E-4E31-BD0B-26BFE67CC055}" destId="{1F5DFCCD-CDB8-40E3-9768-938D94DC74DA}" srcOrd="0" destOrd="0" presId="urn:microsoft.com/office/officeart/2005/8/layout/orgChart1"/>
    <dgm:cxn modelId="{772DBA2E-E286-40FD-9731-52F38DE98B52}" type="presOf" srcId="{0128E99C-2A9E-408D-AC04-BDE2279129AA}" destId="{7C80C3E0-093A-4228-9337-CC634B9B83E3}" srcOrd="1" destOrd="0" presId="urn:microsoft.com/office/officeart/2005/8/layout/orgChart1"/>
    <dgm:cxn modelId="{4D75A332-17EA-4482-8790-F33F7C10DB10}" type="presOf" srcId="{A85B7D0C-3C81-4207-932D-5D1901B61650}" destId="{1215655D-9EEE-4D5A-B0D6-269CF9D84816}" srcOrd="1" destOrd="0" presId="urn:microsoft.com/office/officeart/2005/8/layout/orgChart1"/>
    <dgm:cxn modelId="{FDAE683B-F20D-4600-99F5-BEF9721F11F0}" type="presOf" srcId="{9AA36CF5-0898-4857-9055-26B83B2FA9FB}" destId="{5A8B855F-D65F-4296-A707-8D13B97A967F}" srcOrd="1" destOrd="0" presId="urn:microsoft.com/office/officeart/2005/8/layout/orgChart1"/>
    <dgm:cxn modelId="{0079A33B-DA80-42B0-B2DC-80AF53F4EB1D}" type="presOf" srcId="{1E5910F6-6A9B-4D12-B457-6D18FD319913}" destId="{5FE3F4B9-FA79-46A8-A5A8-75CAC81A4DD6}" srcOrd="0" destOrd="0" presId="urn:microsoft.com/office/officeart/2005/8/layout/orgChart1"/>
    <dgm:cxn modelId="{D27EB73C-5ACC-4A14-8AEB-CB2B50190BF1}" srcId="{ACA63360-6C37-412F-A704-DED649ECB86A}" destId="{04FAEE65-336A-45C7-B32B-B29CFF6DE809}" srcOrd="0" destOrd="0" parTransId="{0409B6C7-A7CA-4685-9D8D-719B8E923FF3}" sibTransId="{3C129BAF-9B0E-4FE5-B4B9-F0329A2EE136}"/>
    <dgm:cxn modelId="{6D731640-FE9F-460C-87CF-4765B5CDE70D}" type="presOf" srcId="{9FE0447B-4DDA-4217-BD1C-E032FC4B2412}" destId="{3451C37A-0802-4B08-AFB7-A9A8913034DA}" srcOrd="0" destOrd="0" presId="urn:microsoft.com/office/officeart/2005/8/layout/orgChart1"/>
    <dgm:cxn modelId="{FD4B3265-DD16-4E62-AA33-EE76A4DE1E95}" srcId="{ACA63360-6C37-412F-A704-DED649ECB86A}" destId="{9AA36CF5-0898-4857-9055-26B83B2FA9FB}" srcOrd="6" destOrd="0" parTransId="{1E5910F6-6A9B-4D12-B457-6D18FD319913}" sibTransId="{3A8723C6-B5F7-45CA-AB8B-8AF61810A876}"/>
    <dgm:cxn modelId="{B386F567-1EA9-4F56-B4B9-DCE73561DD22}" type="presOf" srcId="{202F8F78-B8C1-419B-8B12-18EB7BFEA3B3}" destId="{0057DA55-2B6A-4F51-8493-8E2B10C4555A}" srcOrd="0" destOrd="0" presId="urn:microsoft.com/office/officeart/2005/8/layout/orgChart1"/>
    <dgm:cxn modelId="{A8C46C6C-FC41-4724-BB36-118C90FB68F5}" type="presOf" srcId="{C2CE4400-A44B-4766-8DCE-9563444F7DFC}" destId="{2EDE61F4-7DE6-47AC-AB2B-0B6B5FA00B74}" srcOrd="0" destOrd="0" presId="urn:microsoft.com/office/officeart/2005/8/layout/orgChart1"/>
    <dgm:cxn modelId="{81C5077D-220F-4F49-9452-8B3922C779EA}" type="presOf" srcId="{ACA63360-6C37-412F-A704-DED649ECB86A}" destId="{89AE66D5-C83B-4A7A-8FD9-ED047541E854}" srcOrd="1" destOrd="0" presId="urn:microsoft.com/office/officeart/2005/8/layout/orgChart1"/>
    <dgm:cxn modelId="{AE34C27F-1A89-4A44-B7E0-A70BF73B00E3}" srcId="{ACA63360-6C37-412F-A704-DED649ECB86A}" destId="{B4808E00-B47F-4B7D-BBB1-D2B04EBD4F86}" srcOrd="5" destOrd="0" parTransId="{ABB64654-C6D0-417C-828D-4C528E8A3229}" sibTransId="{03260655-E4A2-4B9A-AD44-99AAF41F5850}"/>
    <dgm:cxn modelId="{9D935D86-9F65-46B6-BBEE-CD366CF90EBE}" type="presOf" srcId="{40EEA18E-500F-4A11-82FE-2EE151765BAB}" destId="{C43713B5-8234-4B8C-B5CC-3B6F8A031C9E}" srcOrd="1" destOrd="0" presId="urn:microsoft.com/office/officeart/2005/8/layout/orgChart1"/>
    <dgm:cxn modelId="{3D997589-EDC6-4C08-BD3D-A19629FFE7B4}" type="presOf" srcId="{B4808E00-B47F-4B7D-BBB1-D2B04EBD4F86}" destId="{8842E774-F052-44C8-91B1-E218D9FDE7D3}" srcOrd="0" destOrd="0" presId="urn:microsoft.com/office/officeart/2005/8/layout/orgChart1"/>
    <dgm:cxn modelId="{10AF548F-FF7F-418B-94E4-49CE798122B1}" type="presOf" srcId="{A85B7D0C-3C81-4207-932D-5D1901B61650}" destId="{1CEE0E00-6343-485E-A308-2405178F9D50}" srcOrd="0" destOrd="0" presId="urn:microsoft.com/office/officeart/2005/8/layout/orgChart1"/>
    <dgm:cxn modelId="{1E59A593-70D4-4A0D-AEEC-38C979403C1A}" type="presOf" srcId="{0128E99C-2A9E-408D-AC04-BDE2279129AA}" destId="{91FBFDED-8510-4F51-A7B6-0733A85E1CE7}" srcOrd="0" destOrd="0" presId="urn:microsoft.com/office/officeart/2005/8/layout/orgChart1"/>
    <dgm:cxn modelId="{60C95497-BCE0-4B9D-83A2-0DF76D8F3115}" type="presOf" srcId="{9AA36CF5-0898-4857-9055-26B83B2FA9FB}" destId="{895606DD-AB39-4B2C-9FD0-61455C866084}" srcOrd="0" destOrd="0" presId="urn:microsoft.com/office/officeart/2005/8/layout/orgChart1"/>
    <dgm:cxn modelId="{16A7939B-70E4-4BCA-B466-5B04FDA78FD2}" srcId="{ACA63360-6C37-412F-A704-DED649ECB86A}" destId="{0128E99C-2A9E-408D-AC04-BDE2279129AA}" srcOrd="2" destOrd="0" parTransId="{B4520FAB-B15B-43CC-BAA1-9DF132FDB5BC}" sibTransId="{55AF217A-9913-4ED4-9B2C-7236040244D5}"/>
    <dgm:cxn modelId="{9151499D-0185-4AD2-9C24-F881EE0D7DEA}" type="presOf" srcId="{ACA63360-6C37-412F-A704-DED649ECB86A}" destId="{E4EF5B71-04CB-4219-98F7-396B5E46E22E}" srcOrd="0" destOrd="0" presId="urn:microsoft.com/office/officeart/2005/8/layout/orgChart1"/>
    <dgm:cxn modelId="{BCDB53A0-285E-430A-A958-500E63F21F6A}" type="presOf" srcId="{ABB64654-C6D0-417C-828D-4C528E8A3229}" destId="{D91394E4-30FC-430B-A89E-C3208F0A6495}" srcOrd="0" destOrd="0" presId="urn:microsoft.com/office/officeart/2005/8/layout/orgChart1"/>
    <dgm:cxn modelId="{7615EAA3-D163-4D81-AC31-293BBBBE68BE}" srcId="{ACA63360-6C37-412F-A704-DED649ECB86A}" destId="{A8528510-A7BC-48AF-A39D-F75B608808A9}" srcOrd="3" destOrd="0" parTransId="{F28CDAD6-63CA-4C95-B2E5-16861364F73E}" sibTransId="{4306D2E7-6459-4F18-97C8-56BDF2B0321C}"/>
    <dgm:cxn modelId="{BAA70EA4-147E-4940-AE58-3D8FA14A35E1}" type="presOf" srcId="{40EEA18E-500F-4A11-82FE-2EE151765BAB}" destId="{CF2AF937-B33B-466A-8A36-E6AB9C0D5ACF}" srcOrd="0" destOrd="0" presId="urn:microsoft.com/office/officeart/2005/8/layout/orgChart1"/>
    <dgm:cxn modelId="{247E42A4-BE0F-4102-BFBC-44B08A868FB5}" type="presOf" srcId="{B4808E00-B47F-4B7D-BBB1-D2B04EBD4F86}" destId="{19FA4D54-7DCE-4473-99F3-A2D8C5F45F8F}" srcOrd="1" destOrd="0" presId="urn:microsoft.com/office/officeart/2005/8/layout/orgChart1"/>
    <dgm:cxn modelId="{6D288FBF-7043-4681-801C-D3266D3F8044}" type="presOf" srcId="{04FAEE65-336A-45C7-B32B-B29CFF6DE809}" destId="{44A48B65-2508-4E91-A8A2-B696A24CF1DA}" srcOrd="0" destOrd="0" presId="urn:microsoft.com/office/officeart/2005/8/layout/orgChart1"/>
    <dgm:cxn modelId="{FB733ECE-04E3-4168-A6F4-6FE31692C061}" type="presOf" srcId="{91706B95-DC8B-4B86-973B-71835740EEA3}" destId="{F8CFB469-0489-4472-B62E-4A7351AF30D8}" srcOrd="0" destOrd="0" presId="urn:microsoft.com/office/officeart/2005/8/layout/orgChart1"/>
    <dgm:cxn modelId="{A89DB3D0-B2E4-439D-8051-8AD329AC0911}" srcId="{74D01FCB-2B5E-4E31-BD0B-26BFE67CC055}" destId="{ACA63360-6C37-412F-A704-DED649ECB86A}" srcOrd="0" destOrd="0" parTransId="{0341D7E0-4B0B-4EBD-8A9B-F819FBE68E5B}" sibTransId="{A639B872-F2E1-4F7C-A9DF-DED60342221F}"/>
    <dgm:cxn modelId="{04AD1BD5-81EB-4465-B222-F0DA504D36FC}" type="presOf" srcId="{A8528510-A7BC-48AF-A39D-F75B608808A9}" destId="{0752B7DA-D334-4263-8938-83CA7C33624A}" srcOrd="0" destOrd="0" presId="urn:microsoft.com/office/officeart/2005/8/layout/orgChart1"/>
    <dgm:cxn modelId="{5A701FE4-1C1E-4ABA-A9BE-9E371D5E9D6E}" srcId="{ACA63360-6C37-412F-A704-DED649ECB86A}" destId="{A85B7D0C-3C81-4207-932D-5D1901B61650}" srcOrd="1" destOrd="0" parTransId="{91706B95-DC8B-4B86-973B-71835740EEA3}" sibTransId="{C1DDD921-6B66-40C6-BA90-60A727803FEF}"/>
    <dgm:cxn modelId="{C37725E5-F71E-4196-A5F6-CA1C31321DC1}" type="presOf" srcId="{202F8F78-B8C1-419B-8B12-18EB7BFEA3B3}" destId="{0918B1C4-EBDE-4AC8-B87B-CC3129115720}" srcOrd="1" destOrd="0" presId="urn:microsoft.com/office/officeart/2005/8/layout/orgChart1"/>
    <dgm:cxn modelId="{12F4B0E7-8534-487F-8EAC-A623CB4D8892}" type="presOf" srcId="{0409B6C7-A7CA-4685-9D8D-719B8E923FF3}" destId="{2B7C98A0-42F9-4847-AB50-F96AAF37792B}" srcOrd="0" destOrd="0" presId="urn:microsoft.com/office/officeart/2005/8/layout/orgChart1"/>
    <dgm:cxn modelId="{3501F8EF-14A8-43A4-82C7-1EA9D22D36BD}" type="presOf" srcId="{F28CDAD6-63CA-4C95-B2E5-16861364F73E}" destId="{6A0CD624-0288-4EA3-87D3-A24621A4D260}" srcOrd="0" destOrd="0" presId="urn:microsoft.com/office/officeart/2005/8/layout/orgChart1"/>
    <dgm:cxn modelId="{FBD972F8-99E5-4960-9DD7-0CAA5155D6E8}" srcId="{ACA63360-6C37-412F-A704-DED649ECB86A}" destId="{40EEA18E-500F-4A11-82FE-2EE151765BAB}" srcOrd="4" destOrd="0" parTransId="{9FE0447B-4DDA-4217-BD1C-E032FC4B2412}" sibTransId="{74588908-2AEC-41F3-BBFE-85137AFF55E3}"/>
    <dgm:cxn modelId="{16B49DCC-E695-44D9-8661-2687C7DB24B3}" type="presParOf" srcId="{1F5DFCCD-CDB8-40E3-9768-938D94DC74DA}" destId="{F9E68534-7A4A-473B-8CDF-32C76B6ECC84}" srcOrd="0" destOrd="0" presId="urn:microsoft.com/office/officeart/2005/8/layout/orgChart1"/>
    <dgm:cxn modelId="{9E9B625C-C511-416B-9778-A8FCA549FAE2}" type="presParOf" srcId="{F9E68534-7A4A-473B-8CDF-32C76B6ECC84}" destId="{4848A756-DAA2-4194-A991-88BC55B02F2D}" srcOrd="0" destOrd="0" presId="urn:microsoft.com/office/officeart/2005/8/layout/orgChart1"/>
    <dgm:cxn modelId="{BB6444A2-0197-4A88-A306-A30A219E97D9}" type="presParOf" srcId="{4848A756-DAA2-4194-A991-88BC55B02F2D}" destId="{E4EF5B71-04CB-4219-98F7-396B5E46E22E}" srcOrd="0" destOrd="0" presId="urn:microsoft.com/office/officeart/2005/8/layout/orgChart1"/>
    <dgm:cxn modelId="{EE93E3EE-8290-4EA0-87B2-CD6EBFA84326}" type="presParOf" srcId="{4848A756-DAA2-4194-A991-88BC55B02F2D}" destId="{89AE66D5-C83B-4A7A-8FD9-ED047541E854}" srcOrd="1" destOrd="0" presId="urn:microsoft.com/office/officeart/2005/8/layout/orgChart1"/>
    <dgm:cxn modelId="{A6B8BDB3-FD2D-487D-84A2-30D45723FA17}" type="presParOf" srcId="{F9E68534-7A4A-473B-8CDF-32C76B6ECC84}" destId="{16B07D1C-6D15-4DAB-BA44-0D9A54F6DCD1}" srcOrd="1" destOrd="0" presId="urn:microsoft.com/office/officeart/2005/8/layout/orgChart1"/>
    <dgm:cxn modelId="{64A4757F-94EA-423F-B70E-7F05B8D1B21B}" type="presParOf" srcId="{16B07D1C-6D15-4DAB-BA44-0D9A54F6DCD1}" destId="{2B7C98A0-42F9-4847-AB50-F96AAF37792B}" srcOrd="0" destOrd="0" presId="urn:microsoft.com/office/officeart/2005/8/layout/orgChart1"/>
    <dgm:cxn modelId="{974E2548-8603-42FA-8E37-907BB437D964}" type="presParOf" srcId="{16B07D1C-6D15-4DAB-BA44-0D9A54F6DCD1}" destId="{1198923D-D72A-4DD7-BC7D-FBDC3209EE76}" srcOrd="1" destOrd="0" presId="urn:microsoft.com/office/officeart/2005/8/layout/orgChart1"/>
    <dgm:cxn modelId="{B681FAA7-C835-410F-951A-955194ACE67C}" type="presParOf" srcId="{1198923D-D72A-4DD7-BC7D-FBDC3209EE76}" destId="{E6EF74BD-D3BF-46AE-85C7-3AAD8F967C78}" srcOrd="0" destOrd="0" presId="urn:microsoft.com/office/officeart/2005/8/layout/orgChart1"/>
    <dgm:cxn modelId="{BC1548CD-5C8A-4A2F-9812-37A63CAF83DA}" type="presParOf" srcId="{E6EF74BD-D3BF-46AE-85C7-3AAD8F967C78}" destId="{44A48B65-2508-4E91-A8A2-B696A24CF1DA}" srcOrd="0" destOrd="0" presId="urn:microsoft.com/office/officeart/2005/8/layout/orgChart1"/>
    <dgm:cxn modelId="{E3B99F22-7F9F-49CA-AEC0-D228037CDB3D}" type="presParOf" srcId="{E6EF74BD-D3BF-46AE-85C7-3AAD8F967C78}" destId="{ED59A730-4D6E-4896-AC7B-30D1F87F316C}" srcOrd="1" destOrd="0" presId="urn:microsoft.com/office/officeart/2005/8/layout/orgChart1"/>
    <dgm:cxn modelId="{E37D6EC5-CFD9-4752-8E92-FBF63036A218}" type="presParOf" srcId="{1198923D-D72A-4DD7-BC7D-FBDC3209EE76}" destId="{27FF5688-D69E-4E51-AACB-78D9ADE13F34}" srcOrd="1" destOrd="0" presId="urn:microsoft.com/office/officeart/2005/8/layout/orgChart1"/>
    <dgm:cxn modelId="{EB0E7AC8-DD63-4988-9B9B-8030E61DA911}" type="presParOf" srcId="{1198923D-D72A-4DD7-BC7D-FBDC3209EE76}" destId="{6A2EEE6B-B4E0-43A8-B161-5475D47574C6}" srcOrd="2" destOrd="0" presId="urn:microsoft.com/office/officeart/2005/8/layout/orgChart1"/>
    <dgm:cxn modelId="{5FE456F1-2BA9-4F35-80B4-80C9F6902C70}" type="presParOf" srcId="{16B07D1C-6D15-4DAB-BA44-0D9A54F6DCD1}" destId="{F8CFB469-0489-4472-B62E-4A7351AF30D8}" srcOrd="2" destOrd="0" presId="urn:microsoft.com/office/officeart/2005/8/layout/orgChart1"/>
    <dgm:cxn modelId="{2B7EE3FA-3579-4FF5-B1F7-7BF1B256F7FE}" type="presParOf" srcId="{16B07D1C-6D15-4DAB-BA44-0D9A54F6DCD1}" destId="{DE982136-ABE1-4CC0-B4F5-6B89E84F73E2}" srcOrd="3" destOrd="0" presId="urn:microsoft.com/office/officeart/2005/8/layout/orgChart1"/>
    <dgm:cxn modelId="{9294118D-B5AF-4E70-A61E-95E16310C075}" type="presParOf" srcId="{DE982136-ABE1-4CC0-B4F5-6B89E84F73E2}" destId="{D46DB296-A487-43D5-8DEA-E1FB6D20F99B}" srcOrd="0" destOrd="0" presId="urn:microsoft.com/office/officeart/2005/8/layout/orgChart1"/>
    <dgm:cxn modelId="{6838F750-14F6-4920-8968-CDAB9DBC648C}" type="presParOf" srcId="{D46DB296-A487-43D5-8DEA-E1FB6D20F99B}" destId="{1CEE0E00-6343-485E-A308-2405178F9D50}" srcOrd="0" destOrd="0" presId="urn:microsoft.com/office/officeart/2005/8/layout/orgChart1"/>
    <dgm:cxn modelId="{AA0033D0-C9A6-4F30-993E-A17585E51442}" type="presParOf" srcId="{D46DB296-A487-43D5-8DEA-E1FB6D20F99B}" destId="{1215655D-9EEE-4D5A-B0D6-269CF9D84816}" srcOrd="1" destOrd="0" presId="urn:microsoft.com/office/officeart/2005/8/layout/orgChart1"/>
    <dgm:cxn modelId="{20287CB9-3B3F-4E7E-85F1-BE746F2E72C8}" type="presParOf" srcId="{DE982136-ABE1-4CC0-B4F5-6B89E84F73E2}" destId="{543FCA58-47A0-4D09-9624-533EA0B4DAB1}" srcOrd="1" destOrd="0" presId="urn:microsoft.com/office/officeart/2005/8/layout/orgChart1"/>
    <dgm:cxn modelId="{384A9713-9542-4B17-86C0-CFAD9E6E7BF7}" type="presParOf" srcId="{DE982136-ABE1-4CC0-B4F5-6B89E84F73E2}" destId="{307B47FD-6FB0-4CBE-A545-07E0ECCF8659}" srcOrd="2" destOrd="0" presId="urn:microsoft.com/office/officeart/2005/8/layout/orgChart1"/>
    <dgm:cxn modelId="{95178231-AA95-43A0-935F-FEA0A3F9E374}" type="presParOf" srcId="{16B07D1C-6D15-4DAB-BA44-0D9A54F6DCD1}" destId="{3050E932-B552-4C04-9DA6-F73347003F7F}" srcOrd="4" destOrd="0" presId="urn:microsoft.com/office/officeart/2005/8/layout/orgChart1"/>
    <dgm:cxn modelId="{CD50EBDA-7EDA-46DF-8969-6B4C6DD22D88}" type="presParOf" srcId="{16B07D1C-6D15-4DAB-BA44-0D9A54F6DCD1}" destId="{91DB5FB4-E219-4039-BFBE-9E3F8498C3FA}" srcOrd="5" destOrd="0" presId="urn:microsoft.com/office/officeart/2005/8/layout/orgChart1"/>
    <dgm:cxn modelId="{7BB83B0E-910E-4720-B42A-36373D804090}" type="presParOf" srcId="{91DB5FB4-E219-4039-BFBE-9E3F8498C3FA}" destId="{E57C5901-AB1E-4512-89D3-F7852348EF99}" srcOrd="0" destOrd="0" presId="urn:microsoft.com/office/officeart/2005/8/layout/orgChart1"/>
    <dgm:cxn modelId="{D3505417-88F4-484C-BE23-6BD5033FA1F8}" type="presParOf" srcId="{E57C5901-AB1E-4512-89D3-F7852348EF99}" destId="{91FBFDED-8510-4F51-A7B6-0733A85E1CE7}" srcOrd="0" destOrd="0" presId="urn:microsoft.com/office/officeart/2005/8/layout/orgChart1"/>
    <dgm:cxn modelId="{39464D8B-0DE1-4816-9595-CE8FF24401EA}" type="presParOf" srcId="{E57C5901-AB1E-4512-89D3-F7852348EF99}" destId="{7C80C3E0-093A-4228-9337-CC634B9B83E3}" srcOrd="1" destOrd="0" presId="urn:microsoft.com/office/officeart/2005/8/layout/orgChart1"/>
    <dgm:cxn modelId="{D072184F-EEC1-4BAF-A30C-227E8AFCB41B}" type="presParOf" srcId="{91DB5FB4-E219-4039-BFBE-9E3F8498C3FA}" destId="{F8D62F37-0CD2-4915-9DD9-AE8379238FD2}" srcOrd="1" destOrd="0" presId="urn:microsoft.com/office/officeart/2005/8/layout/orgChart1"/>
    <dgm:cxn modelId="{8D18F018-5D17-4188-BB50-8F0DF07C33DB}" type="presParOf" srcId="{91DB5FB4-E219-4039-BFBE-9E3F8498C3FA}" destId="{BCFEAB11-C13E-4C67-BBFF-F548372BA9DF}" srcOrd="2" destOrd="0" presId="urn:microsoft.com/office/officeart/2005/8/layout/orgChart1"/>
    <dgm:cxn modelId="{752B2307-4F9A-48BA-867D-806AD68E6143}" type="presParOf" srcId="{16B07D1C-6D15-4DAB-BA44-0D9A54F6DCD1}" destId="{6A0CD624-0288-4EA3-87D3-A24621A4D260}" srcOrd="6" destOrd="0" presId="urn:microsoft.com/office/officeart/2005/8/layout/orgChart1"/>
    <dgm:cxn modelId="{C2B03678-E5EB-4053-84C3-C32C86D65E49}" type="presParOf" srcId="{16B07D1C-6D15-4DAB-BA44-0D9A54F6DCD1}" destId="{C30DD4FD-D099-435C-9C72-74DF9AE4FF01}" srcOrd="7" destOrd="0" presId="urn:microsoft.com/office/officeart/2005/8/layout/orgChart1"/>
    <dgm:cxn modelId="{B878E313-F89B-4750-9E02-5F63D08D3254}" type="presParOf" srcId="{C30DD4FD-D099-435C-9C72-74DF9AE4FF01}" destId="{F29FE61B-0F8C-4373-BCF6-4B6CE7B42BBB}" srcOrd="0" destOrd="0" presId="urn:microsoft.com/office/officeart/2005/8/layout/orgChart1"/>
    <dgm:cxn modelId="{0F16B217-C818-465E-BC6E-44CAB6C1C3E7}" type="presParOf" srcId="{F29FE61B-0F8C-4373-BCF6-4B6CE7B42BBB}" destId="{0752B7DA-D334-4263-8938-83CA7C33624A}" srcOrd="0" destOrd="0" presId="urn:microsoft.com/office/officeart/2005/8/layout/orgChart1"/>
    <dgm:cxn modelId="{589B9D5D-58B8-41CB-B940-C47E26A0244F}" type="presParOf" srcId="{F29FE61B-0F8C-4373-BCF6-4B6CE7B42BBB}" destId="{B8E0E928-0A85-49C9-B77F-A0DEFA3D9891}" srcOrd="1" destOrd="0" presId="urn:microsoft.com/office/officeart/2005/8/layout/orgChart1"/>
    <dgm:cxn modelId="{A51F6C9B-FB30-44AE-9635-4BA70501685D}" type="presParOf" srcId="{C30DD4FD-D099-435C-9C72-74DF9AE4FF01}" destId="{9D31E5BB-0E1C-480A-AC49-BC5E03437C75}" srcOrd="1" destOrd="0" presId="urn:microsoft.com/office/officeart/2005/8/layout/orgChart1"/>
    <dgm:cxn modelId="{FBBC3EDA-F951-435F-87ED-4B9412B3CA8B}" type="presParOf" srcId="{C30DD4FD-D099-435C-9C72-74DF9AE4FF01}" destId="{8E368A28-FB12-45F0-A18D-F9455F569E86}" srcOrd="2" destOrd="0" presId="urn:microsoft.com/office/officeart/2005/8/layout/orgChart1"/>
    <dgm:cxn modelId="{8D646571-00E1-4E27-A8AA-5CFCDAEAFC61}" type="presParOf" srcId="{16B07D1C-6D15-4DAB-BA44-0D9A54F6DCD1}" destId="{3451C37A-0802-4B08-AFB7-A9A8913034DA}" srcOrd="8" destOrd="0" presId="urn:microsoft.com/office/officeart/2005/8/layout/orgChart1"/>
    <dgm:cxn modelId="{4E95031A-25B3-4CE9-B61C-B45B285AED0D}" type="presParOf" srcId="{16B07D1C-6D15-4DAB-BA44-0D9A54F6DCD1}" destId="{2E46775B-9F68-4AF8-9686-0863F118131A}" srcOrd="9" destOrd="0" presId="urn:microsoft.com/office/officeart/2005/8/layout/orgChart1"/>
    <dgm:cxn modelId="{960D3887-9641-4715-98F1-35C62D0E7733}" type="presParOf" srcId="{2E46775B-9F68-4AF8-9686-0863F118131A}" destId="{93BC3DCC-8DC8-4A0A-BD33-E976F3431B6D}" srcOrd="0" destOrd="0" presId="urn:microsoft.com/office/officeart/2005/8/layout/orgChart1"/>
    <dgm:cxn modelId="{BB2EF806-CAD2-468B-8BF8-469171DBA9E9}" type="presParOf" srcId="{93BC3DCC-8DC8-4A0A-BD33-E976F3431B6D}" destId="{CF2AF937-B33B-466A-8A36-E6AB9C0D5ACF}" srcOrd="0" destOrd="0" presId="urn:microsoft.com/office/officeart/2005/8/layout/orgChart1"/>
    <dgm:cxn modelId="{247178A2-73E3-42B9-99A6-DBD32914280D}" type="presParOf" srcId="{93BC3DCC-8DC8-4A0A-BD33-E976F3431B6D}" destId="{C43713B5-8234-4B8C-B5CC-3B6F8A031C9E}" srcOrd="1" destOrd="0" presId="urn:microsoft.com/office/officeart/2005/8/layout/orgChart1"/>
    <dgm:cxn modelId="{5E581711-9195-4780-BDD9-A1BA3BF49D52}" type="presParOf" srcId="{2E46775B-9F68-4AF8-9686-0863F118131A}" destId="{6A7E03E6-8EF3-4BB6-AB86-6984EE59EFBA}" srcOrd="1" destOrd="0" presId="urn:microsoft.com/office/officeart/2005/8/layout/orgChart1"/>
    <dgm:cxn modelId="{C475EB6F-2F77-4595-8E83-30EEBACAADE9}" type="presParOf" srcId="{2E46775B-9F68-4AF8-9686-0863F118131A}" destId="{D960E2FB-85CE-481E-BEAA-0387F286FEEE}" srcOrd="2" destOrd="0" presId="urn:microsoft.com/office/officeart/2005/8/layout/orgChart1"/>
    <dgm:cxn modelId="{BE251041-B452-4091-BE14-167D6C84B606}" type="presParOf" srcId="{16B07D1C-6D15-4DAB-BA44-0D9A54F6DCD1}" destId="{D91394E4-30FC-430B-A89E-C3208F0A6495}" srcOrd="10" destOrd="0" presId="urn:microsoft.com/office/officeart/2005/8/layout/orgChart1"/>
    <dgm:cxn modelId="{ADC0D62C-6ACD-4184-83B6-5A0083A9FE21}" type="presParOf" srcId="{16B07D1C-6D15-4DAB-BA44-0D9A54F6DCD1}" destId="{FA1A88D4-8B4A-43D1-8732-0FAB4B29804D}" srcOrd="11" destOrd="0" presId="urn:microsoft.com/office/officeart/2005/8/layout/orgChart1"/>
    <dgm:cxn modelId="{67852A10-BF66-4FE0-9943-1ECE48FA273D}" type="presParOf" srcId="{FA1A88D4-8B4A-43D1-8732-0FAB4B29804D}" destId="{63EA2F03-41C2-4112-8A12-3D87B67F1EC0}" srcOrd="0" destOrd="0" presId="urn:microsoft.com/office/officeart/2005/8/layout/orgChart1"/>
    <dgm:cxn modelId="{39062523-F108-4EC1-B231-E58A51877FFC}" type="presParOf" srcId="{63EA2F03-41C2-4112-8A12-3D87B67F1EC0}" destId="{8842E774-F052-44C8-91B1-E218D9FDE7D3}" srcOrd="0" destOrd="0" presId="urn:microsoft.com/office/officeart/2005/8/layout/orgChart1"/>
    <dgm:cxn modelId="{415F2048-631D-40D9-AF2B-F223E5DE76FC}" type="presParOf" srcId="{63EA2F03-41C2-4112-8A12-3D87B67F1EC0}" destId="{19FA4D54-7DCE-4473-99F3-A2D8C5F45F8F}" srcOrd="1" destOrd="0" presId="urn:microsoft.com/office/officeart/2005/8/layout/orgChart1"/>
    <dgm:cxn modelId="{C5DF7981-3564-4BD2-B276-266958DF74FC}" type="presParOf" srcId="{FA1A88D4-8B4A-43D1-8732-0FAB4B29804D}" destId="{8BB17738-9360-43E5-9EDD-2015A3B00811}" srcOrd="1" destOrd="0" presId="urn:microsoft.com/office/officeart/2005/8/layout/orgChart1"/>
    <dgm:cxn modelId="{DEEE581A-54A0-427C-A422-F75111FDC479}" type="presParOf" srcId="{FA1A88D4-8B4A-43D1-8732-0FAB4B29804D}" destId="{7B2F42BC-8E02-4401-8AE1-279AEBD905B4}" srcOrd="2" destOrd="0" presId="urn:microsoft.com/office/officeart/2005/8/layout/orgChart1"/>
    <dgm:cxn modelId="{8B2E9818-DFDB-4750-A66D-2EBB817EDA6C}" type="presParOf" srcId="{16B07D1C-6D15-4DAB-BA44-0D9A54F6DCD1}" destId="{5FE3F4B9-FA79-46A8-A5A8-75CAC81A4DD6}" srcOrd="12" destOrd="0" presId="urn:microsoft.com/office/officeart/2005/8/layout/orgChart1"/>
    <dgm:cxn modelId="{653CB95A-F18F-4823-B54C-15ACF4CA9930}" type="presParOf" srcId="{16B07D1C-6D15-4DAB-BA44-0D9A54F6DCD1}" destId="{998E3C52-C823-43D9-A624-D0D6EECD7BE6}" srcOrd="13" destOrd="0" presId="urn:microsoft.com/office/officeart/2005/8/layout/orgChart1"/>
    <dgm:cxn modelId="{8B11E2A2-6F27-464C-9B6C-2307F208ACAF}" type="presParOf" srcId="{998E3C52-C823-43D9-A624-D0D6EECD7BE6}" destId="{B76E98E6-2C29-4D1C-AD5C-23708920E219}" srcOrd="0" destOrd="0" presId="urn:microsoft.com/office/officeart/2005/8/layout/orgChart1"/>
    <dgm:cxn modelId="{D78C1D22-DE72-4303-BF91-9827DB60B6ED}" type="presParOf" srcId="{B76E98E6-2C29-4D1C-AD5C-23708920E219}" destId="{895606DD-AB39-4B2C-9FD0-61455C866084}" srcOrd="0" destOrd="0" presId="urn:microsoft.com/office/officeart/2005/8/layout/orgChart1"/>
    <dgm:cxn modelId="{00843CEE-8982-4A58-A607-E579F95F6B4B}" type="presParOf" srcId="{B76E98E6-2C29-4D1C-AD5C-23708920E219}" destId="{5A8B855F-D65F-4296-A707-8D13B97A967F}" srcOrd="1" destOrd="0" presId="urn:microsoft.com/office/officeart/2005/8/layout/orgChart1"/>
    <dgm:cxn modelId="{3D5B69F9-8754-459F-B0EF-1035DB676E69}" type="presParOf" srcId="{998E3C52-C823-43D9-A624-D0D6EECD7BE6}" destId="{DCF89B12-072C-41A6-B755-8B8B25DE4995}" srcOrd="1" destOrd="0" presId="urn:microsoft.com/office/officeart/2005/8/layout/orgChart1"/>
    <dgm:cxn modelId="{BDEEA6E1-9896-4F55-B63C-E8091CF83A91}" type="presParOf" srcId="{998E3C52-C823-43D9-A624-D0D6EECD7BE6}" destId="{5DDE3FFB-F585-444E-AE8D-A64A703F9D1A}" srcOrd="2" destOrd="0" presId="urn:microsoft.com/office/officeart/2005/8/layout/orgChart1"/>
    <dgm:cxn modelId="{CC129AF7-427B-4D68-B869-E0AE5F3E3405}" type="presParOf" srcId="{16B07D1C-6D15-4DAB-BA44-0D9A54F6DCD1}" destId="{2EDE61F4-7DE6-47AC-AB2B-0B6B5FA00B74}" srcOrd="14" destOrd="0" presId="urn:microsoft.com/office/officeart/2005/8/layout/orgChart1"/>
    <dgm:cxn modelId="{5B5F10D4-3B1C-44C5-BCA9-1DDFFBBE1916}" type="presParOf" srcId="{16B07D1C-6D15-4DAB-BA44-0D9A54F6DCD1}" destId="{40CAC969-AB61-41D0-A7E1-A90BD54D753D}" srcOrd="15" destOrd="0" presId="urn:microsoft.com/office/officeart/2005/8/layout/orgChart1"/>
    <dgm:cxn modelId="{232AF596-959F-4655-A467-E90FBCDC2645}" type="presParOf" srcId="{40CAC969-AB61-41D0-A7E1-A90BD54D753D}" destId="{3B408030-63FA-4E97-91BD-DE0C460BF130}" srcOrd="0" destOrd="0" presId="urn:microsoft.com/office/officeart/2005/8/layout/orgChart1"/>
    <dgm:cxn modelId="{0F552837-7657-42DF-A673-2B12F106BEED}" type="presParOf" srcId="{3B408030-63FA-4E97-91BD-DE0C460BF130}" destId="{0057DA55-2B6A-4F51-8493-8E2B10C4555A}" srcOrd="0" destOrd="0" presId="urn:microsoft.com/office/officeart/2005/8/layout/orgChart1"/>
    <dgm:cxn modelId="{F9D74C72-FDC0-4E7B-BCDE-3042B08185F2}" type="presParOf" srcId="{3B408030-63FA-4E97-91BD-DE0C460BF130}" destId="{0918B1C4-EBDE-4AC8-B87B-CC3129115720}" srcOrd="1" destOrd="0" presId="urn:microsoft.com/office/officeart/2005/8/layout/orgChart1"/>
    <dgm:cxn modelId="{63D6CA62-E1FF-42D0-9E08-6E697A195009}" type="presParOf" srcId="{40CAC969-AB61-41D0-A7E1-A90BD54D753D}" destId="{98970C9F-25CE-4BA4-8C12-DC1BA5CBD46C}" srcOrd="1" destOrd="0" presId="urn:microsoft.com/office/officeart/2005/8/layout/orgChart1"/>
    <dgm:cxn modelId="{0A7FCBBD-34DE-41F6-A9E8-731CBD2C7013}" type="presParOf" srcId="{40CAC969-AB61-41D0-A7E1-A90BD54D753D}" destId="{17DCDC1A-DA73-4D64-8CF7-4A20A4F86060}" srcOrd="2" destOrd="0" presId="urn:microsoft.com/office/officeart/2005/8/layout/orgChart1"/>
    <dgm:cxn modelId="{7E55AE4D-63F0-4075-946A-0254151804B8}" type="presParOf" srcId="{F9E68534-7A4A-473B-8CDF-32C76B6ECC84}" destId="{8C79793C-572B-4679-9FEF-A22E7635BD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61F4-7DE6-47AC-AB2B-0B6B5FA00B74}">
      <dsp:nvSpPr>
        <dsp:cNvPr id="0" name=""/>
        <dsp:cNvSpPr/>
      </dsp:nvSpPr>
      <dsp:spPr>
        <a:xfrm>
          <a:off x="4911477" y="1944947"/>
          <a:ext cx="4392052" cy="51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751"/>
              </a:lnTo>
              <a:lnTo>
                <a:pt x="4392052" y="470751"/>
              </a:lnTo>
              <a:lnTo>
                <a:pt x="4392052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4B9-FA79-46A8-A5A8-75CAC81A4DD6}">
      <dsp:nvSpPr>
        <dsp:cNvPr id="0" name=""/>
        <dsp:cNvSpPr/>
      </dsp:nvSpPr>
      <dsp:spPr>
        <a:xfrm>
          <a:off x="4911477" y="1944947"/>
          <a:ext cx="3149080" cy="51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751"/>
              </a:lnTo>
              <a:lnTo>
                <a:pt x="3149080" y="470751"/>
              </a:lnTo>
              <a:lnTo>
                <a:pt x="3149080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394E4-30FC-430B-A89E-C3208F0A6495}">
      <dsp:nvSpPr>
        <dsp:cNvPr id="0" name=""/>
        <dsp:cNvSpPr/>
      </dsp:nvSpPr>
      <dsp:spPr>
        <a:xfrm>
          <a:off x="4911477" y="1944947"/>
          <a:ext cx="1902758" cy="51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751"/>
              </a:lnTo>
              <a:lnTo>
                <a:pt x="1902758" y="470751"/>
              </a:lnTo>
              <a:lnTo>
                <a:pt x="1902758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1C37A-0802-4B08-AFB7-A9A8913034DA}">
      <dsp:nvSpPr>
        <dsp:cNvPr id="0" name=""/>
        <dsp:cNvSpPr/>
      </dsp:nvSpPr>
      <dsp:spPr>
        <a:xfrm>
          <a:off x="4911477" y="1944947"/>
          <a:ext cx="656436" cy="51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751"/>
              </a:lnTo>
              <a:lnTo>
                <a:pt x="656436" y="470751"/>
              </a:lnTo>
              <a:lnTo>
                <a:pt x="656436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CD624-0288-4EA3-87D3-A24621A4D260}">
      <dsp:nvSpPr>
        <dsp:cNvPr id="0" name=""/>
        <dsp:cNvSpPr/>
      </dsp:nvSpPr>
      <dsp:spPr>
        <a:xfrm>
          <a:off x="4321592" y="1944947"/>
          <a:ext cx="589885" cy="515950"/>
        </a:xfrm>
        <a:custGeom>
          <a:avLst/>
          <a:gdLst/>
          <a:ahLst/>
          <a:cxnLst/>
          <a:rect l="0" t="0" r="0" b="0"/>
          <a:pathLst>
            <a:path>
              <a:moveTo>
                <a:pt x="589885" y="0"/>
              </a:moveTo>
              <a:lnTo>
                <a:pt x="589885" y="470751"/>
              </a:lnTo>
              <a:lnTo>
                <a:pt x="0" y="470751"/>
              </a:lnTo>
              <a:lnTo>
                <a:pt x="0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0E932-B552-4C04-9DA6-F73347003F7F}">
      <dsp:nvSpPr>
        <dsp:cNvPr id="0" name=""/>
        <dsp:cNvSpPr/>
      </dsp:nvSpPr>
      <dsp:spPr>
        <a:xfrm>
          <a:off x="3075270" y="1944947"/>
          <a:ext cx="1836207" cy="515950"/>
        </a:xfrm>
        <a:custGeom>
          <a:avLst/>
          <a:gdLst/>
          <a:ahLst/>
          <a:cxnLst/>
          <a:rect l="0" t="0" r="0" b="0"/>
          <a:pathLst>
            <a:path>
              <a:moveTo>
                <a:pt x="1836207" y="0"/>
              </a:moveTo>
              <a:lnTo>
                <a:pt x="1836207" y="470751"/>
              </a:lnTo>
              <a:lnTo>
                <a:pt x="0" y="470751"/>
              </a:lnTo>
              <a:lnTo>
                <a:pt x="0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FB469-0489-4472-B62E-4A7351AF30D8}">
      <dsp:nvSpPr>
        <dsp:cNvPr id="0" name=""/>
        <dsp:cNvSpPr/>
      </dsp:nvSpPr>
      <dsp:spPr>
        <a:xfrm>
          <a:off x="1828948" y="1944947"/>
          <a:ext cx="3082529" cy="515950"/>
        </a:xfrm>
        <a:custGeom>
          <a:avLst/>
          <a:gdLst/>
          <a:ahLst/>
          <a:cxnLst/>
          <a:rect l="0" t="0" r="0" b="0"/>
          <a:pathLst>
            <a:path>
              <a:moveTo>
                <a:pt x="3082529" y="0"/>
              </a:moveTo>
              <a:lnTo>
                <a:pt x="3082529" y="470751"/>
              </a:lnTo>
              <a:lnTo>
                <a:pt x="0" y="470751"/>
              </a:lnTo>
              <a:lnTo>
                <a:pt x="0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C98A0-42F9-4847-AB50-F96AAF37792B}">
      <dsp:nvSpPr>
        <dsp:cNvPr id="0" name=""/>
        <dsp:cNvSpPr/>
      </dsp:nvSpPr>
      <dsp:spPr>
        <a:xfrm>
          <a:off x="582626" y="1944947"/>
          <a:ext cx="4328850" cy="515950"/>
        </a:xfrm>
        <a:custGeom>
          <a:avLst/>
          <a:gdLst/>
          <a:ahLst/>
          <a:cxnLst/>
          <a:rect l="0" t="0" r="0" b="0"/>
          <a:pathLst>
            <a:path>
              <a:moveTo>
                <a:pt x="4328850" y="0"/>
              </a:moveTo>
              <a:lnTo>
                <a:pt x="4328850" y="470751"/>
              </a:lnTo>
              <a:lnTo>
                <a:pt x="0" y="470751"/>
              </a:lnTo>
              <a:lnTo>
                <a:pt x="0" y="515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5B71-04CB-4219-98F7-396B5E46E22E}">
      <dsp:nvSpPr>
        <dsp:cNvPr id="0" name=""/>
        <dsp:cNvSpPr/>
      </dsp:nvSpPr>
      <dsp:spPr>
        <a:xfrm>
          <a:off x="2465785" y="992375"/>
          <a:ext cx="4891383" cy="952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图书信息管理功能菜单</a:t>
          </a:r>
          <a:endParaRPr lang="en-US" sz="2800" kern="1200" dirty="0"/>
        </a:p>
      </dsp:txBody>
      <dsp:txXfrm>
        <a:off x="2465785" y="992375"/>
        <a:ext cx="4891383" cy="952571"/>
      </dsp:txXfrm>
    </dsp:sp>
    <dsp:sp modelId="{44A48B65-2508-4E91-A8A2-B696A24CF1DA}">
      <dsp:nvSpPr>
        <dsp:cNvPr id="0" name=""/>
        <dsp:cNvSpPr/>
      </dsp:nvSpPr>
      <dsp:spPr>
        <a:xfrm>
          <a:off x="4665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0 </a:t>
          </a:r>
          <a:r>
            <a:rPr lang="zh-CN" altLang="en-US" sz="1800" kern="1200" dirty="0"/>
            <a:t>退出系统</a:t>
          </a:r>
          <a:endParaRPr lang="en-US" sz="1800" kern="1200" dirty="0"/>
        </a:p>
      </dsp:txBody>
      <dsp:txXfrm>
        <a:off x="4665" y="2460898"/>
        <a:ext cx="1155922" cy="353375"/>
      </dsp:txXfrm>
    </dsp:sp>
    <dsp:sp modelId="{1CEE0E00-6343-485E-A308-2405178F9D50}">
      <dsp:nvSpPr>
        <dsp:cNvPr id="0" name=""/>
        <dsp:cNvSpPr/>
      </dsp:nvSpPr>
      <dsp:spPr>
        <a:xfrm>
          <a:off x="1250987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 </a:t>
          </a:r>
          <a:r>
            <a:rPr lang="zh-CN" altLang="en-US" sz="1800" kern="1200" dirty="0"/>
            <a:t>添加信息</a:t>
          </a:r>
          <a:endParaRPr lang="en-US" sz="1800" kern="1200" dirty="0"/>
        </a:p>
      </dsp:txBody>
      <dsp:txXfrm>
        <a:off x="1250987" y="2460898"/>
        <a:ext cx="1155922" cy="353375"/>
      </dsp:txXfrm>
    </dsp:sp>
    <dsp:sp modelId="{91FBFDED-8510-4F51-A7B6-0733A85E1CE7}">
      <dsp:nvSpPr>
        <dsp:cNvPr id="0" name=""/>
        <dsp:cNvSpPr/>
      </dsp:nvSpPr>
      <dsp:spPr>
        <a:xfrm>
          <a:off x="2497309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 </a:t>
          </a:r>
          <a:r>
            <a:rPr lang="zh-CN" altLang="en-US" sz="1800" kern="1200" dirty="0"/>
            <a:t>显示信息</a:t>
          </a:r>
          <a:endParaRPr lang="en-US" sz="1800" kern="1200" dirty="0"/>
        </a:p>
      </dsp:txBody>
      <dsp:txXfrm>
        <a:off x="2497309" y="2460898"/>
        <a:ext cx="1155922" cy="353375"/>
      </dsp:txXfrm>
    </dsp:sp>
    <dsp:sp modelId="{0752B7DA-D334-4263-8938-83CA7C33624A}">
      <dsp:nvSpPr>
        <dsp:cNvPr id="0" name=""/>
        <dsp:cNvSpPr/>
      </dsp:nvSpPr>
      <dsp:spPr>
        <a:xfrm>
          <a:off x="3743631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 </a:t>
          </a:r>
          <a:r>
            <a:rPr lang="zh-CN" altLang="en-US" sz="1800" kern="1200" dirty="0"/>
            <a:t>保存信息</a:t>
          </a:r>
          <a:endParaRPr lang="en-US" sz="1800" kern="1200" dirty="0"/>
        </a:p>
      </dsp:txBody>
      <dsp:txXfrm>
        <a:off x="3743631" y="2460898"/>
        <a:ext cx="1155922" cy="353375"/>
      </dsp:txXfrm>
    </dsp:sp>
    <dsp:sp modelId="{CF2AF937-B33B-466A-8A36-E6AB9C0D5ACF}">
      <dsp:nvSpPr>
        <dsp:cNvPr id="0" name=""/>
        <dsp:cNvSpPr/>
      </dsp:nvSpPr>
      <dsp:spPr>
        <a:xfrm>
          <a:off x="4989953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 </a:t>
          </a:r>
          <a:r>
            <a:rPr lang="zh-CN" altLang="en-US" sz="1800" kern="1200" dirty="0"/>
            <a:t>查找信息</a:t>
          </a:r>
          <a:endParaRPr lang="en-US" sz="1800" kern="1200" dirty="0"/>
        </a:p>
      </dsp:txBody>
      <dsp:txXfrm>
        <a:off x="4989953" y="2460898"/>
        <a:ext cx="1155922" cy="353375"/>
      </dsp:txXfrm>
    </dsp:sp>
    <dsp:sp modelId="{8842E774-F052-44C8-91B1-E218D9FDE7D3}">
      <dsp:nvSpPr>
        <dsp:cNvPr id="0" name=""/>
        <dsp:cNvSpPr/>
      </dsp:nvSpPr>
      <dsp:spPr>
        <a:xfrm>
          <a:off x="6236275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 </a:t>
          </a:r>
          <a:r>
            <a:rPr lang="zh-CN" altLang="en-US" sz="1800" kern="1200" dirty="0"/>
            <a:t>修改信息</a:t>
          </a:r>
          <a:endParaRPr lang="en-US" sz="1800" kern="1200" dirty="0"/>
        </a:p>
      </dsp:txBody>
      <dsp:txXfrm>
        <a:off x="6236275" y="2460898"/>
        <a:ext cx="1155922" cy="353375"/>
      </dsp:txXfrm>
    </dsp:sp>
    <dsp:sp modelId="{895606DD-AB39-4B2C-9FD0-61455C866084}">
      <dsp:nvSpPr>
        <dsp:cNvPr id="0" name=""/>
        <dsp:cNvSpPr/>
      </dsp:nvSpPr>
      <dsp:spPr>
        <a:xfrm>
          <a:off x="7482597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 </a:t>
          </a:r>
          <a:r>
            <a:rPr lang="zh-CN" altLang="en-US" sz="1800" kern="1200" dirty="0"/>
            <a:t>删除信息</a:t>
          </a:r>
          <a:endParaRPr lang="en-US" sz="1800" kern="1200" dirty="0"/>
        </a:p>
      </dsp:txBody>
      <dsp:txXfrm>
        <a:off x="7482597" y="2460898"/>
        <a:ext cx="1155922" cy="353375"/>
      </dsp:txXfrm>
    </dsp:sp>
    <dsp:sp modelId="{0057DA55-2B6A-4F51-8493-8E2B10C4555A}">
      <dsp:nvSpPr>
        <dsp:cNvPr id="0" name=""/>
        <dsp:cNvSpPr/>
      </dsp:nvSpPr>
      <dsp:spPr>
        <a:xfrm>
          <a:off x="8725568" y="2460898"/>
          <a:ext cx="1155922" cy="353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7 </a:t>
          </a:r>
          <a:r>
            <a:rPr lang="zh-CN" altLang="en-US" sz="1800" kern="1200" dirty="0"/>
            <a:t>排序信息</a:t>
          </a:r>
          <a:endParaRPr lang="en-US" sz="1800" kern="1200" dirty="0"/>
        </a:p>
      </dsp:txBody>
      <dsp:txXfrm>
        <a:off x="8725568" y="2460898"/>
        <a:ext cx="1155922" cy="35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1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1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2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3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C88F-BB09-4724-BE13-97F7C3A84DE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BEC219-B694-4565-9EBD-D301E562D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1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EC10-4DCB-450E-93E1-1C2C1297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4427" y="888621"/>
            <a:ext cx="268484" cy="338086"/>
          </a:xfrm>
        </p:spPr>
        <p:txBody>
          <a:bodyPr>
            <a:normAutofit fontScale="90000"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51E95-252C-430E-9AC7-1989EAE6A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6986" y="4518734"/>
            <a:ext cx="375014" cy="347972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36DFC-FE7D-439A-BFBE-F990C462053A}"/>
              </a:ext>
            </a:extLst>
          </p:cNvPr>
          <p:cNvSpPr/>
          <p:nvPr/>
        </p:nvSpPr>
        <p:spPr>
          <a:xfrm>
            <a:off x="3464510" y="90611"/>
            <a:ext cx="52629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图书信息管理系统流程图</a:t>
            </a:r>
            <a:endParaRPr lang="en-U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07843-0F93-4E54-8384-7D895AC6E2C7}"/>
              </a:ext>
            </a:extLst>
          </p:cNvPr>
          <p:cNvSpPr txBox="1"/>
          <p:nvPr/>
        </p:nvSpPr>
        <p:spPr>
          <a:xfrm>
            <a:off x="333331" y="1212282"/>
            <a:ext cx="20596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程序运行自动检测同目录下是否存在图书信息备份文件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0770BA-7068-4FD1-8788-CF07EEF34395}"/>
              </a:ext>
            </a:extLst>
          </p:cNvPr>
          <p:cNvCxnSpPr>
            <a:cxnSpLocks/>
          </p:cNvCxnSpPr>
          <p:nvPr/>
        </p:nvCxnSpPr>
        <p:spPr>
          <a:xfrm flipV="1">
            <a:off x="2392951" y="1393794"/>
            <a:ext cx="1078218" cy="19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47E32A-0383-42A8-AB36-7A998E8BACA4}"/>
              </a:ext>
            </a:extLst>
          </p:cNvPr>
          <p:cNvCxnSpPr/>
          <p:nvPr/>
        </p:nvCxnSpPr>
        <p:spPr>
          <a:xfrm>
            <a:off x="2392951" y="2024109"/>
            <a:ext cx="1016074" cy="38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F5BD49-E2FF-4E83-8649-31185C779163}"/>
              </a:ext>
            </a:extLst>
          </p:cNvPr>
          <p:cNvSpPr txBox="1"/>
          <p:nvPr/>
        </p:nvSpPr>
        <p:spPr>
          <a:xfrm>
            <a:off x="3471169" y="969066"/>
            <a:ext cx="270768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读取文件里图书信息到内存，创建链表，将信息保存到链表每个节点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07016-EEAE-4BF8-9B6D-A1B47B2D9075}"/>
              </a:ext>
            </a:extLst>
          </p:cNvPr>
          <p:cNvSpPr/>
          <p:nvPr/>
        </p:nvSpPr>
        <p:spPr>
          <a:xfrm rot="20915069">
            <a:off x="2333960" y="1166848"/>
            <a:ext cx="11340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文件存在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E87B5-25B3-4480-96B7-47FA90D11D15}"/>
              </a:ext>
            </a:extLst>
          </p:cNvPr>
          <p:cNvSpPr/>
          <p:nvPr/>
        </p:nvSpPr>
        <p:spPr>
          <a:xfrm rot="1286618">
            <a:off x="2374009" y="2298295"/>
            <a:ext cx="107821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文件不存在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3EF46-4248-4666-87FE-042B3AD65D42}"/>
              </a:ext>
            </a:extLst>
          </p:cNvPr>
          <p:cNvSpPr txBox="1"/>
          <p:nvPr/>
        </p:nvSpPr>
        <p:spPr>
          <a:xfrm>
            <a:off x="3446909" y="2218360"/>
            <a:ext cx="27319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提示用户没有图书信息备份文件，需要先录入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AFC9A3-6175-4513-B915-F1388ED74DE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78858" y="1430731"/>
            <a:ext cx="93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E529E0-C646-4D72-9560-0A19FB3FFAB7}"/>
              </a:ext>
            </a:extLst>
          </p:cNvPr>
          <p:cNvSpPr txBox="1"/>
          <p:nvPr/>
        </p:nvSpPr>
        <p:spPr>
          <a:xfrm>
            <a:off x="7111014" y="969066"/>
            <a:ext cx="23170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文件里无内容则提示没有图书信息，有内容则显示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73429-2BF6-4940-97A4-E2A35A013507}"/>
              </a:ext>
            </a:extLst>
          </p:cNvPr>
          <p:cNvSpPr txBox="1"/>
          <p:nvPr/>
        </p:nvSpPr>
        <p:spPr>
          <a:xfrm>
            <a:off x="10482206" y="998342"/>
            <a:ext cx="52527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图书信息管理功能菜单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24E69A-F320-4B18-8EC9-BE5FCCEDF8F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428086" y="1430731"/>
            <a:ext cx="104607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8DA348-12BE-4B76-AEC4-A3212F72A5C8}"/>
              </a:ext>
            </a:extLst>
          </p:cNvPr>
          <p:cNvCxnSpPr>
            <a:stCxn id="16" idx="3"/>
          </p:cNvCxnSpPr>
          <p:nvPr/>
        </p:nvCxnSpPr>
        <p:spPr>
          <a:xfrm flipV="1">
            <a:off x="6178858" y="2541525"/>
            <a:ext cx="429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47733EA-BE96-4EE5-A513-9CBC0047B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83541"/>
              </p:ext>
            </p:extLst>
          </p:nvPr>
        </p:nvGraphicFramePr>
        <p:xfrm>
          <a:off x="1184524" y="2183657"/>
          <a:ext cx="9881491" cy="400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8C7CB5-2E14-4EF2-BCF8-104580E9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2250"/>
              </p:ext>
            </p:extLst>
          </p:nvPr>
        </p:nvGraphicFramePr>
        <p:xfrm>
          <a:off x="2744679" y="5613444"/>
          <a:ext cx="6702642" cy="79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107">
                  <a:extLst>
                    <a:ext uri="{9D8B030D-6E8A-4147-A177-3AD203B41FA5}">
                      <a16:colId xmlns:a16="http://schemas.microsoft.com/office/drawing/2014/main" val="2455672687"/>
                    </a:ext>
                  </a:extLst>
                </a:gridCol>
                <a:gridCol w="1117107">
                  <a:extLst>
                    <a:ext uri="{9D8B030D-6E8A-4147-A177-3AD203B41FA5}">
                      <a16:colId xmlns:a16="http://schemas.microsoft.com/office/drawing/2014/main" val="1637812317"/>
                    </a:ext>
                  </a:extLst>
                </a:gridCol>
                <a:gridCol w="1117107">
                  <a:extLst>
                    <a:ext uri="{9D8B030D-6E8A-4147-A177-3AD203B41FA5}">
                      <a16:colId xmlns:a16="http://schemas.microsoft.com/office/drawing/2014/main" val="1749739607"/>
                    </a:ext>
                  </a:extLst>
                </a:gridCol>
                <a:gridCol w="1117107">
                  <a:extLst>
                    <a:ext uri="{9D8B030D-6E8A-4147-A177-3AD203B41FA5}">
                      <a16:colId xmlns:a16="http://schemas.microsoft.com/office/drawing/2014/main" val="884284127"/>
                    </a:ext>
                  </a:extLst>
                </a:gridCol>
                <a:gridCol w="1117107">
                  <a:extLst>
                    <a:ext uri="{9D8B030D-6E8A-4147-A177-3AD203B41FA5}">
                      <a16:colId xmlns:a16="http://schemas.microsoft.com/office/drawing/2014/main" val="1121234483"/>
                    </a:ext>
                  </a:extLst>
                </a:gridCol>
                <a:gridCol w="1117107">
                  <a:extLst>
                    <a:ext uri="{9D8B030D-6E8A-4147-A177-3AD203B41FA5}">
                      <a16:colId xmlns:a16="http://schemas.microsoft.com/office/drawing/2014/main" val="71965880"/>
                    </a:ext>
                  </a:extLst>
                </a:gridCol>
              </a:tblGrid>
              <a:tr h="399995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图书信息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66650"/>
                  </a:ext>
                </a:extLst>
              </a:tr>
              <a:tr h="39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出版方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储藏位置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2643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EC38BFC-436B-4FEF-AFD8-F4065790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84944"/>
              </p:ext>
            </p:extLst>
          </p:nvPr>
        </p:nvGraphicFramePr>
        <p:xfrm>
          <a:off x="101632" y="2690681"/>
          <a:ext cx="491373" cy="400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73">
                  <a:extLst>
                    <a:ext uri="{9D8B030D-6E8A-4147-A177-3AD203B41FA5}">
                      <a16:colId xmlns:a16="http://schemas.microsoft.com/office/drawing/2014/main" val="353475283"/>
                    </a:ext>
                  </a:extLst>
                </a:gridCol>
              </a:tblGrid>
              <a:tr h="1239357">
                <a:tc>
                  <a:txBody>
                    <a:bodyPr/>
                    <a:lstStyle/>
                    <a:p>
                      <a:r>
                        <a:rPr lang="zh-CN" altLang="en-US" dirty="0"/>
                        <a:t>保存退出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51023"/>
                  </a:ext>
                </a:extLst>
              </a:tr>
              <a:tr h="1525363">
                <a:tc>
                  <a:txBody>
                    <a:bodyPr/>
                    <a:lstStyle/>
                    <a:p>
                      <a:r>
                        <a:rPr lang="zh-CN" altLang="en-US" dirty="0"/>
                        <a:t>不保存退出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78"/>
                  </a:ext>
                </a:extLst>
              </a:tr>
              <a:tr h="1239357">
                <a:tc>
                  <a:txBody>
                    <a:bodyPr/>
                    <a:lstStyle/>
                    <a:p>
                      <a:r>
                        <a:rPr lang="zh-CN" altLang="en-US" dirty="0"/>
                        <a:t>取消退出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22411"/>
                  </a:ext>
                </a:extLst>
              </a:tr>
            </a:tbl>
          </a:graphicData>
        </a:graphic>
      </p:graphicFrame>
      <p:sp>
        <p:nvSpPr>
          <p:cNvPr id="40" name="Right Brace 39">
            <a:extLst>
              <a:ext uri="{FF2B5EF4-FFF2-40B4-BE49-F238E27FC236}">
                <a16:creationId xmlns:a16="http://schemas.microsoft.com/office/drawing/2014/main" id="{463B1404-8E10-4A7D-B610-9DB48BFF3E18}"/>
              </a:ext>
            </a:extLst>
          </p:cNvPr>
          <p:cNvSpPr/>
          <p:nvPr/>
        </p:nvSpPr>
        <p:spPr>
          <a:xfrm>
            <a:off x="575349" y="2864691"/>
            <a:ext cx="195782" cy="36515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DD02732-8171-475C-85B8-E1B24C9064BD}"/>
              </a:ext>
            </a:extLst>
          </p:cNvPr>
          <p:cNvSpPr/>
          <p:nvPr/>
        </p:nvSpPr>
        <p:spPr>
          <a:xfrm>
            <a:off x="692458" y="4998128"/>
            <a:ext cx="1083076" cy="301943"/>
          </a:xfrm>
          <a:custGeom>
            <a:avLst/>
            <a:gdLst>
              <a:gd name="connsiteX0" fmla="*/ 1083076 w 1083076"/>
              <a:gd name="connsiteY0" fmla="*/ 0 h 301943"/>
              <a:gd name="connsiteX1" fmla="*/ 550416 w 1083076"/>
              <a:gd name="connsiteY1" fmla="*/ 301841 h 301943"/>
              <a:gd name="connsiteX2" fmla="*/ 0 w 1083076"/>
              <a:gd name="connsiteY2" fmla="*/ 26633 h 30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076" h="301943">
                <a:moveTo>
                  <a:pt x="1083076" y="0"/>
                </a:moveTo>
                <a:cubicBezTo>
                  <a:pt x="907002" y="148701"/>
                  <a:pt x="730929" y="297402"/>
                  <a:pt x="550416" y="301841"/>
                </a:cubicBezTo>
                <a:cubicBezTo>
                  <a:pt x="369903" y="306280"/>
                  <a:pt x="184951" y="166456"/>
                  <a:pt x="0" y="266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7B5BDB-A7E0-4A1D-A372-65677BB83995}"/>
              </a:ext>
            </a:extLst>
          </p:cNvPr>
          <p:cNvCxnSpPr/>
          <p:nvPr/>
        </p:nvCxnSpPr>
        <p:spPr>
          <a:xfrm>
            <a:off x="593005" y="5877017"/>
            <a:ext cx="18838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3B20EC-AE5C-4FA0-A1C6-2F70685AECB0}"/>
              </a:ext>
            </a:extLst>
          </p:cNvPr>
          <p:cNvCxnSpPr>
            <a:cxnSpLocks/>
          </p:cNvCxnSpPr>
          <p:nvPr/>
        </p:nvCxnSpPr>
        <p:spPr>
          <a:xfrm flipH="1" flipV="1">
            <a:off x="2476870" y="5504257"/>
            <a:ext cx="8878" cy="38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803288-EB88-44BF-8723-38A813FCF87A}"/>
              </a:ext>
            </a:extLst>
          </p:cNvPr>
          <p:cNvCxnSpPr/>
          <p:nvPr/>
        </p:nvCxnSpPr>
        <p:spPr>
          <a:xfrm>
            <a:off x="2476870" y="5504257"/>
            <a:ext cx="8930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D6BC9A-5C60-4D76-8D61-A3F0F0A9DA2E}"/>
              </a:ext>
            </a:extLst>
          </p:cNvPr>
          <p:cNvCxnSpPr>
            <a:cxnSpLocks/>
          </p:cNvCxnSpPr>
          <p:nvPr/>
        </p:nvCxnSpPr>
        <p:spPr>
          <a:xfrm flipV="1">
            <a:off x="11425561" y="2412611"/>
            <a:ext cx="0" cy="309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DB8D52-2F3D-449A-8F79-5CAF57540FB2}"/>
              </a:ext>
            </a:extLst>
          </p:cNvPr>
          <p:cNvCxnSpPr>
            <a:cxnSpLocks/>
          </p:cNvCxnSpPr>
          <p:nvPr/>
        </p:nvCxnSpPr>
        <p:spPr>
          <a:xfrm flipH="1">
            <a:off x="11007476" y="2429503"/>
            <a:ext cx="40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>
            <a:extLst>
              <a:ext uri="{FF2B5EF4-FFF2-40B4-BE49-F238E27FC236}">
                <a16:creationId xmlns:a16="http://schemas.microsoft.com/office/drawing/2014/main" id="{56CB9ED0-ADEE-497B-8E8E-805A558C1A11}"/>
              </a:ext>
            </a:extLst>
          </p:cNvPr>
          <p:cNvSpPr/>
          <p:nvPr/>
        </p:nvSpPr>
        <p:spPr>
          <a:xfrm rot="16200000">
            <a:off x="6576098" y="643462"/>
            <a:ext cx="374246" cy="7662322"/>
          </a:xfrm>
          <a:prstGeom prst="rightBrace">
            <a:avLst>
              <a:gd name="adj1" fmla="val 8333"/>
              <a:gd name="adj2" fmla="val 48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C869C3-E7A2-4158-80DE-07E2E9E500DB}"/>
              </a:ext>
            </a:extLst>
          </p:cNvPr>
          <p:cNvCxnSpPr/>
          <p:nvPr/>
        </p:nvCxnSpPr>
        <p:spPr>
          <a:xfrm flipV="1">
            <a:off x="8575829" y="3693111"/>
            <a:ext cx="1898334" cy="781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6162A6-B36B-4186-B5E5-10A26065DADF}"/>
              </a:ext>
            </a:extLst>
          </p:cNvPr>
          <p:cNvSpPr/>
          <p:nvPr/>
        </p:nvSpPr>
        <p:spPr>
          <a:xfrm rot="20219680">
            <a:off x="9024071" y="3802546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无限循环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4A99FF-B35D-4DEE-B115-9FD12456C63B}"/>
              </a:ext>
            </a:extLst>
          </p:cNvPr>
          <p:cNvSpPr txBox="1"/>
          <p:nvPr/>
        </p:nvSpPr>
        <p:spPr>
          <a:xfrm>
            <a:off x="3198179" y="5115878"/>
            <a:ext cx="4791723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所有</a:t>
            </a:r>
            <a:r>
              <a:rPr lang="en-US" altLang="zh-CN" sz="1400" dirty="0"/>
              <a:t>7</a:t>
            </a:r>
            <a:r>
              <a:rPr lang="zh-CN" altLang="en-US" sz="1400" dirty="0"/>
              <a:t>个功能里唯一能够将当前信息同步到文件的功能</a:t>
            </a:r>
            <a:endParaRPr lang="en-US" sz="1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34EA68-AB6B-44E7-A43A-6267CFF05C82}"/>
              </a:ext>
            </a:extLst>
          </p:cNvPr>
          <p:cNvCxnSpPr>
            <a:stCxn id="77" idx="0"/>
          </p:cNvCxnSpPr>
          <p:nvPr/>
        </p:nvCxnSpPr>
        <p:spPr>
          <a:xfrm flipH="1" flipV="1">
            <a:off x="5591032" y="4965605"/>
            <a:ext cx="3009" cy="15027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/>
      <p:bldP spid="15" grpId="0"/>
      <p:bldP spid="16" grpId="0" animBg="1"/>
      <p:bldP spid="20" grpId="0" animBg="1"/>
      <p:bldP spid="23" grpId="0" animBg="1"/>
      <p:bldGraphic spid="30" grpId="0">
        <p:bldAsOne/>
      </p:bldGraphic>
      <p:bldP spid="77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127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图书信息管理系统流程图</dc:title>
  <dc:creator>Yuan Yu</dc:creator>
  <cp:lastModifiedBy>Yuan Yu</cp:lastModifiedBy>
  <cp:revision>13</cp:revision>
  <dcterms:created xsi:type="dcterms:W3CDTF">2019-06-26T15:48:23Z</dcterms:created>
  <dcterms:modified xsi:type="dcterms:W3CDTF">2019-06-26T17:43:39Z</dcterms:modified>
</cp:coreProperties>
</file>