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1C67-933D-FFF6-338B-443B7F32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793D05-135E-B011-B3F1-C97DD9BDE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1A6F8-EC96-134C-2963-7155593D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F037-E9FF-57E0-FB79-B3CCEF8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C822-FB69-3693-950D-B04C5C9C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56E3-4BE3-6412-08C9-3F672CA4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85649-42CB-6AAF-B9FC-32B2AD7B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F7B25-5727-138D-0368-4D0F33F9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B9654-33C4-B3AD-4295-7F40D33E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DFC2B-8F2C-156F-1BF9-A55B5A34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435E3-2401-C8F9-FF38-EA29F1399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31402-7F56-F60C-DFFC-4FF4D7CB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FA7B-51FA-4D6F-33F3-0C279923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D3DCE-41B4-3DE2-E950-D8412107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6EC75-6598-8CE5-2529-2A3D3BD2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0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9197-B27C-ED5A-D165-F4A5DB58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59A2F-1149-9939-4175-AF2CFA24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0B391-347E-C577-E619-3C7558C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597E6-C4CE-87EC-FBB9-B259437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CB5A4-70F8-3D9E-4AE1-3EBBA25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A5F1-7B34-F94B-756B-D867C275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54DA4-1CE0-F6C8-0B5E-58CCCE50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FEAC9-58FF-3F03-2CCE-AD00BE14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0A71-3C2E-C0F8-8894-E58435F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DDE4-0ECC-82E4-DCC9-59BE995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6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DD45-6F15-D0BB-5972-1505208E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D963-BF85-7764-6A6E-06AE106FA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1E8C7-649F-F4F2-1D1E-A27543F9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6C643-1760-BE90-1434-AEA42083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91854-613B-E2C3-818A-413639AA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595DF-D58B-FB63-3126-637F2DB3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32DFF-6878-2AD2-E6A5-9D69424B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07144-5EB5-3DC5-316D-5C6F872B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9C67D-AB9C-BAD3-A9F4-353985F9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AC9B-B10B-6CBA-A06A-06F10B28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57A98-39E6-F8EC-35C8-506A04E98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BF6F3-9C9B-E608-B06E-FFE2A129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AE3758-FBDB-37E5-9173-C47BB18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A4EEB-9FC0-C34B-0645-DC717CA2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431C0-8EE1-B0CC-FF84-45BE31A4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BAD5F-4748-E4CD-4623-F5B5B222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D0648B-4C37-BC63-F6A8-09F0C423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1DF9F-FC7F-4DCC-4F63-DD46D746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0ADF2-6520-AED2-53AC-1E83952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ED0DE-E2F0-2754-82EF-F9231EB0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6C367-1479-DCB6-B8BE-D94A7AA4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7A59-53EB-0C1A-CEE2-493C18B6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F8094-3BF2-E19F-3715-050D11D8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59A62-9733-B0E2-48E3-525142ADA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07F12-6D96-96E5-A22C-58BA6319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F198E-06E3-A0D9-8B53-20CAC89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A92A1-49CF-5C72-0D32-0B077377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6628-58AA-59FC-EAC0-138E7577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A7FA73-5943-BCF8-9E22-E9244644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740DB-C557-9303-55F2-85A830056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3C1B-B552-F388-DD48-D86D7384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21CAF-7C9E-9744-EABC-23B209F7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F38FC-808D-B8F7-D5B7-C88F10A1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FCDCEF-F681-FC83-A8AF-0324E0B7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75C8D-0B74-4B65-EC95-42E2D105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EBDF2-1FB4-BDDF-D473-884D81788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55E6-3346-4E47-9C0A-0D546C31673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FCFD8-EB60-4426-A30B-BEEC16AFF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B64AB-2323-F46D-D010-528522F5C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77C8-E167-43AA-A1EA-DDC513942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FF10A33E-6061-3AE8-30FD-0EDBB34A9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6" r="13071" b="9775"/>
          <a:stretch/>
        </p:blipFill>
        <p:spPr bwMode="auto">
          <a:xfrm>
            <a:off x="2638741" y="1917224"/>
            <a:ext cx="2143761" cy="27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0D1BC548-91AE-172D-7038-D6F8829E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253" y="1917224"/>
            <a:ext cx="4148138" cy="1231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ZHANG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Wenxuan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MPhil student (2023. Sep-)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B.S., Southern University of Science and Technology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3DA63C-C36F-4D00-4419-528133D41A9D}"/>
              </a:ext>
            </a:extLst>
          </p:cNvPr>
          <p:cNvCxnSpPr/>
          <p:nvPr/>
        </p:nvCxnSpPr>
        <p:spPr>
          <a:xfrm>
            <a:off x="4814253" y="2532777"/>
            <a:ext cx="3697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雯瑄</dc:creator>
  <cp:lastModifiedBy>雯瑄</cp:lastModifiedBy>
  <cp:revision>1</cp:revision>
  <dcterms:created xsi:type="dcterms:W3CDTF">2023-07-20T07:46:01Z</dcterms:created>
  <dcterms:modified xsi:type="dcterms:W3CDTF">2023-07-20T07:46:24Z</dcterms:modified>
</cp:coreProperties>
</file>